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2F60-C1A6-D585-5F25-172E9D2CD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E7ED5-07C8-EDE3-D72C-946F6F89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3309-0E55-A026-87AB-37673DBF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DC82-7500-9AEA-6DF1-9FD9E5A4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0090-7877-398B-AD88-01FD46B5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CD21-8AF9-06F3-004A-226A17FF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9A68B-F2AF-B771-D288-2D48E839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26E-3D0D-ECCE-6317-32DA5DBC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BDA4-E4EB-56D4-C643-0AF32E77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3999-4125-971E-2000-A5B88604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DABB4-4EA4-C71A-D2FB-C37AFCC5D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7A36D-027F-FA04-96BF-447E64015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A1D6-9217-8DA0-0A72-E9271C9C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AE14-EC3B-121D-861B-75856DCF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15A1-DD54-1670-A64F-DE95B4B0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3E13-44FA-960A-339D-670F0B53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A61A-CB5A-8957-4C59-CB8E776F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84F0-9E34-A8D9-1C03-FA87934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71DD-A024-F6EF-C8CB-1C0113E7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3422-CCCC-F4F0-3881-F2F51048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E055-8528-DBE3-CA6C-D607DFB0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6FCE4-45DE-109B-740D-315CD140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C3BA-4BE9-66D1-CB81-07AF331E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9AE3-9771-26FF-3CBA-3EDC04DE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00A1-0913-F679-0031-92995385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4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4A71-3272-AACF-8FDB-791226A0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A769-B11D-6E84-4319-9DD556952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8EA56-CCB7-73F4-7988-9DBE192D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3694-8A7C-C76C-48DB-2E5E78FF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BB70-A710-58AC-0049-C3E74D75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C17D9-D836-689E-AD1D-32887AF4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5134-D789-8CF3-0247-E2541B96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5F67-53AE-06B6-F689-B9DCBBD3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E5426-CCB1-4459-F5E8-CA5683818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21645-1D7B-C579-CED7-26703492E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1B7B4-1B65-EF3F-9D3E-4F7963164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82CE7-8B58-BB5E-C308-2EA211F1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F1C3-733B-E444-42F3-EB1E701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9A697-6066-780D-CA95-17EBAA3A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D71A-FA4C-ECD8-D7CE-73CB77AE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61A93-1029-F591-CED9-C9D0144F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D250A-08F5-38DE-EBE5-D52593E7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2861A-F553-689B-5DF8-F543C610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B9573-FC34-F81E-4F44-CF160EA6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42C4E-3180-F659-B49B-52DD290A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6EB69-085F-258C-D372-F8D465EC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7F45-37EB-97CC-6EFC-14E9B80F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B428-EFC5-6D8F-E100-AEF7D3BF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DBE59-AAC4-65BE-3F2C-4FAC25D2D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8A0C8-C4E7-227F-1B44-481ECBC1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63536-C9F0-FDD4-1CD9-6F65D27E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4F2D-7941-95F1-152C-2E74C16F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83DE-E489-2075-13F3-3F82B7D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E6B38-DA82-454C-492B-72CB3E38F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83C8C-0D57-5134-F8CB-172D6D44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79A3F-92C0-5ED5-2455-CA06D919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5BDB-8E49-F636-118D-784C73C5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B38B0-F5F3-3852-A9A2-EA6C090A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7C2D5-BE3A-DEBF-169D-AF40E78A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99737-4CC3-8B49-F85A-3C0DA154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9FFC-9E1E-9235-2323-716A2116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7CC7-AEF3-4752-BE39-2B4C7FDA7C83}" type="datetimeFigureOut">
              <a:rPr lang="en-US" smtClean="0"/>
              <a:t>2023-03-25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2850-8A30-EB94-839E-5B148C56E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1A79-7681-8B77-99E0-CC6075936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C0B6B-5133-4514-B2BD-12B3C0E8D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96A2B-F24D-F2EA-92BA-F896C48F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25" b="90092" l="4816" r="96516">
                        <a14:foregroundMark x1="11988" y1="24587" x2="23258" y2="26972"/>
                        <a14:foregroundMark x1="4816" y1="88257" x2="91906" y2="10826"/>
                        <a14:foregroundMark x1="86475" y1="10092" x2="90881" y2="16514"/>
                        <a14:foregroundMark x1="90881" y1="16514" x2="95287" y2="49725"/>
                        <a14:foregroundMark x1="95287" y1="49725" x2="95184" y2="83119"/>
                        <a14:foregroundMark x1="95184" y1="83119" x2="83914" y2="90092"/>
                        <a14:foregroundMark x1="83914" y1="90092" x2="68955" y2="86239"/>
                        <a14:foregroundMark x1="94570" y1="84037" x2="96516" y2="75780"/>
                        <a14:foregroundMark x1="94672" y1="87156" x2="23258" y2="51009"/>
                        <a14:foregroundMark x1="53074" y1="87706" x2="44262" y2="79450"/>
                        <a14:foregroundMark x1="44262" y1="79450" x2="40984" y2="33945"/>
                        <a14:foregroundMark x1="40984" y1="33945" x2="62602" y2="33945"/>
                        <a14:foregroundMark x1="62602" y1="33945" x2="57070" y2="83853"/>
                        <a14:foregroundMark x1="57070" y1="83853" x2="50000" y2="88807"/>
                        <a14:foregroundMark x1="48258" y1="29908" x2="49180" y2="30642"/>
                        <a14:foregroundMark x1="55430" y1="26239" x2="47541" y2="28073"/>
                        <a14:foregroundMark x1="47541" y1="28073" x2="44160" y2="58899"/>
                        <a14:foregroundMark x1="44160" y1="58899" x2="63525" y2="42202"/>
                        <a14:foregroundMark x1="63525" y1="42202" x2="56045" y2="23486"/>
                        <a14:foregroundMark x1="56045" y1="23486" x2="50410" y2="25688"/>
                        <a14:foregroundMark x1="43545" y1="32661" x2="57480" y2="33211"/>
                        <a14:foregroundMark x1="57480" y1="33211" x2="44057" y2="35596"/>
                        <a14:foregroundMark x1="44057" y1="35596" x2="41393" y2="33211"/>
                        <a14:foregroundMark x1="51332" y1="32110" x2="57070" y2="29908"/>
                        <a14:foregroundMark x1="57070" y1="29908" x2="47439" y2="28440"/>
                        <a14:foregroundMark x1="47439" y1="28440" x2="45799" y2="30092"/>
                        <a14:foregroundMark x1="90266" y1="79083" x2="90881" y2="80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151" y="833075"/>
            <a:ext cx="9297698" cy="51918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8955F8-8459-8D66-E0D4-93D86C8D2AB5}"/>
              </a:ext>
            </a:extLst>
          </p:cNvPr>
          <p:cNvSpPr/>
          <p:nvPr/>
        </p:nvSpPr>
        <p:spPr>
          <a:xfrm>
            <a:off x="1940943" y="2389517"/>
            <a:ext cx="2173857" cy="136297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D1-D32</a:t>
            </a:r>
            <a:br>
              <a:rPr lang="en-US" b="1" dirty="0"/>
            </a:br>
            <a:r>
              <a:rPr lang="en-US" b="1" dirty="0"/>
              <a:t>Success LEDs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597B7A-D844-DC19-0111-D2859F18439E}"/>
              </a:ext>
            </a:extLst>
          </p:cNvPr>
          <p:cNvSpPr/>
          <p:nvPr/>
        </p:nvSpPr>
        <p:spPr>
          <a:xfrm>
            <a:off x="8077202" y="2389517"/>
            <a:ext cx="2173857" cy="136297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D33-D64</a:t>
            </a:r>
            <a:br>
              <a:rPr lang="en-US" b="1" dirty="0"/>
            </a:br>
            <a:r>
              <a:rPr lang="en-US" b="1" dirty="0"/>
              <a:t>Success LEDs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9BC1E0-1413-50F3-9B18-EEA0AB4A5FD2}"/>
              </a:ext>
            </a:extLst>
          </p:cNvPr>
          <p:cNvSpPr/>
          <p:nvPr/>
        </p:nvSpPr>
        <p:spPr>
          <a:xfrm>
            <a:off x="4608592" y="2191109"/>
            <a:ext cx="2974820" cy="170803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MD3</a:t>
            </a:r>
            <a:br>
              <a:rPr lang="en-US" b="1" dirty="0"/>
            </a:br>
            <a:r>
              <a:rPr lang="en-US" b="1" dirty="0"/>
              <a:t>7-segment display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8F6851-47B2-8C88-461F-7A9AE93E9822}"/>
              </a:ext>
            </a:extLst>
          </p:cNvPr>
          <p:cNvSpPr/>
          <p:nvPr/>
        </p:nvSpPr>
        <p:spPr>
          <a:xfrm>
            <a:off x="5362754" y="4011283"/>
            <a:ext cx="1466491" cy="135434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MD2</a:t>
            </a:r>
            <a:br>
              <a:rPr lang="en-US" b="1" dirty="0"/>
            </a:br>
            <a:r>
              <a:rPr lang="en-US" b="1" dirty="0"/>
              <a:t>Proximity 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FC14BC-012A-96E1-7982-B3AEFAD479FF}"/>
              </a:ext>
            </a:extLst>
          </p:cNvPr>
          <p:cNvSpPr/>
          <p:nvPr/>
        </p:nvSpPr>
        <p:spPr>
          <a:xfrm>
            <a:off x="8195096" y="4207221"/>
            <a:ext cx="2173857" cy="136297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SW1-SW3</a:t>
            </a:r>
            <a:br>
              <a:rPr lang="en-US" b="1" dirty="0"/>
            </a:br>
            <a:r>
              <a:rPr lang="en-US" b="1" dirty="0"/>
              <a:t>Tactile switches</a:t>
            </a:r>
            <a:br>
              <a:rPr lang="en-US" b="1" dirty="0"/>
            </a:br>
            <a:r>
              <a:rPr lang="en-US" b="1" dirty="0"/>
              <a:t>R2-R4</a:t>
            </a:r>
            <a:br>
              <a:rPr lang="en-US" b="1" dirty="0"/>
            </a:br>
            <a:r>
              <a:rPr lang="en-US" b="1" dirty="0"/>
              <a:t>Resistors</a:t>
            </a:r>
          </a:p>
        </p:txBody>
      </p:sp>
    </p:spTree>
    <p:extLst>
      <p:ext uri="{BB962C8B-B14F-4D97-AF65-F5344CB8AC3E}">
        <p14:creationId xmlns:p14="http://schemas.microsoft.com/office/powerpoint/2010/main" val="395005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2719C-13A6-4FB5-5E52-CC244DFA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3" b="90000" l="5449" r="95156">
                        <a14:foregroundMark x1="12210" y1="15357" x2="71948" y2="39821"/>
                        <a14:foregroundMark x1="71948" y1="39821" x2="74672" y2="65357"/>
                        <a14:foregroundMark x1="74672" y1="65357" x2="31181" y2="51071"/>
                        <a14:foregroundMark x1="31181" y1="51071" x2="23713" y2="40000"/>
                        <a14:foregroundMark x1="48436" y1="7857" x2="53683" y2="9643"/>
                        <a14:foregroundMark x1="53683" y1="9643" x2="57518" y2="25179"/>
                        <a14:foregroundMark x1="57518" y1="25179" x2="45308" y2="22143"/>
                        <a14:foregroundMark x1="45308" y1="22143" x2="46317" y2="11250"/>
                        <a14:foregroundMark x1="46317" y1="11250" x2="48335" y2="9821"/>
                        <a14:foregroundMark x1="81130" y1="61071" x2="91927" y2="59643"/>
                        <a14:foregroundMark x1="91927" y1="59643" x2="95358" y2="67679"/>
                        <a14:foregroundMark x1="95358" y1="67679" x2="95257" y2="86964"/>
                        <a14:foregroundMark x1="95257" y1="86964" x2="81937" y2="89643"/>
                        <a14:foregroundMark x1="81937" y1="89643" x2="66095" y2="78214"/>
                        <a14:foregroundMark x1="66095" y1="78214" x2="74773" y2="58036"/>
                        <a14:foregroundMark x1="74773" y1="58036" x2="80121" y2="54286"/>
                        <a14:foregroundMark x1="91927" y1="10536" x2="92634" y2="10179"/>
                        <a14:foregroundMark x1="5449" y1="13036" x2="6054" y2="12143"/>
                        <a14:backgroundMark x1="5247" y1="2321" x2="8375" y2="2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5704" y="761628"/>
            <a:ext cx="9440592" cy="5334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2123E-9C95-1503-653D-A2E8D5907A18}"/>
              </a:ext>
            </a:extLst>
          </p:cNvPr>
          <p:cNvSpPr txBox="1"/>
          <p:nvPr/>
        </p:nvSpPr>
        <p:spPr>
          <a:xfrm>
            <a:off x="5838286" y="137240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737DB-CC83-6095-8B33-9C3D36B280E3}"/>
              </a:ext>
            </a:extLst>
          </p:cNvPr>
          <p:cNvSpPr txBox="1"/>
          <p:nvPr/>
        </p:nvSpPr>
        <p:spPr>
          <a:xfrm>
            <a:off x="5825706" y="274975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82292-017B-1B2E-A183-CD5CB1240EC8}"/>
              </a:ext>
            </a:extLst>
          </p:cNvPr>
          <p:cNvSpPr txBox="1"/>
          <p:nvPr/>
        </p:nvSpPr>
        <p:spPr>
          <a:xfrm>
            <a:off x="5310278" y="137240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E8380-110B-88FF-D90C-AF98123CE0B0}"/>
              </a:ext>
            </a:extLst>
          </p:cNvPr>
          <p:cNvSpPr txBox="1"/>
          <p:nvPr/>
        </p:nvSpPr>
        <p:spPr>
          <a:xfrm>
            <a:off x="5299855" y="2788572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9A625-9D4A-1E30-65E3-94BE2801BA8A}"/>
              </a:ext>
            </a:extLst>
          </p:cNvPr>
          <p:cNvSpPr txBox="1"/>
          <p:nvPr/>
        </p:nvSpPr>
        <p:spPr>
          <a:xfrm>
            <a:off x="5013386" y="1590434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89E7A-8111-E888-A393-DAD0E03FD3E0}"/>
              </a:ext>
            </a:extLst>
          </p:cNvPr>
          <p:cNvSpPr txBox="1"/>
          <p:nvPr/>
        </p:nvSpPr>
        <p:spPr>
          <a:xfrm>
            <a:off x="5013386" y="3059668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3B93C-C292-9EE0-3CF0-2C01AAFCA392}"/>
              </a:ext>
            </a:extLst>
          </p:cNvPr>
          <p:cNvSpPr txBox="1"/>
          <p:nvPr/>
        </p:nvSpPr>
        <p:spPr>
          <a:xfrm>
            <a:off x="6175077" y="4649936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AA297-8A6F-C925-B71C-70E246AFF9CB}"/>
              </a:ext>
            </a:extLst>
          </p:cNvPr>
          <p:cNvSpPr txBox="1"/>
          <p:nvPr/>
        </p:nvSpPr>
        <p:spPr>
          <a:xfrm>
            <a:off x="8038382" y="3744163"/>
            <a:ext cx="51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C6B4A0-C8B6-3DCE-7FF6-016336B8B699}"/>
              </a:ext>
            </a:extLst>
          </p:cNvPr>
          <p:cNvSpPr/>
          <p:nvPr/>
        </p:nvSpPr>
        <p:spPr>
          <a:xfrm>
            <a:off x="7496355" y="4113495"/>
            <a:ext cx="2882448" cy="126076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MD1</a:t>
            </a:r>
            <a:br>
              <a:rPr lang="en-US" b="1" dirty="0"/>
            </a:br>
            <a:r>
              <a:rPr lang="en-US" b="1" dirty="0"/>
              <a:t>Arduino Nano</a:t>
            </a:r>
          </a:p>
        </p:txBody>
      </p:sp>
    </p:spTree>
    <p:extLst>
      <p:ext uri="{BB962C8B-B14F-4D97-AF65-F5344CB8AC3E}">
        <p14:creationId xmlns:p14="http://schemas.microsoft.com/office/powerpoint/2010/main" val="294908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Arne Olav Aure Grændsen</dc:creator>
  <cp:lastModifiedBy>Arne Olav Aure Grændsen</cp:lastModifiedBy>
  <cp:revision>1</cp:revision>
  <dcterms:created xsi:type="dcterms:W3CDTF">2023-03-25T11:36:13Z</dcterms:created>
  <dcterms:modified xsi:type="dcterms:W3CDTF">2023-03-25T11:53:18Z</dcterms:modified>
</cp:coreProperties>
</file>