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83B37-90F0-C1A0-EC07-8DBE57C82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4C960-68C5-0E2F-8065-CCFDE858E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D8C2BB-0120-6D2C-2375-08C51A6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0F127-4D96-DD73-EF0C-552D9D4A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4BDA-9FAE-48D0-6E0A-715448F9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6ABC3-69B8-B94A-8EE0-441D6AA6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FD0BBB-D636-E5CE-783A-1119C4C5F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16CF8-6F7C-AE81-5158-15A551B6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D4170-1E70-3756-2FCB-36CD78C4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4B57DD-381C-0295-FD2D-4ED8055C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7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018FA4-7D20-718D-24F7-69EB88BAE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93192B-E35F-2837-056C-B188136BF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7C5E7-0CF4-5EC9-32E5-3A05BBA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53488-09C4-F7B3-C4EB-B666F52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12C09-B09F-28FF-E446-7801947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0CA63-08E6-8C53-AF05-D702A6F2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3F72B-6E64-A698-643B-6B92A7A0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9452C2-728D-78BE-CB25-3F100C37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9F99B6-C7A8-E7CD-0FB6-035A917A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F21BD-9F2D-3714-3056-30E603C5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1B323-6672-26FB-120C-D2692FC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3B43B-AB6F-69B6-1C6E-5FC0F419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B6FAE-B578-241A-D76C-50F77DB3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DC6A3-028C-AA87-C06D-4CE679AA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472EC-60BA-A432-3BE8-72D96EE5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E5CDF-BA9F-59E1-E7A5-F1CFF72D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15845-2C25-295F-F938-81819D1EE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25366-DAC7-571A-C4CC-B8BBE99F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1256B-64DD-5959-24D8-E95C9717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DAE9D9-53C3-8254-5B7F-A888BCD9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61878-86A7-6006-EE10-443A5DF9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3AA03-EFF9-60D9-ADEA-E5D6DE7B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B60372-6DF0-D986-0318-C57A9CF9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B9B02B-9098-3A56-EA95-62DF5234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2A1304-0863-DDA9-D120-436157D2B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C12DD1-8138-5F52-7EC9-D5C7A8123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FC160F-01D1-1668-FF68-F536567E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905860-F9C5-631C-F9B4-741A052D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A96751-8D94-290E-C49B-58C24009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FE6D4-A98D-76E1-7125-42A0B987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BD57D8-91EA-368B-F305-57B06CB4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9F888-D4D2-37DE-B605-6C6609BF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8368E8-574A-F2D1-BA10-7E71EEC9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BD76A2-680C-7D4F-0A11-7DCA4A13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B532BD-E92C-7F84-062B-E4BFB5B9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E12106-4BF9-3EDC-482E-1196955B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B00FC-8352-BFB0-9AC8-F1C27E15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520F2-B427-D00A-74E0-5A2878EA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642447-D7B4-CA36-2A0E-ADAF2B27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5FE61D-1547-8C3A-2D63-FEF42E7B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F2B3B5-5B19-294E-1A50-9934C66E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519C47-9341-3F2F-D6FC-604D7F4F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2F775-860A-7DEB-D42F-983DE8FF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C8A080-E616-E6FE-81EA-12C7F3E5D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0C978-1467-74EB-76FB-1DBBD1675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B117CF-63D7-CDDA-B4F3-71F7EC5D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8F3443-5CCD-1DB3-5720-9560FF2B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00B49-F046-A191-C6D3-D031C6FF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642C9C-AA48-A9AB-BC5F-8B68ED83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70F87-3F46-694A-CC44-BDADFD9CC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07EDF1-94B8-D4CE-5C5E-317EB4373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0D62-C6B0-4017-B3E3-64AE2239D52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531BB-C06F-3EE3-1050-4805AC7B1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00321-682E-7366-4B05-8198FE4C7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C5FF-B57E-47A5-A344-F3649D61E20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C030F33-C0F7-6DCE-6A58-7AB88D1CD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05797"/>
              </p:ext>
            </p:extLst>
          </p:nvPr>
        </p:nvGraphicFramePr>
        <p:xfrm>
          <a:off x="2541588" y="792163"/>
          <a:ext cx="5145087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145308" imgH="2517664" progId="ChemDraw.Document.6.0">
                  <p:embed/>
                </p:oleObj>
              </mc:Choice>
              <mc:Fallback>
                <p:oleObj name="CS ChemDraw Drawing" r:id="rId2" imgW="5145308" imgH="25176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1588" y="792163"/>
                        <a:ext cx="5145087" cy="251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C92281B-B33F-BC97-2F8B-02756E73D190}"/>
              </a:ext>
            </a:extLst>
          </p:cNvPr>
          <p:cNvSpPr txBox="1"/>
          <p:nvPr/>
        </p:nvSpPr>
        <p:spPr>
          <a:xfrm>
            <a:off x="9744075" y="3429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= </a:t>
            </a:r>
            <a:r>
              <a:rPr lang="de-DE" dirty="0" err="1"/>
              <a:t>Dodecyl</a:t>
            </a:r>
            <a:endParaRPr lang="en-US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7EDD89F4-FDD9-0A2C-EF8A-433CED39E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694082"/>
              </p:ext>
            </p:extLst>
          </p:nvPr>
        </p:nvGraphicFramePr>
        <p:xfrm>
          <a:off x="2541588" y="3989388"/>
          <a:ext cx="5099050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5099375" imgH="2517664" progId="ChemDraw.Document.6.0">
                  <p:embed/>
                </p:oleObj>
              </mc:Choice>
              <mc:Fallback>
                <p:oleObj name="CS ChemDraw Drawing" r:id="rId4" imgW="5099375" imgH="251766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1588" y="3989388"/>
                        <a:ext cx="5099050" cy="251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65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CS ChemDraw Drawing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Elter</dc:creator>
  <cp:lastModifiedBy>Maximilian Elter</cp:lastModifiedBy>
  <cp:revision>1</cp:revision>
  <dcterms:created xsi:type="dcterms:W3CDTF">2024-01-29T14:14:31Z</dcterms:created>
  <dcterms:modified xsi:type="dcterms:W3CDTF">2024-01-29T14:18:07Z</dcterms:modified>
</cp:coreProperties>
</file>