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71E0-3B07-49B5-81B3-10FB5EF8FEFE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7F0D5-C5A9-4981-8162-54DDC2A14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53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9597176-920E-45C7-8E41-B97DA58C56B4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BCB9E8-EC32-4F08-8A90-70116870B7A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340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7176-920E-45C7-8E41-B97DA58C56B4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B9E8-EC32-4F08-8A90-70116870B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30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7176-920E-45C7-8E41-B97DA58C56B4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B9E8-EC32-4F08-8A90-70116870B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28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7176-920E-45C7-8E41-B97DA58C56B4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B9E8-EC32-4F08-8A90-70116870B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7176-920E-45C7-8E41-B97DA58C56B4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B9E8-EC32-4F08-8A90-70116870B7A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658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7176-920E-45C7-8E41-B97DA58C56B4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B9E8-EC32-4F08-8A90-70116870B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0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7176-920E-45C7-8E41-B97DA58C56B4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B9E8-EC32-4F08-8A90-70116870B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03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7176-920E-45C7-8E41-B97DA58C56B4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B9E8-EC32-4F08-8A90-70116870B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6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7176-920E-45C7-8E41-B97DA58C56B4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B9E8-EC32-4F08-8A90-70116870B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01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7176-920E-45C7-8E41-B97DA58C56B4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B9E8-EC32-4F08-8A90-70116870B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6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7176-920E-45C7-8E41-B97DA58C56B4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B9E8-EC32-4F08-8A90-70116870B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87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9597176-920E-45C7-8E41-B97DA58C56B4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BCB9E8-EC32-4F08-8A90-70116870B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33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43219-F881-7AF7-95E0-C2B43C43B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Press F to pay respects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8B2728-1157-491E-17A0-92701872B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Раевский Григорий, </a:t>
            </a:r>
            <a:r>
              <a:rPr lang="en-US" dirty="0"/>
              <a:t>P3221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256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3951D-5B76-B85E-2A60-84A6B661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7544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33350F-56FF-0166-5C13-862339BD5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98714"/>
            <a:ext cx="8595360" cy="4881424"/>
          </a:xfrm>
        </p:spPr>
        <p:txBody>
          <a:bodyPr/>
          <a:lstStyle/>
          <a:p>
            <a:r>
              <a:rPr lang="en-US" dirty="0"/>
              <a:t>“Press F to pay respects” – “</a:t>
            </a:r>
            <a:r>
              <a:rPr lang="ru-RU" dirty="0"/>
              <a:t>Нажмите </a:t>
            </a:r>
            <a:r>
              <a:rPr lang="en-US" dirty="0"/>
              <a:t>F</a:t>
            </a:r>
            <a:r>
              <a:rPr lang="ru-RU" dirty="0"/>
              <a:t>, чтобы отдать дань уважения</a:t>
            </a:r>
            <a:r>
              <a:rPr lang="en-US" dirty="0"/>
              <a:t>”</a:t>
            </a:r>
          </a:p>
          <a:p>
            <a:r>
              <a:rPr lang="ru-RU" dirty="0"/>
              <a:t>Источник – </a:t>
            </a:r>
            <a:r>
              <a:rPr lang="en-US" dirty="0"/>
              <a:t>Call of Duty: Advanced Warfare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D4E2DA-ABDC-CB28-2275-C45B7F8A8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218450"/>
            <a:ext cx="4580903" cy="34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7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BF06A-7981-1520-5267-C0A2E88E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41405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Реакция</a:t>
            </a:r>
            <a:r>
              <a:rPr lang="en-US" dirty="0"/>
              <a:t>,</a:t>
            </a:r>
            <a:r>
              <a:rPr lang="ru-RU" dirty="0"/>
              <a:t> мемы</a:t>
            </a:r>
            <a:r>
              <a:rPr lang="en-US" dirty="0"/>
              <a:t>,</a:t>
            </a:r>
            <a:r>
              <a:rPr lang="ru-RU" dirty="0"/>
              <a:t> гибкость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87845-466B-F839-04E8-A76F11E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007166"/>
            <a:ext cx="8595360" cy="5172972"/>
          </a:xfrm>
        </p:spPr>
        <p:txBody>
          <a:bodyPr/>
          <a:lstStyle/>
          <a:p>
            <a:r>
              <a:rPr lang="ru-RU" dirty="0"/>
              <a:t>Изначальная популярность благодаря обзору на игру</a:t>
            </a:r>
          </a:p>
          <a:p>
            <a:r>
              <a:rPr lang="ru-RU" dirty="0"/>
              <a:t>Игроки не оценили такого подхода разработчиков</a:t>
            </a:r>
          </a:p>
          <a:p>
            <a:r>
              <a:rPr lang="ru-RU" dirty="0"/>
              <a:t>На основе фразы создано огромное количество мемов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Фраза может использоваться как в шуточном, так и серьезном контексте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1026" name="Picture 2" descr="Press F to pay respects, press f to pay respects tradução">
            <a:extLst>
              <a:ext uri="{FF2B5EF4-FFF2-40B4-BE49-F238E27FC236}">
                <a16:creationId xmlns:a16="http://schemas.microsoft.com/office/drawing/2014/main" id="{234349F2-939A-5984-2A05-C1E8BC21F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18" y="2228944"/>
            <a:ext cx="3391491" cy="190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C0045F-DBCC-4BCC-744D-67E19520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92" y="2231628"/>
            <a:ext cx="2731685" cy="19062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F0C1E5-6390-734B-B2F1-7825FE68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689" y="4503630"/>
            <a:ext cx="1985725" cy="235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8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56C83-1DBD-1D95-B8BB-DA4347A5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96686"/>
          </a:xfrm>
        </p:spPr>
        <p:txBody>
          <a:bodyPr/>
          <a:lstStyle/>
          <a:p>
            <a:r>
              <a:rPr lang="ru-RU" dirty="0"/>
              <a:t>Автономность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2F33E-D2FE-4E2C-8D89-EE738F2B9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062446"/>
            <a:ext cx="8595360" cy="5117691"/>
          </a:xfrm>
        </p:spPr>
        <p:txBody>
          <a:bodyPr/>
          <a:lstStyle/>
          <a:p>
            <a:r>
              <a:rPr lang="ru-RU" dirty="0"/>
              <a:t>Со временем фраза оторвалась от исходного контекста</a:t>
            </a:r>
          </a:p>
          <a:p>
            <a:r>
              <a:rPr lang="ru-RU" dirty="0"/>
              <a:t>Большое количество мемов, не связанных с игрой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Используется для выражения эмоций</a:t>
            </a:r>
            <a:r>
              <a:rPr lang="en-US" dirty="0"/>
              <a:t> </a:t>
            </a:r>
            <a:r>
              <a:rPr lang="ru-RU" dirty="0"/>
              <a:t>в интернете</a:t>
            </a:r>
          </a:p>
        </p:txBody>
      </p:sp>
      <p:pic>
        <p:nvPicPr>
          <p:cNvPr id="1026" name="Picture 2" descr="F là gì? Press F to pay Respects là gì? Nguồn gốc, ý nghĩa">
            <a:extLst>
              <a:ext uri="{FF2B5EF4-FFF2-40B4-BE49-F238E27FC236}">
                <a16:creationId xmlns:a16="http://schemas.microsoft.com/office/drawing/2014/main" id="{16C4C081-BAB6-5FCE-B87C-F03266C83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947455"/>
            <a:ext cx="2407919" cy="180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ED9C5E7-7939-1C48-B48C-B88A4726C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92" y="3067818"/>
            <a:ext cx="2000387" cy="311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ss F to pay respects : r/memes">
            <a:extLst>
              <a:ext uri="{FF2B5EF4-FFF2-40B4-BE49-F238E27FC236}">
                <a16:creationId xmlns:a16="http://schemas.microsoft.com/office/drawing/2014/main" id="{55E1E054-3779-F079-738F-F199F940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1" y="1866975"/>
            <a:ext cx="1887220" cy="196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61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EABF5-CD4F-58A5-ADDB-F6E1EE31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6791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Коммерциализация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F96FDE-DFCF-EB71-9A03-EFA1318ED4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47" y="1530558"/>
            <a:ext cx="2626415" cy="262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2E87B1-7158-62E9-6F8C-43607365F6DD}"/>
              </a:ext>
            </a:extLst>
          </p:cNvPr>
          <p:cNvSpPr txBox="1"/>
          <p:nvPr/>
        </p:nvSpPr>
        <p:spPr>
          <a:xfrm>
            <a:off x="1116366" y="4156973"/>
            <a:ext cx="2805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Официальный </a:t>
            </a:r>
            <a:r>
              <a:rPr lang="ru-RU" sz="1400" dirty="0" err="1"/>
              <a:t>мерч</a:t>
            </a:r>
            <a:r>
              <a:rPr lang="ru-RU" sz="1400" dirty="0"/>
              <a:t> </a:t>
            </a:r>
            <a:r>
              <a:rPr lang="en-US" sz="1400" dirty="0"/>
              <a:t>Activision</a:t>
            </a:r>
            <a:endParaRPr lang="ru-RU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9327AC-257F-BA00-6E81-AF3DA5B9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409" y="1530558"/>
            <a:ext cx="2579148" cy="364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BD2B2-20D7-4D02-B930-612F4578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0797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FED5D-B66B-562A-1D1C-9A65CF66B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06558"/>
            <a:ext cx="8595360" cy="5073580"/>
          </a:xfrm>
        </p:spPr>
        <p:txBody>
          <a:bodyPr/>
          <a:lstStyle/>
          <a:p>
            <a:r>
              <a:rPr lang="en-US" dirty="0"/>
              <a:t>“F”</a:t>
            </a:r>
            <a:r>
              <a:rPr lang="ru-RU" dirty="0"/>
              <a:t> зачастую используется независимо от происхождения</a:t>
            </a:r>
          </a:p>
          <a:p>
            <a:r>
              <a:rPr lang="ru-RU" dirty="0"/>
              <a:t>В современном мире информация распространяется мгновенно</a:t>
            </a:r>
          </a:p>
          <a:p>
            <a:r>
              <a:rPr lang="ru-RU" dirty="0"/>
              <a:t>Эффективный способ выражения эмоций</a:t>
            </a:r>
          </a:p>
        </p:txBody>
      </p:sp>
      <p:pic>
        <p:nvPicPr>
          <p:cNvPr id="4102" name="Picture 6" descr="Press F to pay respects">
            <a:extLst>
              <a:ext uri="{FF2B5EF4-FFF2-40B4-BE49-F238E27FC236}">
                <a16:creationId xmlns:a16="http://schemas.microsoft.com/office/drawing/2014/main" id="{933D9970-277A-430F-1759-4E08543CD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30" y="2924795"/>
            <a:ext cx="3712443" cy="28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15487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122</TotalTime>
  <Words>115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Вид</vt:lpstr>
      <vt:lpstr>Press F to pay respects</vt:lpstr>
      <vt:lpstr>Введение</vt:lpstr>
      <vt:lpstr>Реакция, мемы, гибкость</vt:lpstr>
      <vt:lpstr>Автономность</vt:lpstr>
      <vt:lpstr>Коммерциализация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Григорий Раевский</dc:creator>
  <cp:lastModifiedBy>Григорий Раевский</cp:lastModifiedBy>
  <cp:revision>3</cp:revision>
  <dcterms:created xsi:type="dcterms:W3CDTF">2024-10-03T16:55:04Z</dcterms:created>
  <dcterms:modified xsi:type="dcterms:W3CDTF">2024-10-04T12:00:19Z</dcterms:modified>
</cp:coreProperties>
</file>