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0"/>
  </p:notesMasterIdLst>
  <p:sldIdLst>
    <p:sldId id="300" r:id="rId3"/>
    <p:sldId id="272" r:id="rId4"/>
    <p:sldId id="273" r:id="rId5"/>
    <p:sldId id="275" r:id="rId6"/>
    <p:sldId id="279" r:id="rId7"/>
    <p:sldId id="276" r:id="rId8"/>
    <p:sldId id="277" r:id="rId9"/>
    <p:sldId id="297" r:id="rId10"/>
    <p:sldId id="296" r:id="rId11"/>
    <p:sldId id="286" r:id="rId12"/>
    <p:sldId id="289" r:id="rId13"/>
    <p:sldId id="291" r:id="rId14"/>
    <p:sldId id="299" r:id="rId15"/>
    <p:sldId id="292" r:id="rId16"/>
    <p:sldId id="294" r:id="rId17"/>
    <p:sldId id="301" r:id="rId18"/>
    <p:sldId id="30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3"/>
            <p14:sldId id="275"/>
            <p14:sldId id="279"/>
            <p14:sldId id="276"/>
            <p14:sldId id="277"/>
            <p14:sldId id="297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299"/>
            <p14:sldId id="292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A31515"/>
    <a:srgbClr val="2B91AF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49" y="3326507"/>
            <a:ext cx="4228122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factory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factory(42,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Func</a:t>
            </a:r>
            <a:r>
              <a:rPr lang="en-US" cap="none" dirty="0"/>
              <a:t>&lt;TArg1, TArg2, </a:t>
            </a:r>
            <a:r>
              <a:rPr lang="en-US" cap="none" dirty="0" err="1"/>
              <a:t>TDependency</a:t>
            </a:r>
            <a:r>
              <a:rPr lang="en-US" cap="none" dirty="0"/>
              <a:t>&gt;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Отложенная инициализация (</a:t>
            </a:r>
            <a:r>
              <a:rPr lang="en-US" sz="2400" dirty="0"/>
              <a:t>Lazy&lt;T&gt;)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Прочие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</a:t>
            </a:r>
            <a:r>
              <a:rPr lang="ru-RU" sz="3600" dirty="0" smtClean="0"/>
              <a:t>списку</a:t>
            </a:r>
            <a:r>
              <a:rPr lang="en-US" sz="3600" dirty="0" smtClean="0"/>
              <a:t> </a:t>
            </a:r>
            <a:r>
              <a:rPr lang="ru-RU" sz="3600" dirty="0" smtClean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endParaRPr lang="ru-RU" dirty="0">
              <a:solidFill>
                <a:srgbClr val="0000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антипаттерн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5381</TotalTime>
  <Words>276</Words>
  <Application>Microsoft Office PowerPoint</Application>
  <PresentationFormat>Широкоэкранный</PresentationFormat>
  <Paragraphs>110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- место сбора зависимостей</vt:lpstr>
      <vt:lpstr>Service Locator - антипаттерн</vt:lpstr>
      <vt:lpstr>DI Container</vt:lpstr>
      <vt:lpstr>Презентация PowerPoint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  <vt:lpstr>Задача fRACTALpAINTER</vt:lpstr>
      <vt:lpstr>Разбор задачи FractalPainter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Егоров Павел Владимирович</cp:lastModifiedBy>
  <cp:revision>48</cp:revision>
  <dcterms:created xsi:type="dcterms:W3CDTF">2016-04-19T07:20:13Z</dcterms:created>
  <dcterms:modified xsi:type="dcterms:W3CDTF">2016-11-05T15:28:44Z</dcterms:modified>
</cp:coreProperties>
</file>