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3"/>
  </p:notesMasterIdLst>
  <p:sldIdLst>
    <p:sldId id="300" r:id="rId3"/>
    <p:sldId id="272" r:id="rId4"/>
    <p:sldId id="279" r:id="rId5"/>
    <p:sldId id="273" r:id="rId6"/>
    <p:sldId id="276" r:id="rId7"/>
    <p:sldId id="277" r:id="rId8"/>
    <p:sldId id="275" r:id="rId9"/>
    <p:sldId id="304" r:id="rId10"/>
    <p:sldId id="307" r:id="rId11"/>
    <p:sldId id="306" r:id="rId12"/>
    <p:sldId id="309" r:id="rId13"/>
    <p:sldId id="305" r:id="rId14"/>
    <p:sldId id="296" r:id="rId15"/>
    <p:sldId id="286" r:id="rId16"/>
    <p:sldId id="289" r:id="rId17"/>
    <p:sldId id="291" r:id="rId18"/>
    <p:sldId id="310" r:id="rId19"/>
    <p:sldId id="294" r:id="rId20"/>
    <p:sldId id="301" r:id="rId21"/>
    <p:sldId id="30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9"/>
            <p14:sldId id="273"/>
            <p14:sldId id="276"/>
            <p14:sldId id="277"/>
            <p14:sldId id="275"/>
            <p14:sldId id="304"/>
            <p14:sldId id="307"/>
            <p14:sldId id="306"/>
            <p14:sldId id="309"/>
            <p14:sldId id="305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310"/>
            <p14:sldId id="294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800080"/>
    <a:srgbClr val="0000FF"/>
    <a:srgbClr val="A3151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698" autoAdjust="0"/>
  </p:normalViewPr>
  <p:slideViewPr>
    <p:cSldViewPr snapToGrid="0">
      <p:cViewPr varScale="1">
        <p:scale>
          <a:sx n="87" d="100"/>
          <a:sy n="87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25.08.2017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Что здесь плохо?</a:t>
            </a:r>
          </a:p>
          <a:p>
            <a:pPr marL="171450" indent="-171450">
              <a:buFontTx/>
              <a:buChar char="-"/>
            </a:pPr>
            <a:r>
              <a:rPr lang="ru-RU" dirty="0" err="1" smtClean="0"/>
              <a:t>Chessboard</a:t>
            </a:r>
            <a:r>
              <a:rPr lang="ru-RU" dirty="0" smtClean="0"/>
              <a:t> знает откуда надо читать содержимое доски, как нужно </a:t>
            </a:r>
            <a:r>
              <a:rPr lang="ru-RU" dirty="0" err="1" smtClean="0"/>
              <a:t>парсить</a:t>
            </a:r>
            <a:r>
              <a:rPr lang="ru-RU" dirty="0" smtClean="0"/>
              <a:t> содержимое файлы. Если потребуется изменить путь до файла или</a:t>
            </a:r>
            <a:r>
              <a:rPr lang="ru-RU" baseline="0" dirty="0" smtClean="0"/>
              <a:t> придется работать с несколькими форматами </a:t>
            </a:r>
            <a:r>
              <a:rPr lang="ru-RU" dirty="0" smtClean="0"/>
              <a:t>- нужно будет лезть в код </a:t>
            </a:r>
            <a:r>
              <a:rPr lang="en-US" dirty="0" smtClean="0"/>
              <a:t>Chessboard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Контейнер будет строить граф зависимостей и создавать все что нужно.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85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А</a:t>
            </a:r>
            <a:r>
              <a:rPr lang="ru-RU" baseline="0" dirty="0" smtClean="0"/>
              <a:t> если зависимостей много?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Вернет коллекцией (список, массив, </a:t>
            </a:r>
            <a:r>
              <a:rPr lang="en-US" dirty="0" smtClean="0"/>
              <a:t>IE</a:t>
            </a:r>
            <a:r>
              <a:rPr lang="ru-RU" dirty="0" err="1" smtClean="0"/>
              <a:t>numerable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А если бы попросили 1, а реализаций много?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Все зависит от контейнера, но в данной ситуации появляется непредсказуемое поведение и лучше всего явно упасть.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9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А если зависимости циклические? </a:t>
            </a:r>
            <a:r>
              <a:rPr lang="ru-RU" dirty="0" smtClean="0"/>
              <a:t>Как разрулить?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Использовать </a:t>
            </a:r>
            <a:r>
              <a:rPr lang="ru-RU" dirty="0" err="1" smtClean="0"/>
              <a:t>Lazy</a:t>
            </a:r>
            <a:endParaRPr lang="ru-RU" dirty="0" smtClean="0"/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38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Возможны ситуации, когда зависимость известна только в процессе выполнения.</a:t>
            </a:r>
          </a:p>
          <a:p>
            <a:r>
              <a:rPr lang="ru-RU" dirty="0" smtClean="0"/>
              <a:t>В этом случае удобно использовать фабрику, в которую мы передадим эту самую зависимость и получим экземпляр необходимого класса.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1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5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Дополнительно:</a:t>
            </a:r>
          </a:p>
          <a:p>
            <a:pPr marL="171450" indent="-171450">
              <a:buFontTx/>
              <a:buChar char="-"/>
            </a:pPr>
            <a:r>
              <a:rPr lang="ru-RU" dirty="0" err="1" smtClean="0"/>
              <a:t>Авторегистрация</a:t>
            </a:r>
            <a:r>
              <a:rPr lang="ru-RU" dirty="0" smtClean="0"/>
              <a:t> - круто.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Позволяет сразу добавить новую реализацию интерфейса, </a:t>
            </a:r>
            <a:r>
              <a:rPr lang="ru-RU" dirty="0" err="1" smtClean="0"/>
              <a:t>вжух</a:t>
            </a:r>
            <a:r>
              <a:rPr lang="ru-RU" dirty="0" smtClean="0"/>
              <a:t> и все работает.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Почти все контейнеры умеют почти все, контекст, константы, циклические зависимости - этим стоит пользоваться.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Контейнер не должен заражать код, должен использоваться в одном месте (заражение может идти через атрибуты)</a:t>
            </a:r>
          </a:p>
          <a:p>
            <a:pPr marL="171450" indent="-171450">
              <a:buFontTx/>
              <a:buChar char="-"/>
            </a:pPr>
            <a:r>
              <a:rPr lang="ru-RU" dirty="0" err="1" smtClean="0"/>
              <a:t>Ninject</a:t>
            </a:r>
            <a:r>
              <a:rPr lang="ru-RU" dirty="0" smtClean="0"/>
              <a:t> (к примеру) разбит на куски, если необходимы фабрики или конвенции - нужно их подключить через </a:t>
            </a:r>
            <a:r>
              <a:rPr lang="en-US" dirty="0" err="1" smtClean="0"/>
              <a:t>NuGet</a:t>
            </a:r>
            <a:endParaRPr lang="ru-RU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Мы уже знаем, что с этим делать!</a:t>
            </a:r>
          </a:p>
          <a:p>
            <a:pPr marL="0" indent="0">
              <a:buNone/>
            </a:pPr>
            <a:r>
              <a:rPr lang="ru-RU" dirty="0" smtClean="0"/>
              <a:t>Применим SRP - разобьем наши модули на отдельные компоненты</a:t>
            </a:r>
          </a:p>
          <a:p>
            <a:pPr marL="0" indent="0">
              <a:buNone/>
            </a:pPr>
            <a:r>
              <a:rPr lang="ru-RU" dirty="0" smtClean="0"/>
              <a:t>А затем применим DIP – заменим конкретику на абстракции</a:t>
            </a: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варианте все зависимости передаются явно через</a:t>
            </a:r>
            <a:r>
              <a:rPr lang="ru-RU" baseline="0" dirty="0" smtClean="0"/>
              <a:t> конструктор.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Вспомните, что инъекция – это укол, впрыскивание. Укол зависимостями.</a:t>
            </a:r>
            <a:endParaRPr lang="ru-RU" dirty="0" smtClean="0"/>
          </a:p>
          <a:p>
            <a:r>
              <a:rPr lang="ru-RU" baseline="0" dirty="0" smtClean="0"/>
              <a:t>Зависимости</a:t>
            </a:r>
            <a:r>
              <a:rPr lang="en-US" baseline="0" dirty="0" smtClean="0"/>
              <a:t> </a:t>
            </a:r>
            <a:r>
              <a:rPr lang="ru-RU" baseline="0" dirty="0" smtClean="0"/>
              <a:t>как бы «впрыскиваются» в класс через конструктор.</a:t>
            </a:r>
          </a:p>
          <a:p>
            <a:r>
              <a:rPr lang="ru-RU" baseline="0" dirty="0" smtClean="0"/>
              <a:t>Теперь из кода, который использует </a:t>
            </a:r>
            <a:r>
              <a:rPr lang="en-US" baseline="0" dirty="0" smtClean="0"/>
              <a:t>Chessboard </a:t>
            </a:r>
            <a:r>
              <a:rPr lang="ru-RU" baseline="0" dirty="0" smtClean="0"/>
              <a:t>их можно легко подменить.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Явное управление зависимостями = зависимости</a:t>
            </a:r>
            <a:r>
              <a:rPr lang="ru-RU" baseline="0" dirty="0" smtClean="0"/>
              <a:t> можно подменить.</a:t>
            </a: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Чтобы управление зависимостями оставалось явным мы не должны использовать какие либо статические методы.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Конструкторы тоже под запретом, ведь это по сути тоже статические методы.</a:t>
            </a: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Пример: </a:t>
            </a:r>
            <a:r>
              <a:rPr lang="ru-RU" dirty="0" err="1" smtClean="0"/>
              <a:t>DateTime.Now</a:t>
            </a:r>
            <a:r>
              <a:rPr lang="ru-RU" dirty="0" smtClean="0"/>
              <a:t> - процесс создание никак не контролируется, неизвестно что там внутри</a:t>
            </a:r>
            <a:r>
              <a:rPr lang="ru-RU" baseline="0" dirty="0" smtClean="0"/>
              <a:t>. </a:t>
            </a:r>
            <a:r>
              <a:rPr lang="ru-RU" dirty="0" smtClean="0"/>
              <a:t>В тестах никак</a:t>
            </a:r>
            <a:r>
              <a:rPr lang="ru-RU" baseline="0" dirty="0" smtClean="0"/>
              <a:t> не повлиять не генерацию даты</a:t>
            </a:r>
            <a:r>
              <a:rPr lang="ru-RU" dirty="0" smtClean="0"/>
              <a:t>.</a:t>
            </a:r>
          </a:p>
          <a:p>
            <a:pPr marL="0" indent="0">
              <a:buFontTx/>
              <a:buNone/>
            </a:pPr>
            <a:r>
              <a:rPr lang="ru-RU" dirty="0" smtClean="0"/>
              <a:t>Все зависимости должны передаваться через конструктор - тогда при создании экземпляра класса потребуются удовлетворить их все.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1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же где-то все зависимости придется создать. Поэтому где-то «наверху» получится «</a:t>
            </a:r>
            <a:r>
              <a:rPr lang="ru-RU" dirty="0" err="1" smtClean="0"/>
              <a:t>загончик</a:t>
            </a:r>
            <a:r>
              <a:rPr lang="ru-RU" dirty="0" smtClean="0"/>
              <a:t> операторов </a:t>
            </a:r>
            <a:r>
              <a:rPr lang="ru-RU" dirty="0" err="1" smtClean="0"/>
              <a:t>new</a:t>
            </a:r>
            <a:r>
              <a:rPr lang="ru-RU" dirty="0" smtClean="0"/>
              <a:t>()».</a:t>
            </a:r>
          </a:p>
          <a:p>
            <a:r>
              <a:rPr lang="ru-RU" dirty="0" smtClean="0"/>
              <a:t>А по научному – </a:t>
            </a:r>
            <a:r>
              <a:rPr lang="en-US" dirty="0" smtClean="0"/>
              <a:t>Composition</a:t>
            </a:r>
            <a:r>
              <a:rPr lang="en-US" baseline="0" dirty="0" smtClean="0"/>
              <a:t> Root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Соединять зависимости лучше ближе к точке входа в приложения: понятно где искать, все можно сконфигурировать в одном месте.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7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 к</a:t>
            </a:r>
            <a:r>
              <a:rPr lang="ru-RU" baseline="0" dirty="0" smtClean="0"/>
              <a:t> залу. Ответы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0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Вопрос к залу. Если аудитория дает правильный ответ – подтверждаем. Если нет – идем дальше и даем</a:t>
            </a:r>
            <a:r>
              <a:rPr lang="ru-RU" baseline="0" dirty="0" smtClean="0"/>
              <a:t> правильный ответ </a:t>
            </a:r>
            <a:r>
              <a:rPr lang="ru-RU" dirty="0" smtClean="0"/>
              <a:t>на слайде «</a:t>
            </a:r>
            <a:r>
              <a:rPr lang="en-US" dirty="0" smtClean="0"/>
              <a:t>Dependency </a:t>
            </a:r>
            <a:r>
              <a:rPr lang="en-US" dirty="0" err="1" smtClean="0"/>
              <a:t>Invertion</a:t>
            </a:r>
            <a:r>
              <a:rPr lang="en-US" dirty="0" smtClean="0"/>
              <a:t>…</a:t>
            </a:r>
            <a:r>
              <a:rPr lang="ru-RU" dirty="0" smtClean="0"/>
              <a:t>»</a:t>
            </a:r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Правильный ответ: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DIP дает рекомендации о том, какими должны быть зависимости: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Модули верхних уровней не должны зависеть от модулей нижних уровней.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Оба типа модулей должны зависеть от абстракций.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Абстракции не должны зависеть от деталей. Детали должны зависеть от абстракций.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DI это механизм передачи классу его зависимостей.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0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это </a:t>
            </a:r>
            <a:r>
              <a:rPr lang="en-US" baseline="0" dirty="0" smtClean="0"/>
              <a:t>DIP? </a:t>
            </a:r>
            <a:r>
              <a:rPr lang="ru-RU" baseline="0" dirty="0" smtClean="0"/>
              <a:t>Почему? Это </a:t>
            </a:r>
            <a:r>
              <a:rPr lang="en-US" baseline="0" dirty="0" smtClean="0"/>
              <a:t>Dependency Injection? </a:t>
            </a:r>
            <a:r>
              <a:rPr lang="ru-RU" baseline="0" dirty="0" smtClean="0"/>
              <a:t>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5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это </a:t>
            </a:r>
            <a:r>
              <a:rPr lang="en-US" baseline="0" dirty="0" smtClean="0"/>
              <a:t>DIP? </a:t>
            </a:r>
            <a:r>
              <a:rPr lang="ru-RU" baseline="0" dirty="0" smtClean="0"/>
              <a:t>Почему? Это </a:t>
            </a:r>
            <a:r>
              <a:rPr lang="en-US" baseline="0" dirty="0" smtClean="0"/>
              <a:t>Dependency Injection? </a:t>
            </a:r>
            <a:r>
              <a:rPr lang="ru-RU" baseline="0" dirty="0" smtClean="0"/>
              <a:t>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0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.Extensions.Factory/wik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инъекцию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2575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4572EE-AFC9-4B08-9DA4-68919812D1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Обеспечивается разными способами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Locator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36AE603-2F77-4AD0-97D7-4457CB6E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Inversion…</a:t>
            </a:r>
          </a:p>
        </p:txBody>
      </p:sp>
    </p:spTree>
    <p:extLst>
      <p:ext uri="{BB962C8B-B14F-4D97-AF65-F5344CB8AC3E}">
        <p14:creationId xmlns:p14="http://schemas.microsoft.com/office/powerpoint/2010/main" val="2179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E718CC4-9F19-4BB9-9DB7-F8C2E3670E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Скрывает реальные зависимости класса</a:t>
            </a:r>
          </a:p>
          <a:p>
            <a:pPr marL="1200095" lvl="1" indent="-457200"/>
            <a:r>
              <a:rPr lang="ru-RU" dirty="0"/>
              <a:t>Ухудшается читабельность</a:t>
            </a:r>
          </a:p>
          <a:p>
            <a:pPr marL="1200095" lvl="1" indent="-457200"/>
            <a:r>
              <a:rPr lang="ru-RU" dirty="0"/>
              <a:t>Увеличивается хрупкость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Заражает весь код, в котором используется</a:t>
            </a:r>
          </a:p>
          <a:p>
            <a:pPr marL="1200095" lvl="1" indent="-457200"/>
            <a:r>
              <a:rPr lang="ru-RU" dirty="0"/>
              <a:t>Наркотик, с которого трудно слезть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C3FE80-B8A2-44E1-A9C8-E310804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Почему </a:t>
            </a:r>
            <a:r>
              <a:rPr lang="en-US" sz="3600" dirty="0"/>
              <a:t>Service Locator – </a:t>
            </a:r>
            <a:r>
              <a:rPr lang="ru-RU" sz="3600" dirty="0" err="1"/>
              <a:t>антипаттерн</a:t>
            </a:r>
            <a:r>
              <a:rPr lang="ru-R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49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CC9CF-1EA0-427A-A927-EF1488743CE6}"/>
              </a:ext>
            </a:extLst>
          </p:cNvPr>
          <p:cNvSpPr txBox="1"/>
          <p:nvPr/>
        </p:nvSpPr>
        <p:spPr>
          <a:xfrm rot="20880000">
            <a:off x="6691661" y="4669078"/>
            <a:ext cx="400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i="1" dirty="0">
                <a:solidFill>
                  <a:schemeClr val="accent1"/>
                </a:solidFill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А если зависимостей много?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 если зависимости циклические?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79" y="2836908"/>
            <a:ext cx="2422441" cy="17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BA4F0D-308B-4C68-8353-67A1A1B38056}"/>
              </a:ext>
            </a:extLst>
          </p:cNvPr>
          <p:cNvSpPr/>
          <p:nvPr/>
        </p:nvSpPr>
        <p:spPr>
          <a:xfrm>
            <a:off x="1295336" y="4739065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020E711-518E-4DB3-9006-A6E5CBB18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https://github.com/ninject/Ninject.Extensions.Factory/wiki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769FCA-F945-470C-81BE-BA65DD12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вместо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297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, </a:t>
            </a:r>
            <a:r>
              <a:rPr lang="en-US" sz="2400" dirty="0" err="1"/>
              <a:t>InThreadScope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авторегистрация</a:t>
            </a:r>
            <a:r>
              <a:rPr lang="ru-RU" sz="2400" dirty="0"/>
              <a:t>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Модульность конфигурации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списку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Composition Root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место, где модули соединяются вместе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загончик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Чем ближе к точке входа – тем лучше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  <a:r>
              <a:rPr lang="ru-RU" dirty="0"/>
              <a:t> для консольного</a:t>
            </a:r>
            <a:r>
              <a:rPr lang="en-US" dirty="0"/>
              <a:t> </a:t>
            </a:r>
            <a:r>
              <a:rPr lang="ru-RU" dirty="0"/>
              <a:t>приложения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r>
              <a:rPr lang="ru-RU" dirty="0"/>
              <a:t> для веб-сервиса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dirty="0" smtClean="0"/>
              <a:t>библиотеках</a:t>
            </a:r>
            <a:endParaRPr lang="en-US" dirty="0" smtClean="0"/>
          </a:p>
          <a:p>
            <a:pPr marL="1200095" lvl="1" indent="-457200"/>
            <a:r>
              <a:rPr lang="ru-RU" dirty="0" smtClean="0"/>
              <a:t>либо не собирать </a:t>
            </a:r>
            <a:r>
              <a:rPr lang="en-US" dirty="0" smtClean="0"/>
              <a:t>– </a:t>
            </a:r>
            <a:r>
              <a:rPr lang="ru-RU" dirty="0" smtClean="0"/>
              <a:t>пусть собирает использующий</a:t>
            </a:r>
          </a:p>
          <a:p>
            <a:pPr marL="1200095" lvl="1" indent="-457200"/>
            <a:r>
              <a:rPr lang="ru-RU" dirty="0" smtClean="0"/>
              <a:t>либо в классе-фасаде библиотеки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 чем разница между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Injection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Inversion</a:t>
            </a:r>
            <a:r>
              <a:rPr lang="en-US" dirty="0">
                <a:solidFill>
                  <a:schemeClr val="tx1"/>
                </a:solidFill>
              </a:rPr>
              <a:t> Principle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reader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parser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reader,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parser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</a:t>
            </a:r>
            <a:r>
              <a:rPr lang="en-US" sz="4000" dirty="0"/>
              <a:t>SERVICE LOCATOR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423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5530</TotalTime>
  <Words>933</Words>
  <Application>Microsoft Office PowerPoint</Application>
  <PresentationFormat>Широкоэкранный</PresentationFormat>
  <Paragraphs>194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Презентация PowerPoint</vt:lpstr>
      <vt:lpstr>Явное (инъекция зависимостей)</vt:lpstr>
      <vt:lpstr>Явное управление зависимостями</vt:lpstr>
      <vt:lpstr>Точка входа - место сбора зависимостей</vt:lpstr>
      <vt:lpstr>Какие зависимости делать явными?</vt:lpstr>
      <vt:lpstr>В чем разница между Dependency Injection и Dependency Inversion Principle ?</vt:lpstr>
      <vt:lpstr>DIP через SERVICE LOCATOR</vt:lpstr>
      <vt:lpstr>DIP через инъекцию зависимостей</vt:lpstr>
      <vt:lpstr>Dependency Inversion…</vt:lpstr>
      <vt:lpstr>Почему Service Locator – антипаттерн?</vt:lpstr>
      <vt:lpstr>DI Container</vt:lpstr>
      <vt:lpstr>Презентация PowerPoint</vt:lpstr>
      <vt:lpstr>А если зависимостей много?</vt:lpstr>
      <vt:lpstr>А если зависимости циклические?</vt:lpstr>
      <vt:lpstr>Фабрика вместо new</vt:lpstr>
      <vt:lpstr>Прочие особенности</vt:lpstr>
      <vt:lpstr>Задача fRACTALpAINTER</vt:lpstr>
      <vt:lpstr>Разбор задачи FractalPainter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Иван Домашних</cp:lastModifiedBy>
  <cp:revision>75</cp:revision>
  <dcterms:created xsi:type="dcterms:W3CDTF">2016-04-19T07:20:13Z</dcterms:created>
  <dcterms:modified xsi:type="dcterms:W3CDTF">2017-08-25T06:24:52Z</dcterms:modified>
</cp:coreProperties>
</file>