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14"/>
  </p:notesMasterIdLst>
  <p:sldIdLst>
    <p:sldId id="256" r:id="rId3"/>
    <p:sldId id="257" r:id="rId4"/>
    <p:sldId id="258" r:id="rId5"/>
    <p:sldId id="259" r:id="rId6"/>
    <p:sldId id="260" r:id="rId7"/>
    <p:sldId id="271" r:id="rId8"/>
    <p:sldId id="269" r:id="rId9"/>
    <p:sldId id="268" r:id="rId10"/>
    <p:sldId id="274" r:id="rId11"/>
    <p:sldId id="275" r:id="rId12"/>
    <p:sldId id="273"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EB1F86-BAF6-41A3-85E7-36693E58AFA4}" v="7" dt="2024-10-30T15:39:15.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14" y="756"/>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CADAIR Mohamed INNOV/NET" userId="2acbca90-6db1-4111-98c4-832797dda751" providerId="ADAL" clId="{5E7AF159-790E-476D-B646-0EA162FC4C56}"/>
    <pc:docChg chg="custSel modSld">
      <pc:chgData name="BOUCADAIR Mohamed INNOV/NET" userId="2acbca90-6db1-4111-98c4-832797dda751" providerId="ADAL" clId="{5E7AF159-790E-476D-B646-0EA162FC4C56}" dt="2024-07-25T10:31:23.642" v="34" actId="207"/>
      <pc:docMkLst>
        <pc:docMk/>
      </pc:docMkLst>
      <pc:sldChg chg="addSp delSp modSp mod">
        <pc:chgData name="BOUCADAIR Mohamed INNOV/NET" userId="2acbca90-6db1-4111-98c4-832797dda751" providerId="ADAL" clId="{5E7AF159-790E-476D-B646-0EA162FC4C56}" dt="2024-07-25T10:31:23.642" v="34" actId="207"/>
        <pc:sldMkLst>
          <pc:docMk/>
          <pc:sldMk cId="513082138" sldId="271"/>
        </pc:sldMkLst>
        <pc:spChg chg="add del mod">
          <ac:chgData name="BOUCADAIR Mohamed INNOV/NET" userId="2acbca90-6db1-4111-98c4-832797dda751" providerId="ADAL" clId="{5E7AF159-790E-476D-B646-0EA162FC4C56}" dt="2024-07-25T10:30:18.251" v="6" actId="478"/>
          <ac:spMkLst>
            <pc:docMk/>
            <pc:sldMk cId="513082138" sldId="271"/>
            <ac:spMk id="7" creationId="{959513DF-7598-B39D-5374-43A00E7C1D11}"/>
          </ac:spMkLst>
        </pc:spChg>
        <pc:spChg chg="add mod">
          <ac:chgData name="BOUCADAIR Mohamed INNOV/NET" userId="2acbca90-6db1-4111-98c4-832797dda751" providerId="ADAL" clId="{5E7AF159-790E-476D-B646-0EA162FC4C56}" dt="2024-07-25T10:31:06.040" v="19" actId="14100"/>
          <ac:spMkLst>
            <pc:docMk/>
            <pc:sldMk cId="513082138" sldId="271"/>
            <ac:spMk id="8" creationId="{5DFD05E8-7913-434C-25CA-289688FED3CE}"/>
          </ac:spMkLst>
        </pc:spChg>
        <pc:spChg chg="add mod">
          <ac:chgData name="BOUCADAIR Mohamed INNOV/NET" userId="2acbca90-6db1-4111-98c4-832797dda751" providerId="ADAL" clId="{5E7AF159-790E-476D-B646-0EA162FC4C56}" dt="2024-07-25T10:31:23.642" v="34" actId="207"/>
          <ac:spMkLst>
            <pc:docMk/>
            <pc:sldMk cId="513082138" sldId="271"/>
            <ac:spMk id="9" creationId="{2328023F-1C93-51F0-A761-742333E90631}"/>
          </ac:spMkLst>
        </pc:spChg>
        <pc:picChg chg="add mod">
          <ac:chgData name="BOUCADAIR Mohamed INNOV/NET" userId="2acbca90-6db1-4111-98c4-832797dda751" providerId="ADAL" clId="{5E7AF159-790E-476D-B646-0EA162FC4C56}" dt="2024-07-25T10:29:41.283" v="2" actId="1076"/>
          <ac:picMkLst>
            <pc:docMk/>
            <pc:sldMk cId="513082138" sldId="271"/>
            <ac:picMk id="5" creationId="{AF5338B3-82EF-B6E1-3E64-A69B18A3C63B}"/>
          </ac:picMkLst>
        </pc:picChg>
        <pc:picChg chg="del">
          <ac:chgData name="BOUCADAIR Mohamed INNOV/NET" userId="2acbca90-6db1-4111-98c4-832797dda751" providerId="ADAL" clId="{5E7AF159-790E-476D-B646-0EA162FC4C56}" dt="2024-07-25T10:29:38.004" v="0" actId="478"/>
          <ac:picMkLst>
            <pc:docMk/>
            <pc:sldMk cId="513082138" sldId="271"/>
            <ac:picMk id="6" creationId="{12D77918-8ECB-6E5D-0965-E81951B65AA8}"/>
          </ac:picMkLst>
        </pc:picChg>
      </pc:sldChg>
    </pc:docChg>
  </pc:docChgLst>
  <pc:docChgLst>
    <pc:chgData name="BOUCADAIR Mohamed INNOV/NET" userId="2acbca90-6db1-4111-98c4-832797dda751" providerId="ADAL" clId="{59F6FDA4-2B5F-4B5B-B88E-9904D84ED0E1}"/>
    <pc:docChg chg="custSel addSld delSld modSld">
      <pc:chgData name="BOUCADAIR Mohamed INNOV/NET" userId="2acbca90-6db1-4111-98c4-832797dda751" providerId="ADAL" clId="{59F6FDA4-2B5F-4B5B-B88E-9904D84ED0E1}" dt="2024-07-25T10:26:57.628" v="582" actId="6549"/>
      <pc:docMkLst>
        <pc:docMk/>
      </pc:docMkLst>
      <pc:sldChg chg="modSp mod">
        <pc:chgData name="BOUCADAIR Mohamed INNOV/NET" userId="2acbca90-6db1-4111-98c4-832797dda751" providerId="ADAL" clId="{59F6FDA4-2B5F-4B5B-B88E-9904D84ED0E1}" dt="2024-07-25T10:26:57.628" v="582" actId="6549"/>
        <pc:sldMkLst>
          <pc:docMk/>
          <pc:sldMk cId="2749868532" sldId="268"/>
        </pc:sldMkLst>
        <pc:spChg chg="mod">
          <ac:chgData name="BOUCADAIR Mohamed INNOV/NET" userId="2acbca90-6db1-4111-98c4-832797dda751" providerId="ADAL" clId="{59F6FDA4-2B5F-4B5B-B88E-9904D84ED0E1}" dt="2024-07-25T10:26:57.628" v="582" actId="6549"/>
          <ac:spMkLst>
            <pc:docMk/>
            <pc:sldMk cId="2749868532" sldId="268"/>
            <ac:spMk id="9" creationId="{BB4F778F-8939-B422-821F-330027B1D08E}"/>
          </ac:spMkLst>
        </pc:spChg>
      </pc:sldChg>
      <pc:sldChg chg="addSp modSp mod">
        <pc:chgData name="BOUCADAIR Mohamed INNOV/NET" userId="2acbca90-6db1-4111-98c4-832797dda751" providerId="ADAL" clId="{59F6FDA4-2B5F-4B5B-B88E-9904D84ED0E1}" dt="2024-07-25T10:26:22.246" v="567"/>
        <pc:sldMkLst>
          <pc:docMk/>
          <pc:sldMk cId="3664032414" sldId="270"/>
        </pc:sldMkLst>
        <pc:spChg chg="add mod">
          <ac:chgData name="BOUCADAIR Mohamed INNOV/NET" userId="2acbca90-6db1-4111-98c4-832797dda751" providerId="ADAL" clId="{59F6FDA4-2B5F-4B5B-B88E-9904D84ED0E1}" dt="2024-07-25T10:26:22.246" v="567"/>
          <ac:spMkLst>
            <pc:docMk/>
            <pc:sldMk cId="3664032414" sldId="270"/>
            <ac:spMk id="3" creationId="{FB0EA3CF-BB8A-1C4E-7A3A-DC28DBA68DD9}"/>
          </ac:spMkLst>
        </pc:spChg>
      </pc:sldChg>
      <pc:sldChg chg="modSp mod">
        <pc:chgData name="BOUCADAIR Mohamed INNOV/NET" userId="2acbca90-6db1-4111-98c4-832797dda751" providerId="ADAL" clId="{59F6FDA4-2B5F-4B5B-B88E-9904D84ED0E1}" dt="2024-07-25T10:26:31.140" v="569"/>
        <pc:sldMkLst>
          <pc:docMk/>
          <pc:sldMk cId="514278596" sldId="274"/>
        </pc:sldMkLst>
        <pc:spChg chg="mod">
          <ac:chgData name="BOUCADAIR Mohamed INNOV/NET" userId="2acbca90-6db1-4111-98c4-832797dda751" providerId="ADAL" clId="{59F6FDA4-2B5F-4B5B-B88E-9904D84ED0E1}" dt="2024-07-25T10:26:31.140" v="569"/>
          <ac:spMkLst>
            <pc:docMk/>
            <pc:sldMk cId="514278596" sldId="274"/>
            <ac:spMk id="5" creationId="{3856129A-94B9-0425-E3E2-66E6DE494147}"/>
          </ac:spMkLst>
        </pc:spChg>
      </pc:sldChg>
      <pc:sldChg chg="addSp delSp modSp new del mod">
        <pc:chgData name="BOUCADAIR Mohamed INNOV/NET" userId="2acbca90-6db1-4111-98c4-832797dda751" providerId="ADAL" clId="{59F6FDA4-2B5F-4B5B-B88E-9904D84ED0E1}" dt="2024-07-25T10:24:29.805" v="528" actId="47"/>
        <pc:sldMkLst>
          <pc:docMk/>
          <pc:sldMk cId="1210538029" sldId="276"/>
        </pc:sldMkLst>
        <pc:spChg chg="mod">
          <ac:chgData name="BOUCADAIR Mohamed INNOV/NET" userId="2acbca90-6db1-4111-98c4-832797dda751" providerId="ADAL" clId="{59F6FDA4-2B5F-4B5B-B88E-9904D84ED0E1}" dt="2024-07-25T10:22:05.753" v="475" actId="20577"/>
          <ac:spMkLst>
            <pc:docMk/>
            <pc:sldMk cId="1210538029" sldId="276"/>
            <ac:spMk id="2" creationId="{8D0A9E63-A403-35AB-D257-445F2EB3A880}"/>
          </ac:spMkLst>
        </pc:spChg>
        <pc:spChg chg="del">
          <ac:chgData name="BOUCADAIR Mohamed INNOV/NET" userId="2acbca90-6db1-4111-98c4-832797dda751" providerId="ADAL" clId="{59F6FDA4-2B5F-4B5B-B88E-9904D84ED0E1}" dt="2024-07-25T10:21:46.178" v="467" actId="478"/>
          <ac:spMkLst>
            <pc:docMk/>
            <pc:sldMk cId="1210538029" sldId="276"/>
            <ac:spMk id="3" creationId="{63CE1D58-85E9-DF46-42CD-DDE5467A2C8D}"/>
          </ac:spMkLst>
        </pc:spChg>
        <pc:spChg chg="add mod">
          <ac:chgData name="BOUCADAIR Mohamed INNOV/NET" userId="2acbca90-6db1-4111-98c4-832797dda751" providerId="ADAL" clId="{59F6FDA4-2B5F-4B5B-B88E-9904D84ED0E1}" dt="2024-07-25T10:22:39.318" v="482" actId="208"/>
          <ac:spMkLst>
            <pc:docMk/>
            <pc:sldMk cId="1210538029" sldId="276"/>
            <ac:spMk id="7" creationId="{D1B45DFC-0642-CD92-0761-37A3232DD028}"/>
          </ac:spMkLst>
        </pc:spChg>
        <pc:spChg chg="add mod">
          <ac:chgData name="BOUCADAIR Mohamed INNOV/NET" userId="2acbca90-6db1-4111-98c4-832797dda751" providerId="ADAL" clId="{59F6FDA4-2B5F-4B5B-B88E-9904D84ED0E1}" dt="2024-07-25T10:22:45.686" v="483" actId="1076"/>
          <ac:spMkLst>
            <pc:docMk/>
            <pc:sldMk cId="1210538029" sldId="276"/>
            <ac:spMk id="8" creationId="{322AA1CE-42C4-221C-C03C-3ADDE5E9428A}"/>
          </ac:spMkLst>
        </pc:spChg>
        <pc:spChg chg="add mod">
          <ac:chgData name="BOUCADAIR Mohamed INNOV/NET" userId="2acbca90-6db1-4111-98c4-832797dda751" providerId="ADAL" clId="{59F6FDA4-2B5F-4B5B-B88E-9904D84ED0E1}" dt="2024-07-25T10:24:21.471" v="527" actId="14100"/>
          <ac:spMkLst>
            <pc:docMk/>
            <pc:sldMk cId="1210538029" sldId="276"/>
            <ac:spMk id="9" creationId="{AE3EC158-B6C2-83CD-C9E4-0C689DEC06B5}"/>
          </ac:spMkLst>
        </pc:spChg>
        <pc:picChg chg="add mod">
          <ac:chgData name="BOUCADAIR Mohamed INNOV/NET" userId="2acbca90-6db1-4111-98c4-832797dda751" providerId="ADAL" clId="{59F6FDA4-2B5F-4B5B-B88E-9904D84ED0E1}" dt="2024-07-25T10:22:03.394" v="473" actId="1076"/>
          <ac:picMkLst>
            <pc:docMk/>
            <pc:sldMk cId="1210538029" sldId="276"/>
            <ac:picMk id="6" creationId="{841BE516-3EF8-8CC1-7182-2872E92DC3D4}"/>
          </ac:picMkLst>
        </pc:picChg>
      </pc:sldChg>
    </pc:docChg>
  </pc:docChgLst>
  <pc:docChgLst>
    <pc:chgData name="BOUCADAIR Mohamed INNOV/NET" userId="2acbca90-6db1-4111-98c4-832797dda751" providerId="ADAL" clId="{40AA09E1-26BA-45C8-8F45-A3257F5F94CD}"/>
    <pc:docChg chg="addSld modSld">
      <pc:chgData name="BOUCADAIR Mohamed INNOV/NET" userId="2acbca90-6db1-4111-98c4-832797dda751" providerId="ADAL" clId="{40AA09E1-26BA-45C8-8F45-A3257F5F94CD}" dt="2024-07-26T16:49:37.571" v="94" actId="207"/>
      <pc:docMkLst>
        <pc:docMk/>
      </pc:docMkLst>
      <pc:sldChg chg="modSp new mod">
        <pc:chgData name="BOUCADAIR Mohamed INNOV/NET" userId="2acbca90-6db1-4111-98c4-832797dda751" providerId="ADAL" clId="{40AA09E1-26BA-45C8-8F45-A3257F5F94CD}" dt="2024-07-26T16:49:28.106" v="92" actId="207"/>
        <pc:sldMkLst>
          <pc:docMk/>
          <pc:sldMk cId="1594230437" sldId="276"/>
        </pc:sldMkLst>
        <pc:spChg chg="mod">
          <ac:chgData name="BOUCADAIR Mohamed INNOV/NET" userId="2acbca90-6db1-4111-98c4-832797dda751" providerId="ADAL" clId="{40AA09E1-26BA-45C8-8F45-A3257F5F94CD}" dt="2024-07-26T16:47:13.796" v="15" actId="20577"/>
          <ac:spMkLst>
            <pc:docMk/>
            <pc:sldMk cId="1594230437" sldId="276"/>
            <ac:spMk id="2" creationId="{5F704634-0654-8909-B1A1-3A41DEE45E3D}"/>
          </ac:spMkLst>
        </pc:spChg>
        <pc:spChg chg="mod">
          <ac:chgData name="BOUCADAIR Mohamed INNOV/NET" userId="2acbca90-6db1-4111-98c4-832797dda751" providerId="ADAL" clId="{40AA09E1-26BA-45C8-8F45-A3257F5F94CD}" dt="2024-07-26T16:49:28.106" v="92" actId="207"/>
          <ac:spMkLst>
            <pc:docMk/>
            <pc:sldMk cId="1594230437" sldId="276"/>
            <ac:spMk id="3" creationId="{9C2E9E4F-D2DD-BA7E-1A8C-6271BFE87061}"/>
          </ac:spMkLst>
        </pc:spChg>
      </pc:sldChg>
      <pc:sldChg chg="modSp new mod">
        <pc:chgData name="BOUCADAIR Mohamed INNOV/NET" userId="2acbca90-6db1-4111-98c4-832797dda751" providerId="ADAL" clId="{40AA09E1-26BA-45C8-8F45-A3257F5F94CD}" dt="2024-07-26T16:49:34.205" v="93" actId="207"/>
        <pc:sldMkLst>
          <pc:docMk/>
          <pc:sldMk cId="1522662956" sldId="277"/>
        </pc:sldMkLst>
        <pc:spChg chg="mod">
          <ac:chgData name="BOUCADAIR Mohamed INNOV/NET" userId="2acbca90-6db1-4111-98c4-832797dda751" providerId="ADAL" clId="{40AA09E1-26BA-45C8-8F45-A3257F5F94CD}" dt="2024-07-26T16:48:16.246" v="69" actId="20577"/>
          <ac:spMkLst>
            <pc:docMk/>
            <pc:sldMk cId="1522662956" sldId="277"/>
            <ac:spMk id="2" creationId="{B171D4B6-37B5-F97A-A308-F6929BAA3B22}"/>
          </ac:spMkLst>
        </pc:spChg>
        <pc:spChg chg="mod">
          <ac:chgData name="BOUCADAIR Mohamed INNOV/NET" userId="2acbca90-6db1-4111-98c4-832797dda751" providerId="ADAL" clId="{40AA09E1-26BA-45C8-8F45-A3257F5F94CD}" dt="2024-07-26T16:49:34.205" v="93" actId="207"/>
          <ac:spMkLst>
            <pc:docMk/>
            <pc:sldMk cId="1522662956" sldId="277"/>
            <ac:spMk id="3" creationId="{02F0270B-B543-0040-43B9-7A918D540129}"/>
          </ac:spMkLst>
        </pc:spChg>
      </pc:sldChg>
      <pc:sldChg chg="modSp new mod">
        <pc:chgData name="BOUCADAIR Mohamed INNOV/NET" userId="2acbca90-6db1-4111-98c4-832797dda751" providerId="ADAL" clId="{40AA09E1-26BA-45C8-8F45-A3257F5F94CD}" dt="2024-07-26T16:49:37.571" v="94" actId="207"/>
        <pc:sldMkLst>
          <pc:docMk/>
          <pc:sldMk cId="482176988" sldId="278"/>
        </pc:sldMkLst>
        <pc:spChg chg="mod">
          <ac:chgData name="BOUCADAIR Mohamed INNOV/NET" userId="2acbca90-6db1-4111-98c4-832797dda751" providerId="ADAL" clId="{40AA09E1-26BA-45C8-8F45-A3257F5F94CD}" dt="2024-07-26T16:49:37.571" v="94" actId="207"/>
          <ac:spMkLst>
            <pc:docMk/>
            <pc:sldMk cId="482176988" sldId="278"/>
            <ac:spMk id="3" creationId="{354D1E93-08D4-7AF9-1B2D-B84F0A60F806}"/>
          </ac:spMkLst>
        </pc:spChg>
      </pc:sldChg>
    </pc:docChg>
  </pc:docChgLst>
  <pc:docChgLst>
    <pc:chgData name="BOUCADAIR Mohamed INNOV/NET" userId="2acbca90-6db1-4111-98c4-832797dda751" providerId="ADAL" clId="{1EEB1F86-BAF6-41A3-85E7-36693E58AFA4}"/>
    <pc:docChg chg="undo custSel addSld delSld modSld">
      <pc:chgData name="BOUCADAIR Mohamed INNOV/NET" userId="2acbca90-6db1-4111-98c4-832797dda751" providerId="ADAL" clId="{1EEB1F86-BAF6-41A3-85E7-36693E58AFA4}" dt="2024-10-30T15:45:21.994" v="991" actId="47"/>
      <pc:docMkLst>
        <pc:docMk/>
      </pc:docMkLst>
      <pc:sldChg chg="modSp mod">
        <pc:chgData name="BOUCADAIR Mohamed INNOV/NET" userId="2acbca90-6db1-4111-98c4-832797dda751" providerId="ADAL" clId="{1EEB1F86-BAF6-41A3-85E7-36693E58AFA4}" dt="2024-10-30T15:19:08.888" v="4" actId="20577"/>
        <pc:sldMkLst>
          <pc:docMk/>
          <pc:sldMk cId="0" sldId="256"/>
        </pc:sldMkLst>
        <pc:spChg chg="mod">
          <ac:chgData name="BOUCADAIR Mohamed INNOV/NET" userId="2acbca90-6db1-4111-98c4-832797dda751" providerId="ADAL" clId="{1EEB1F86-BAF6-41A3-85E7-36693E58AFA4}" dt="2024-10-30T15:19:08.888" v="4" actId="20577"/>
          <ac:spMkLst>
            <pc:docMk/>
            <pc:sldMk cId="0" sldId="256"/>
            <ac:spMk id="100" creationId="{00000000-0000-0000-0000-000000000000}"/>
          </ac:spMkLst>
        </pc:spChg>
      </pc:sldChg>
      <pc:sldChg chg="modSp mod">
        <pc:chgData name="BOUCADAIR Mohamed INNOV/NET" userId="2acbca90-6db1-4111-98c4-832797dda751" providerId="ADAL" clId="{1EEB1F86-BAF6-41A3-85E7-36693E58AFA4}" dt="2024-10-30T15:19:16.512" v="5" actId="20577"/>
        <pc:sldMkLst>
          <pc:docMk/>
          <pc:sldMk cId="0" sldId="259"/>
        </pc:sldMkLst>
        <pc:spChg chg="mod">
          <ac:chgData name="BOUCADAIR Mohamed INNOV/NET" userId="2acbca90-6db1-4111-98c4-832797dda751" providerId="ADAL" clId="{1EEB1F86-BAF6-41A3-85E7-36693E58AFA4}" dt="2024-10-30T15:19:16.512" v="5" actId="20577"/>
          <ac:spMkLst>
            <pc:docMk/>
            <pc:sldMk cId="0" sldId="259"/>
            <ac:spMk id="119" creationId="{00000000-0000-0000-0000-000000000000}"/>
          </ac:spMkLst>
        </pc:spChg>
      </pc:sldChg>
      <pc:sldChg chg="addSp delSp modSp mod">
        <pc:chgData name="BOUCADAIR Mohamed INNOV/NET" userId="2acbca90-6db1-4111-98c4-832797dda751" providerId="ADAL" clId="{1EEB1F86-BAF6-41A3-85E7-36693E58AFA4}" dt="2024-10-30T15:22:15.568" v="40" actId="1076"/>
        <pc:sldMkLst>
          <pc:docMk/>
          <pc:sldMk cId="4281018982" sldId="260"/>
        </pc:sldMkLst>
        <pc:picChg chg="del">
          <ac:chgData name="BOUCADAIR Mohamed INNOV/NET" userId="2acbca90-6db1-4111-98c4-832797dda751" providerId="ADAL" clId="{1EEB1F86-BAF6-41A3-85E7-36693E58AFA4}" dt="2024-10-30T15:19:19.938" v="6" actId="478"/>
          <ac:picMkLst>
            <pc:docMk/>
            <pc:sldMk cId="4281018982" sldId="260"/>
            <ac:picMk id="5" creationId="{E0480E87-A353-DADC-D1B1-AACECF0A1620}"/>
          </ac:picMkLst>
        </pc:picChg>
        <pc:picChg chg="add mod">
          <ac:chgData name="BOUCADAIR Mohamed INNOV/NET" userId="2acbca90-6db1-4111-98c4-832797dda751" providerId="ADAL" clId="{1EEB1F86-BAF6-41A3-85E7-36693E58AFA4}" dt="2024-10-30T15:22:15.568" v="40" actId="1076"/>
          <ac:picMkLst>
            <pc:docMk/>
            <pc:sldMk cId="4281018982" sldId="260"/>
            <ac:picMk id="6" creationId="{C4B19C84-767B-37EC-CDFC-282E3C20BB73}"/>
          </ac:picMkLst>
        </pc:picChg>
      </pc:sldChg>
      <pc:sldChg chg="del">
        <pc:chgData name="BOUCADAIR Mohamed INNOV/NET" userId="2acbca90-6db1-4111-98c4-832797dda751" providerId="ADAL" clId="{1EEB1F86-BAF6-41A3-85E7-36693E58AFA4}" dt="2024-10-30T15:20:16.487" v="10" actId="47"/>
        <pc:sldMkLst>
          <pc:docMk/>
          <pc:sldMk cId="2741112941" sldId="262"/>
        </pc:sldMkLst>
      </pc:sldChg>
      <pc:sldChg chg="del">
        <pc:chgData name="BOUCADAIR Mohamed INNOV/NET" userId="2acbca90-6db1-4111-98c4-832797dda751" providerId="ADAL" clId="{1EEB1F86-BAF6-41A3-85E7-36693E58AFA4}" dt="2024-10-30T15:20:14.087" v="9" actId="47"/>
        <pc:sldMkLst>
          <pc:docMk/>
          <pc:sldMk cId="19349701" sldId="263"/>
        </pc:sldMkLst>
      </pc:sldChg>
      <pc:sldChg chg="del">
        <pc:chgData name="BOUCADAIR Mohamed INNOV/NET" userId="2acbca90-6db1-4111-98c4-832797dda751" providerId="ADAL" clId="{1EEB1F86-BAF6-41A3-85E7-36693E58AFA4}" dt="2024-10-30T15:20:19.509" v="11" actId="47"/>
        <pc:sldMkLst>
          <pc:docMk/>
          <pc:sldMk cId="387226972" sldId="265"/>
        </pc:sldMkLst>
      </pc:sldChg>
      <pc:sldChg chg="del">
        <pc:chgData name="BOUCADAIR Mohamed INNOV/NET" userId="2acbca90-6db1-4111-98c4-832797dda751" providerId="ADAL" clId="{1EEB1F86-BAF6-41A3-85E7-36693E58AFA4}" dt="2024-10-30T15:20:21.044" v="12" actId="47"/>
        <pc:sldMkLst>
          <pc:docMk/>
          <pc:sldMk cId="2598639338" sldId="266"/>
        </pc:sldMkLst>
      </pc:sldChg>
      <pc:sldChg chg="del">
        <pc:chgData name="BOUCADAIR Mohamed INNOV/NET" userId="2acbca90-6db1-4111-98c4-832797dda751" providerId="ADAL" clId="{1EEB1F86-BAF6-41A3-85E7-36693E58AFA4}" dt="2024-10-30T15:20:22.420" v="13" actId="47"/>
        <pc:sldMkLst>
          <pc:docMk/>
          <pc:sldMk cId="434990054" sldId="267"/>
        </pc:sldMkLst>
      </pc:sldChg>
      <pc:sldChg chg="addSp delSp modSp mod">
        <pc:chgData name="BOUCADAIR Mohamed INNOV/NET" userId="2acbca90-6db1-4111-98c4-832797dda751" providerId="ADAL" clId="{1EEB1F86-BAF6-41A3-85E7-36693E58AFA4}" dt="2024-10-30T15:35:01.761" v="403" actId="20577"/>
        <pc:sldMkLst>
          <pc:docMk/>
          <pc:sldMk cId="2749868532" sldId="268"/>
        </pc:sldMkLst>
        <pc:spChg chg="mod">
          <ac:chgData name="BOUCADAIR Mohamed INNOV/NET" userId="2acbca90-6db1-4111-98c4-832797dda751" providerId="ADAL" clId="{1EEB1F86-BAF6-41A3-85E7-36693E58AFA4}" dt="2024-10-30T15:31:33.328" v="330" actId="6549"/>
          <ac:spMkLst>
            <pc:docMk/>
            <pc:sldMk cId="2749868532" sldId="268"/>
            <ac:spMk id="9" creationId="{BB4F778F-8939-B422-821F-330027B1D08E}"/>
          </ac:spMkLst>
        </pc:spChg>
        <pc:spChg chg="mod ord">
          <ac:chgData name="BOUCADAIR Mohamed INNOV/NET" userId="2acbca90-6db1-4111-98c4-832797dda751" providerId="ADAL" clId="{1EEB1F86-BAF6-41A3-85E7-36693E58AFA4}" dt="2024-10-30T15:32:29.546" v="336" actId="166"/>
          <ac:spMkLst>
            <pc:docMk/>
            <pc:sldMk cId="2749868532" sldId="268"/>
            <ac:spMk id="10" creationId="{6753B80D-E21A-2B6E-F15B-C5F5C28745C1}"/>
          </ac:spMkLst>
        </pc:spChg>
        <pc:spChg chg="mod ord">
          <ac:chgData name="BOUCADAIR Mohamed INNOV/NET" userId="2acbca90-6db1-4111-98c4-832797dda751" providerId="ADAL" clId="{1EEB1F86-BAF6-41A3-85E7-36693E58AFA4}" dt="2024-10-30T15:30:53.196" v="302" actId="20577"/>
          <ac:spMkLst>
            <pc:docMk/>
            <pc:sldMk cId="2749868532" sldId="268"/>
            <ac:spMk id="11" creationId="{DC4BF35C-BFF9-5971-37E5-50C2228413AC}"/>
          </ac:spMkLst>
        </pc:spChg>
        <pc:spChg chg="del">
          <ac:chgData name="BOUCADAIR Mohamed INNOV/NET" userId="2acbca90-6db1-4111-98c4-832797dda751" providerId="ADAL" clId="{1EEB1F86-BAF6-41A3-85E7-36693E58AFA4}" dt="2024-10-30T15:32:23.363" v="334" actId="478"/>
          <ac:spMkLst>
            <pc:docMk/>
            <pc:sldMk cId="2749868532" sldId="268"/>
            <ac:spMk id="12" creationId="{26A20807-2E93-A134-BAA6-3FCD22B75060}"/>
          </ac:spMkLst>
        </pc:spChg>
        <pc:spChg chg="mod">
          <ac:chgData name="BOUCADAIR Mohamed INNOV/NET" userId="2acbca90-6db1-4111-98c4-832797dda751" providerId="ADAL" clId="{1EEB1F86-BAF6-41A3-85E7-36693E58AFA4}" dt="2024-10-30T15:35:01.761" v="403" actId="20577"/>
          <ac:spMkLst>
            <pc:docMk/>
            <pc:sldMk cId="2749868532" sldId="268"/>
            <ac:spMk id="13" creationId="{71AE8C77-12CC-F31F-BC58-52C69B497F3B}"/>
          </ac:spMkLst>
        </pc:spChg>
        <pc:spChg chg="add del mod ord">
          <ac:chgData name="BOUCADAIR Mohamed INNOV/NET" userId="2acbca90-6db1-4111-98c4-832797dda751" providerId="ADAL" clId="{1EEB1F86-BAF6-41A3-85E7-36693E58AFA4}" dt="2024-10-30T15:30:33.497" v="289" actId="478"/>
          <ac:spMkLst>
            <pc:docMk/>
            <pc:sldMk cId="2749868532" sldId="268"/>
            <ac:spMk id="14" creationId="{9054F47C-BE09-6B0E-0BCF-D5445129FC77}"/>
          </ac:spMkLst>
        </pc:spChg>
        <pc:spChg chg="add mod ord">
          <ac:chgData name="BOUCADAIR Mohamed INNOV/NET" userId="2acbca90-6db1-4111-98c4-832797dda751" providerId="ADAL" clId="{1EEB1F86-BAF6-41A3-85E7-36693E58AFA4}" dt="2024-10-30T15:30:58.528" v="303" actId="1076"/>
          <ac:spMkLst>
            <pc:docMk/>
            <pc:sldMk cId="2749868532" sldId="268"/>
            <ac:spMk id="15" creationId="{3DD9F00C-5E85-94DC-4395-1FC4123BCED2}"/>
          </ac:spMkLst>
        </pc:spChg>
        <pc:spChg chg="add del mod ord">
          <ac:chgData name="BOUCADAIR Mohamed INNOV/NET" userId="2acbca90-6db1-4111-98c4-832797dda751" providerId="ADAL" clId="{1EEB1F86-BAF6-41A3-85E7-36693E58AFA4}" dt="2024-10-30T15:30:35.641" v="290" actId="478"/>
          <ac:spMkLst>
            <pc:docMk/>
            <pc:sldMk cId="2749868532" sldId="268"/>
            <ac:spMk id="16" creationId="{C5A147CE-A623-7E7F-FB71-DA1554BBBCFF}"/>
          </ac:spMkLst>
        </pc:spChg>
        <pc:picChg chg="add del mod">
          <ac:chgData name="BOUCADAIR Mohamed INNOV/NET" userId="2acbca90-6db1-4111-98c4-832797dda751" providerId="ADAL" clId="{1EEB1F86-BAF6-41A3-85E7-36693E58AFA4}" dt="2024-10-30T15:30:11.389" v="282" actId="22"/>
          <ac:picMkLst>
            <pc:docMk/>
            <pc:sldMk cId="2749868532" sldId="268"/>
            <ac:picMk id="5" creationId="{1B963F9D-BBCB-5402-3373-37F9AA62B788}"/>
          </ac:picMkLst>
        </pc:picChg>
        <pc:picChg chg="add mod">
          <ac:chgData name="BOUCADAIR Mohamed INNOV/NET" userId="2acbca90-6db1-4111-98c4-832797dda751" providerId="ADAL" clId="{1EEB1F86-BAF6-41A3-85E7-36693E58AFA4}" dt="2024-10-30T15:30:26.285" v="286" actId="1076"/>
          <ac:picMkLst>
            <pc:docMk/>
            <pc:sldMk cId="2749868532" sldId="268"/>
            <ac:picMk id="7" creationId="{EC6C6AC9-BB9B-ED6A-BAFE-E7BD4A313B5C}"/>
          </ac:picMkLst>
        </pc:picChg>
        <pc:picChg chg="del">
          <ac:chgData name="BOUCADAIR Mohamed INNOV/NET" userId="2acbca90-6db1-4111-98c4-832797dda751" providerId="ADAL" clId="{1EEB1F86-BAF6-41A3-85E7-36693E58AFA4}" dt="2024-10-30T15:29:55.978" v="276" actId="478"/>
          <ac:picMkLst>
            <pc:docMk/>
            <pc:sldMk cId="2749868532" sldId="268"/>
            <ac:picMk id="8" creationId="{B09291F4-29A8-006B-DB58-803654E0FABB}"/>
          </ac:picMkLst>
        </pc:picChg>
      </pc:sldChg>
      <pc:sldChg chg="addSp delSp modSp mod">
        <pc:chgData name="BOUCADAIR Mohamed INNOV/NET" userId="2acbca90-6db1-4111-98c4-832797dda751" providerId="ADAL" clId="{1EEB1F86-BAF6-41A3-85E7-36693E58AFA4}" dt="2024-10-30T15:28:34.143" v="275" actId="20577"/>
        <pc:sldMkLst>
          <pc:docMk/>
          <pc:sldMk cId="2036077658" sldId="269"/>
        </pc:sldMkLst>
        <pc:spChg chg="mod">
          <ac:chgData name="BOUCADAIR Mohamed INNOV/NET" userId="2acbca90-6db1-4111-98c4-832797dda751" providerId="ADAL" clId="{1EEB1F86-BAF6-41A3-85E7-36693E58AFA4}" dt="2024-10-30T15:28:34.143" v="275" actId="20577"/>
          <ac:spMkLst>
            <pc:docMk/>
            <pc:sldMk cId="2036077658" sldId="269"/>
            <ac:spMk id="2" creationId="{27E3E189-1149-67C2-5B6B-EAAE3360D398}"/>
          </ac:spMkLst>
        </pc:spChg>
        <pc:spChg chg="del mod ord">
          <ac:chgData name="BOUCADAIR Mohamed INNOV/NET" userId="2acbca90-6db1-4111-98c4-832797dda751" providerId="ADAL" clId="{1EEB1F86-BAF6-41A3-85E7-36693E58AFA4}" dt="2024-10-30T15:28:29.248" v="265" actId="478"/>
          <ac:spMkLst>
            <pc:docMk/>
            <pc:sldMk cId="2036077658" sldId="269"/>
            <ac:spMk id="12" creationId="{7149D40D-4212-0A4B-3E03-BFC00136F58E}"/>
          </ac:spMkLst>
        </pc:spChg>
        <pc:spChg chg="del mod ord">
          <ac:chgData name="BOUCADAIR Mohamed INNOV/NET" userId="2acbca90-6db1-4111-98c4-832797dda751" providerId="ADAL" clId="{1EEB1F86-BAF6-41A3-85E7-36693E58AFA4}" dt="2024-10-30T15:28:27.457" v="264" actId="478"/>
          <ac:spMkLst>
            <pc:docMk/>
            <pc:sldMk cId="2036077658" sldId="269"/>
            <ac:spMk id="13" creationId="{2DD6D868-10B4-CC3E-4827-0FDCBD37AF7B}"/>
          </ac:spMkLst>
        </pc:spChg>
        <pc:picChg chg="add mod">
          <ac:chgData name="BOUCADAIR Mohamed INNOV/NET" userId="2acbca90-6db1-4111-98c4-832797dda751" providerId="ADAL" clId="{1EEB1F86-BAF6-41A3-85E7-36693E58AFA4}" dt="2024-10-30T15:26:12.022" v="92" actId="1076"/>
          <ac:picMkLst>
            <pc:docMk/>
            <pc:sldMk cId="2036077658" sldId="269"/>
            <ac:picMk id="5" creationId="{1E804E4E-52ED-DCB4-EAF2-DF95BB23CDFD}"/>
          </ac:picMkLst>
        </pc:picChg>
        <pc:picChg chg="del">
          <ac:chgData name="BOUCADAIR Mohamed INNOV/NET" userId="2acbca90-6db1-4111-98c4-832797dda751" providerId="ADAL" clId="{1EEB1F86-BAF6-41A3-85E7-36693E58AFA4}" dt="2024-10-30T15:25:53.758" v="85" actId="478"/>
          <ac:picMkLst>
            <pc:docMk/>
            <pc:sldMk cId="2036077658" sldId="269"/>
            <ac:picMk id="8" creationId="{38D51956-00D8-04E4-45F8-6C5F18AA5497}"/>
          </ac:picMkLst>
        </pc:picChg>
      </pc:sldChg>
      <pc:sldChg chg="del">
        <pc:chgData name="BOUCADAIR Mohamed INNOV/NET" userId="2acbca90-6db1-4111-98c4-832797dda751" providerId="ADAL" clId="{1EEB1F86-BAF6-41A3-85E7-36693E58AFA4}" dt="2024-10-30T15:19:46.704" v="7" actId="47"/>
        <pc:sldMkLst>
          <pc:docMk/>
          <pc:sldMk cId="3664032414" sldId="270"/>
        </pc:sldMkLst>
      </pc:sldChg>
      <pc:sldChg chg="addSp delSp modSp mod">
        <pc:chgData name="BOUCADAIR Mohamed INNOV/NET" userId="2acbca90-6db1-4111-98c4-832797dda751" providerId="ADAL" clId="{1EEB1F86-BAF6-41A3-85E7-36693E58AFA4}" dt="2024-10-30T15:42:31.106" v="977" actId="14100"/>
        <pc:sldMkLst>
          <pc:docMk/>
          <pc:sldMk cId="513082138" sldId="271"/>
        </pc:sldMkLst>
        <pc:spChg chg="add del mod ord">
          <ac:chgData name="BOUCADAIR Mohamed INNOV/NET" userId="2acbca90-6db1-4111-98c4-832797dda751" providerId="ADAL" clId="{1EEB1F86-BAF6-41A3-85E7-36693E58AFA4}" dt="2024-10-30T15:42:28.440" v="976" actId="14100"/>
          <ac:spMkLst>
            <pc:docMk/>
            <pc:sldMk cId="513082138" sldId="271"/>
            <ac:spMk id="8" creationId="{5DFD05E8-7913-434C-25CA-289688FED3CE}"/>
          </ac:spMkLst>
        </pc:spChg>
        <pc:spChg chg="add del mod ord">
          <ac:chgData name="BOUCADAIR Mohamed INNOV/NET" userId="2acbca90-6db1-4111-98c4-832797dda751" providerId="ADAL" clId="{1EEB1F86-BAF6-41A3-85E7-36693E58AFA4}" dt="2024-10-30T15:42:31.106" v="977" actId="14100"/>
          <ac:spMkLst>
            <pc:docMk/>
            <pc:sldMk cId="513082138" sldId="271"/>
            <ac:spMk id="9" creationId="{2328023F-1C93-51F0-A761-742333E90631}"/>
          </ac:spMkLst>
        </pc:spChg>
        <pc:picChg chg="del">
          <ac:chgData name="BOUCADAIR Mohamed INNOV/NET" userId="2acbca90-6db1-4111-98c4-832797dda751" providerId="ADAL" clId="{1EEB1F86-BAF6-41A3-85E7-36693E58AFA4}" dt="2024-10-30T15:23:03.338" v="41" actId="478"/>
          <ac:picMkLst>
            <pc:docMk/>
            <pc:sldMk cId="513082138" sldId="271"/>
            <ac:picMk id="5" creationId="{AF5338B3-82EF-B6E1-3E64-A69B18A3C63B}"/>
          </ac:picMkLst>
        </pc:picChg>
        <pc:picChg chg="add mod">
          <ac:chgData name="BOUCADAIR Mohamed INNOV/NET" userId="2acbca90-6db1-4111-98c4-832797dda751" providerId="ADAL" clId="{1EEB1F86-BAF6-41A3-85E7-36693E58AFA4}" dt="2024-10-30T15:23:15.666" v="47" actId="1076"/>
          <ac:picMkLst>
            <pc:docMk/>
            <pc:sldMk cId="513082138" sldId="271"/>
            <ac:picMk id="6" creationId="{C2ABB0FD-76BC-3E1C-F109-857EDF300782}"/>
          </ac:picMkLst>
        </pc:picChg>
      </pc:sldChg>
      <pc:sldChg chg="del">
        <pc:chgData name="BOUCADAIR Mohamed INNOV/NET" userId="2acbca90-6db1-4111-98c4-832797dda751" providerId="ADAL" clId="{1EEB1F86-BAF6-41A3-85E7-36693E58AFA4}" dt="2024-10-30T15:20:05.169" v="8" actId="47"/>
        <pc:sldMkLst>
          <pc:docMk/>
          <pc:sldMk cId="242484776" sldId="272"/>
        </pc:sldMkLst>
      </pc:sldChg>
      <pc:sldChg chg="del">
        <pc:chgData name="BOUCADAIR Mohamed INNOV/NET" userId="2acbca90-6db1-4111-98c4-832797dda751" providerId="ADAL" clId="{1EEB1F86-BAF6-41A3-85E7-36693E58AFA4}" dt="2024-10-30T15:31:52.996" v="331" actId="47"/>
        <pc:sldMkLst>
          <pc:docMk/>
          <pc:sldMk cId="514278596" sldId="274"/>
        </pc:sldMkLst>
      </pc:sldChg>
      <pc:sldChg chg="new del">
        <pc:chgData name="BOUCADAIR Mohamed INNOV/NET" userId="2acbca90-6db1-4111-98c4-832797dda751" providerId="ADAL" clId="{1EEB1F86-BAF6-41A3-85E7-36693E58AFA4}" dt="2024-10-30T15:32:16.440" v="333" actId="47"/>
        <pc:sldMkLst>
          <pc:docMk/>
          <pc:sldMk cId="2691099497" sldId="274"/>
        </pc:sldMkLst>
      </pc:sldChg>
      <pc:sldChg chg="addSp delSp modSp new mod">
        <pc:chgData name="BOUCADAIR Mohamed INNOV/NET" userId="2acbca90-6db1-4111-98c4-832797dda751" providerId="ADAL" clId="{1EEB1F86-BAF6-41A3-85E7-36693E58AFA4}" dt="2024-10-30T15:43:13.096" v="984" actId="20577"/>
        <pc:sldMkLst>
          <pc:docMk/>
          <pc:sldMk cId="3308386237" sldId="274"/>
        </pc:sldMkLst>
        <pc:spChg chg="mod">
          <ac:chgData name="BOUCADAIR Mohamed INNOV/NET" userId="2acbca90-6db1-4111-98c4-832797dda751" providerId="ADAL" clId="{1EEB1F86-BAF6-41A3-85E7-36693E58AFA4}" dt="2024-10-30T15:37:18.702" v="655" actId="20577"/>
          <ac:spMkLst>
            <pc:docMk/>
            <pc:sldMk cId="3308386237" sldId="274"/>
            <ac:spMk id="2" creationId="{86E3EB4F-098F-A65E-AA63-DEDE137D69CA}"/>
          </ac:spMkLst>
        </pc:spChg>
        <pc:spChg chg="del">
          <ac:chgData name="BOUCADAIR Mohamed INNOV/NET" userId="2acbca90-6db1-4111-98c4-832797dda751" providerId="ADAL" clId="{1EEB1F86-BAF6-41A3-85E7-36693E58AFA4}" dt="2024-10-30T15:34:16.072" v="340" actId="478"/>
          <ac:spMkLst>
            <pc:docMk/>
            <pc:sldMk cId="3308386237" sldId="274"/>
            <ac:spMk id="3" creationId="{BB4FEE04-EABA-2109-1D1D-763D4A4FE463}"/>
          </ac:spMkLst>
        </pc:spChg>
        <pc:spChg chg="add mod">
          <ac:chgData name="BOUCADAIR Mohamed INNOV/NET" userId="2acbca90-6db1-4111-98c4-832797dda751" providerId="ADAL" clId="{1EEB1F86-BAF6-41A3-85E7-36693E58AFA4}" dt="2024-10-30T15:34:27.066" v="343" actId="1076"/>
          <ac:spMkLst>
            <pc:docMk/>
            <pc:sldMk cId="3308386237" sldId="274"/>
            <ac:spMk id="5" creationId="{FF0A6789-5EA2-67E5-3A6F-BF9B31D542F1}"/>
          </ac:spMkLst>
        </pc:spChg>
        <pc:spChg chg="add mod">
          <ac:chgData name="BOUCADAIR Mohamed INNOV/NET" userId="2acbca90-6db1-4111-98c4-832797dda751" providerId="ADAL" clId="{1EEB1F86-BAF6-41A3-85E7-36693E58AFA4}" dt="2024-10-30T15:43:13.096" v="984" actId="20577"/>
          <ac:spMkLst>
            <pc:docMk/>
            <pc:sldMk cId="3308386237" sldId="274"/>
            <ac:spMk id="6" creationId="{F76B5647-B4C5-64F4-9864-44722D06BC9E}"/>
          </ac:spMkLst>
        </pc:spChg>
      </pc:sldChg>
      <pc:sldChg chg="del">
        <pc:chgData name="BOUCADAIR Mohamed INNOV/NET" userId="2acbca90-6db1-4111-98c4-832797dda751" providerId="ADAL" clId="{1EEB1F86-BAF6-41A3-85E7-36693E58AFA4}" dt="2024-10-30T15:20:24.187" v="14" actId="47"/>
        <pc:sldMkLst>
          <pc:docMk/>
          <pc:sldMk cId="2021719538" sldId="275"/>
        </pc:sldMkLst>
      </pc:sldChg>
      <pc:sldChg chg="modSp add del mod">
        <pc:chgData name="BOUCADAIR Mohamed INNOV/NET" userId="2acbca90-6db1-4111-98c4-832797dda751" providerId="ADAL" clId="{1EEB1F86-BAF6-41A3-85E7-36693E58AFA4}" dt="2024-10-30T15:35:24.211" v="428" actId="47"/>
        <pc:sldMkLst>
          <pc:docMk/>
          <pc:sldMk cId="2601065442" sldId="275"/>
        </pc:sldMkLst>
        <pc:spChg chg="mod">
          <ac:chgData name="BOUCADAIR Mohamed INNOV/NET" userId="2acbca90-6db1-4111-98c4-832797dda751" providerId="ADAL" clId="{1EEB1F86-BAF6-41A3-85E7-36693E58AFA4}" dt="2024-10-30T15:34:00.387" v="339" actId="27636"/>
          <ac:spMkLst>
            <pc:docMk/>
            <pc:sldMk cId="2601065442" sldId="275"/>
            <ac:spMk id="3" creationId="{B8345207-BDBE-AF83-E8EA-8C82846513FC}"/>
          </ac:spMkLst>
        </pc:spChg>
      </pc:sldChg>
      <pc:sldChg chg="addSp delSp modSp new mod">
        <pc:chgData name="BOUCADAIR Mohamed INNOV/NET" userId="2acbca90-6db1-4111-98c4-832797dda751" providerId="ADAL" clId="{1EEB1F86-BAF6-41A3-85E7-36693E58AFA4}" dt="2024-10-30T15:39:49.710" v="952" actId="20577"/>
        <pc:sldMkLst>
          <pc:docMk/>
          <pc:sldMk cId="3113546794" sldId="275"/>
        </pc:sldMkLst>
        <pc:spChg chg="mod">
          <ac:chgData name="BOUCADAIR Mohamed INNOV/NET" userId="2acbca90-6db1-4111-98c4-832797dda751" providerId="ADAL" clId="{1EEB1F86-BAF6-41A3-85E7-36693E58AFA4}" dt="2024-10-30T15:37:24.952" v="666" actId="20577"/>
          <ac:spMkLst>
            <pc:docMk/>
            <pc:sldMk cId="3113546794" sldId="275"/>
            <ac:spMk id="2" creationId="{A99D7181-686F-1FF2-7D21-E4E425C82C7F}"/>
          </ac:spMkLst>
        </pc:spChg>
        <pc:spChg chg="del">
          <ac:chgData name="BOUCADAIR Mohamed INNOV/NET" userId="2acbca90-6db1-4111-98c4-832797dda751" providerId="ADAL" clId="{1EEB1F86-BAF6-41A3-85E7-36693E58AFA4}" dt="2024-10-30T15:37:40.819" v="669" actId="478"/>
          <ac:spMkLst>
            <pc:docMk/>
            <pc:sldMk cId="3113546794" sldId="275"/>
            <ac:spMk id="3" creationId="{F1A05DD1-69EE-7D17-09E2-43F6809CDC39}"/>
          </ac:spMkLst>
        </pc:spChg>
        <pc:spChg chg="add mod">
          <ac:chgData name="BOUCADAIR Mohamed INNOV/NET" userId="2acbca90-6db1-4111-98c4-832797dda751" providerId="ADAL" clId="{1EEB1F86-BAF6-41A3-85E7-36693E58AFA4}" dt="2024-10-30T15:37:46.490" v="673" actId="1076"/>
          <ac:spMkLst>
            <pc:docMk/>
            <pc:sldMk cId="3113546794" sldId="275"/>
            <ac:spMk id="5" creationId="{29D28CAD-5712-6867-594C-370D0BAD2061}"/>
          </ac:spMkLst>
        </pc:spChg>
        <pc:spChg chg="add mod">
          <ac:chgData name="BOUCADAIR Mohamed INNOV/NET" userId="2acbca90-6db1-4111-98c4-832797dda751" providerId="ADAL" clId="{1EEB1F86-BAF6-41A3-85E7-36693E58AFA4}" dt="2024-10-30T15:39:49.710" v="952" actId="20577"/>
          <ac:spMkLst>
            <pc:docMk/>
            <pc:sldMk cId="3113546794" sldId="275"/>
            <ac:spMk id="6" creationId="{EC84E110-CA2C-B8EC-D101-104DD975D5D8}"/>
          </ac:spMkLst>
        </pc:spChg>
      </pc:sldChg>
      <pc:sldChg chg="modSp add del mod">
        <pc:chgData name="BOUCADAIR Mohamed INNOV/NET" userId="2acbca90-6db1-4111-98c4-832797dda751" providerId="ADAL" clId="{1EEB1F86-BAF6-41A3-85E7-36693E58AFA4}" dt="2024-10-30T15:37:50.142" v="674" actId="47"/>
        <pc:sldMkLst>
          <pc:docMk/>
          <pc:sldMk cId="557210632" sldId="276"/>
        </pc:sldMkLst>
        <pc:spChg chg="mod">
          <ac:chgData name="BOUCADAIR Mohamed INNOV/NET" userId="2acbca90-6db1-4111-98c4-832797dda751" providerId="ADAL" clId="{1EEB1F86-BAF6-41A3-85E7-36693E58AFA4}" dt="2024-10-30T15:37:34.461" v="668" actId="27636"/>
          <ac:spMkLst>
            <pc:docMk/>
            <pc:sldMk cId="557210632" sldId="276"/>
            <ac:spMk id="3" creationId="{6CEC9029-50EB-0DF2-FC29-7C9DE1B5CCD8}"/>
          </ac:spMkLst>
        </pc:spChg>
      </pc:sldChg>
      <pc:sldChg chg="addSp delSp modSp new del mod">
        <pc:chgData name="BOUCADAIR Mohamed INNOV/NET" userId="2acbca90-6db1-4111-98c4-832797dda751" providerId="ADAL" clId="{1EEB1F86-BAF6-41A3-85E7-36693E58AFA4}" dt="2024-10-30T15:45:21.994" v="991" actId="47"/>
        <pc:sldMkLst>
          <pc:docMk/>
          <pc:sldMk cId="786761351" sldId="276"/>
        </pc:sldMkLst>
        <pc:spChg chg="del">
          <ac:chgData name="BOUCADAIR Mohamed INNOV/NET" userId="2acbca90-6db1-4111-98c4-832797dda751" providerId="ADAL" clId="{1EEB1F86-BAF6-41A3-85E7-36693E58AFA4}" dt="2024-10-30T15:45:08.227" v="986" actId="478"/>
          <ac:spMkLst>
            <pc:docMk/>
            <pc:sldMk cId="786761351" sldId="276"/>
            <ac:spMk id="3" creationId="{152EF1CD-E29A-4AC0-3D3A-5785B4A2DE7B}"/>
          </ac:spMkLst>
        </pc:spChg>
        <pc:picChg chg="add mod">
          <ac:chgData name="BOUCADAIR Mohamed INNOV/NET" userId="2acbca90-6db1-4111-98c4-832797dda751" providerId="ADAL" clId="{1EEB1F86-BAF6-41A3-85E7-36693E58AFA4}" dt="2024-10-30T15:45:15.905" v="990" actId="14100"/>
          <ac:picMkLst>
            <pc:docMk/>
            <pc:sldMk cId="786761351" sldId="276"/>
            <ac:picMk id="6" creationId="{86082266-F6CD-26A4-B6A6-BAE7CB59ABAE}"/>
          </ac:picMkLst>
        </pc:picChg>
      </pc:sldChg>
      <pc:sldChg chg="modSp del mod">
        <pc:chgData name="BOUCADAIR Mohamed INNOV/NET" userId="2acbca90-6db1-4111-98c4-832797dda751" providerId="ADAL" clId="{1EEB1F86-BAF6-41A3-85E7-36693E58AFA4}" dt="2024-10-30T15:21:25.003" v="37" actId="47"/>
        <pc:sldMkLst>
          <pc:docMk/>
          <pc:sldMk cId="1594230437" sldId="276"/>
        </pc:sldMkLst>
        <pc:spChg chg="mod">
          <ac:chgData name="BOUCADAIR Mohamed INNOV/NET" userId="2acbca90-6db1-4111-98c4-832797dda751" providerId="ADAL" clId="{1EEB1F86-BAF6-41A3-85E7-36693E58AFA4}" dt="2024-10-30T15:21:03.220" v="30" actId="5793"/>
          <ac:spMkLst>
            <pc:docMk/>
            <pc:sldMk cId="1594230437" sldId="276"/>
            <ac:spMk id="3" creationId="{9C2E9E4F-D2DD-BA7E-1A8C-6271BFE87061}"/>
          </ac:spMkLst>
        </pc:spChg>
      </pc:sldChg>
      <pc:sldChg chg="modSp del mod">
        <pc:chgData name="BOUCADAIR Mohamed INNOV/NET" userId="2acbca90-6db1-4111-98c4-832797dda751" providerId="ADAL" clId="{1EEB1F86-BAF6-41A3-85E7-36693E58AFA4}" dt="2024-10-30T15:21:23.619" v="36" actId="47"/>
        <pc:sldMkLst>
          <pc:docMk/>
          <pc:sldMk cId="1522662956" sldId="277"/>
        </pc:sldMkLst>
        <pc:spChg chg="mod">
          <ac:chgData name="BOUCADAIR Mohamed INNOV/NET" userId="2acbca90-6db1-4111-98c4-832797dda751" providerId="ADAL" clId="{1EEB1F86-BAF6-41A3-85E7-36693E58AFA4}" dt="2024-10-30T15:21:09.570" v="34" actId="5793"/>
          <ac:spMkLst>
            <pc:docMk/>
            <pc:sldMk cId="1522662956" sldId="277"/>
            <ac:spMk id="3" creationId="{02F0270B-B543-0040-43B9-7A918D540129}"/>
          </ac:spMkLst>
        </pc:spChg>
      </pc:sldChg>
      <pc:sldChg chg="del">
        <pc:chgData name="BOUCADAIR Mohamed INNOV/NET" userId="2acbca90-6db1-4111-98c4-832797dda751" providerId="ADAL" clId="{1EEB1F86-BAF6-41A3-85E7-36693E58AFA4}" dt="2024-10-30T15:21:22.657" v="35" actId="47"/>
        <pc:sldMkLst>
          <pc:docMk/>
          <pc:sldMk cId="482176988" sldId="278"/>
        </pc:sldMkLst>
      </pc:sldChg>
      <pc:sldMasterChg chg="delSldLayout">
        <pc:chgData name="BOUCADAIR Mohamed INNOV/NET" userId="2acbca90-6db1-4111-98c4-832797dda751" providerId="ADAL" clId="{1EEB1F86-BAF6-41A3-85E7-36693E58AFA4}" dt="2024-10-30T15:37:50.142" v="674" actId="47"/>
        <pc:sldMasterMkLst>
          <pc:docMk/>
          <pc:sldMasterMk cId="0" sldId="2147483664"/>
        </pc:sldMasterMkLst>
        <pc:sldLayoutChg chg="del">
          <pc:chgData name="BOUCADAIR Mohamed INNOV/NET" userId="2acbca90-6db1-4111-98c4-832797dda751" providerId="ADAL" clId="{1EEB1F86-BAF6-41A3-85E7-36693E58AFA4}" dt="2024-10-30T15:37:50.142" v="674" actId="47"/>
          <pc:sldLayoutMkLst>
            <pc:docMk/>
            <pc:sldMasterMk cId="0" sldId="2147483664"/>
            <pc:sldLayoutMk cId="1510756055" sldId="2147483666"/>
          </pc:sldLayoutMkLst>
        </pc:sldLayoutChg>
        <pc:sldLayoutChg chg="del">
          <pc:chgData name="BOUCADAIR Mohamed INNOV/NET" userId="2acbca90-6db1-4111-98c4-832797dda751" providerId="ADAL" clId="{1EEB1F86-BAF6-41A3-85E7-36693E58AFA4}" dt="2024-10-30T15:35:24.211" v="428" actId="47"/>
          <pc:sldLayoutMkLst>
            <pc:docMk/>
            <pc:sldMasterMk cId="0" sldId="2147483664"/>
            <pc:sldLayoutMk cId="1842375528" sldId="2147483666"/>
          </pc:sldLayoutMkLst>
        </pc:sldLayoutChg>
      </pc:sldMasterChg>
    </pc:docChg>
  </pc:docChgLst>
  <pc:docChgLst>
    <pc:chgData name="BOUCADAIR Mohamed INNOV/NET" userId="2acbca90-6db1-4111-98c4-832797dda751" providerId="ADAL" clId="{D2F81640-DBF7-4596-A85C-8BBE2BAACBF2}"/>
    <pc:docChg chg="custSel modSld">
      <pc:chgData name="BOUCADAIR Mohamed INNOV/NET" userId="2acbca90-6db1-4111-98c4-832797dda751" providerId="ADAL" clId="{D2F81640-DBF7-4596-A85C-8BBE2BAACBF2}" dt="2024-07-16T10:18:13.267" v="236" actId="20577"/>
      <pc:docMkLst>
        <pc:docMk/>
      </pc:docMkLst>
      <pc:sldChg chg="addSp delSp modSp mod">
        <pc:chgData name="BOUCADAIR Mohamed INNOV/NET" userId="2acbca90-6db1-4111-98c4-832797dda751" providerId="ADAL" clId="{D2F81640-DBF7-4596-A85C-8BBE2BAACBF2}" dt="2024-07-16T10:15:03.546" v="116" actId="207"/>
        <pc:sldMkLst>
          <pc:docMk/>
          <pc:sldMk cId="19349701" sldId="263"/>
        </pc:sldMkLst>
        <pc:spChg chg="mod">
          <ac:chgData name="BOUCADAIR Mohamed INNOV/NET" userId="2acbca90-6db1-4111-98c4-832797dda751" providerId="ADAL" clId="{D2F81640-DBF7-4596-A85C-8BBE2BAACBF2}" dt="2024-07-16T10:13:55.185" v="81" actId="1076"/>
          <ac:spMkLst>
            <pc:docMk/>
            <pc:sldMk cId="19349701" sldId="263"/>
            <ac:spMk id="3" creationId="{83D20BE9-2246-7E23-23A9-3B3575F16427}"/>
          </ac:spMkLst>
        </pc:spChg>
        <pc:spChg chg="add del mod">
          <ac:chgData name="BOUCADAIR Mohamed INNOV/NET" userId="2acbca90-6db1-4111-98c4-832797dda751" providerId="ADAL" clId="{D2F81640-DBF7-4596-A85C-8BBE2BAACBF2}" dt="2024-07-16T10:12:38.365" v="43" actId="478"/>
          <ac:spMkLst>
            <pc:docMk/>
            <pc:sldMk cId="19349701" sldId="263"/>
            <ac:spMk id="5" creationId="{D704E20F-8DE7-83C2-C8DB-53E580978B4E}"/>
          </ac:spMkLst>
        </pc:spChg>
        <pc:spChg chg="add mod">
          <ac:chgData name="BOUCADAIR Mohamed INNOV/NET" userId="2acbca90-6db1-4111-98c4-832797dda751" providerId="ADAL" clId="{D2F81640-DBF7-4596-A85C-8BBE2BAACBF2}" dt="2024-07-16T10:14:40.571" v="113" actId="207"/>
          <ac:spMkLst>
            <pc:docMk/>
            <pc:sldMk cId="19349701" sldId="263"/>
            <ac:spMk id="6" creationId="{BCA2001A-51BF-45CB-C2B7-BB9B0CA4A33D}"/>
          </ac:spMkLst>
        </pc:spChg>
        <pc:spChg chg="add mod ord">
          <ac:chgData name="BOUCADAIR Mohamed INNOV/NET" userId="2acbca90-6db1-4111-98c4-832797dda751" providerId="ADAL" clId="{D2F81640-DBF7-4596-A85C-8BBE2BAACBF2}" dt="2024-07-16T10:14:05.825" v="108" actId="1037"/>
          <ac:spMkLst>
            <pc:docMk/>
            <pc:sldMk cId="19349701" sldId="263"/>
            <ac:spMk id="7" creationId="{2B7E25EF-AEAB-D46F-394B-F805E54DA742}"/>
          </ac:spMkLst>
        </pc:spChg>
        <pc:spChg chg="add mod">
          <ac:chgData name="BOUCADAIR Mohamed INNOV/NET" userId="2acbca90-6db1-4111-98c4-832797dda751" providerId="ADAL" clId="{D2F81640-DBF7-4596-A85C-8BBE2BAACBF2}" dt="2024-07-16T10:15:03.546" v="116" actId="207"/>
          <ac:spMkLst>
            <pc:docMk/>
            <pc:sldMk cId="19349701" sldId="263"/>
            <ac:spMk id="8" creationId="{43CBEF85-868C-DB6D-8E15-BC44095515A0}"/>
          </ac:spMkLst>
        </pc:spChg>
      </pc:sldChg>
      <pc:sldChg chg="addSp delSp modSp mod">
        <pc:chgData name="BOUCADAIR Mohamed INNOV/NET" userId="2acbca90-6db1-4111-98c4-832797dda751" providerId="ADAL" clId="{D2F81640-DBF7-4596-A85C-8BBE2BAACBF2}" dt="2024-07-16T10:18:13.267" v="236" actId="20577"/>
        <pc:sldMkLst>
          <pc:docMk/>
          <pc:sldMk cId="514278596" sldId="274"/>
        </pc:sldMkLst>
        <pc:spChg chg="mod">
          <ac:chgData name="BOUCADAIR Mohamed INNOV/NET" userId="2acbca90-6db1-4111-98c4-832797dda751" providerId="ADAL" clId="{D2F81640-DBF7-4596-A85C-8BBE2BAACBF2}" dt="2024-07-16T10:18:13.267" v="236" actId="20577"/>
          <ac:spMkLst>
            <pc:docMk/>
            <pc:sldMk cId="514278596" sldId="274"/>
            <ac:spMk id="5" creationId="{3856129A-94B9-0425-E3E2-66E6DE494147}"/>
          </ac:spMkLst>
        </pc:spChg>
        <pc:spChg chg="add del mod">
          <ac:chgData name="BOUCADAIR Mohamed INNOV/NET" userId="2acbca90-6db1-4111-98c4-832797dda751" providerId="ADAL" clId="{D2F81640-DBF7-4596-A85C-8BBE2BAACBF2}" dt="2024-07-16T10:17:47.377" v="230" actId="478"/>
          <ac:spMkLst>
            <pc:docMk/>
            <pc:sldMk cId="514278596" sldId="274"/>
            <ac:spMk id="6" creationId="{2AF546A0-30B2-8592-4398-B35176E22E58}"/>
          </ac:spMkLst>
        </pc:spChg>
        <pc:spChg chg="add del mod">
          <ac:chgData name="BOUCADAIR Mohamed INNOV/NET" userId="2acbca90-6db1-4111-98c4-832797dda751" providerId="ADAL" clId="{D2F81640-DBF7-4596-A85C-8BBE2BAACBF2}" dt="2024-07-16T10:17:49.657" v="231" actId="478"/>
          <ac:spMkLst>
            <pc:docMk/>
            <pc:sldMk cId="514278596" sldId="274"/>
            <ac:spMk id="7" creationId="{DCD64453-FCEB-586A-5A4E-B232DB3AEA38}"/>
          </ac:spMkLst>
        </pc:spChg>
      </pc:sldChg>
    </pc:docChg>
  </pc:docChgLst>
  <pc:docChgLst>
    <pc:chgData name="BOUCADAIR Mohamed INNOV/NET" userId="2acbca90-6db1-4111-98c4-832797dda751" providerId="ADAL" clId="{04B23A7E-399E-471A-AF15-99BD7BD17AB6}"/>
    <pc:docChg chg="undo custSel addSld delSld modSld">
      <pc:chgData name="BOUCADAIR Mohamed INNOV/NET" userId="2acbca90-6db1-4111-98c4-832797dda751" providerId="ADAL" clId="{04B23A7E-399E-471A-AF15-99BD7BD17AB6}" dt="2024-07-09T13:46:20.950" v="2122" actId="1076"/>
      <pc:docMkLst>
        <pc:docMk/>
      </pc:docMkLst>
      <pc:sldChg chg="modSp mod">
        <pc:chgData name="BOUCADAIR Mohamed INNOV/NET" userId="2acbca90-6db1-4111-98c4-832797dda751" providerId="ADAL" clId="{04B23A7E-399E-471A-AF15-99BD7BD17AB6}" dt="2024-07-09T13:04:02.806" v="15" actId="20577"/>
        <pc:sldMkLst>
          <pc:docMk/>
          <pc:sldMk cId="0" sldId="256"/>
        </pc:sldMkLst>
        <pc:spChg chg="mod">
          <ac:chgData name="BOUCADAIR Mohamed INNOV/NET" userId="2acbca90-6db1-4111-98c4-832797dda751" providerId="ADAL" clId="{04B23A7E-399E-471A-AF15-99BD7BD17AB6}" dt="2024-07-09T13:04:02.806" v="15" actId="20577"/>
          <ac:spMkLst>
            <pc:docMk/>
            <pc:sldMk cId="0" sldId="256"/>
            <ac:spMk id="100" creationId="{00000000-0000-0000-0000-000000000000}"/>
          </ac:spMkLst>
        </pc:spChg>
      </pc:sldChg>
      <pc:sldChg chg="modSp mod">
        <pc:chgData name="BOUCADAIR Mohamed INNOV/NET" userId="2acbca90-6db1-4111-98c4-832797dda751" providerId="ADAL" clId="{04B23A7E-399E-471A-AF15-99BD7BD17AB6}" dt="2024-07-09T13:01:30.203" v="5" actId="20577"/>
        <pc:sldMkLst>
          <pc:docMk/>
          <pc:sldMk cId="0" sldId="259"/>
        </pc:sldMkLst>
        <pc:spChg chg="mod">
          <ac:chgData name="BOUCADAIR Mohamed INNOV/NET" userId="2acbca90-6db1-4111-98c4-832797dda751" providerId="ADAL" clId="{04B23A7E-399E-471A-AF15-99BD7BD17AB6}" dt="2024-07-09T13:01:30.203" v="5" actId="20577"/>
          <ac:spMkLst>
            <pc:docMk/>
            <pc:sldMk cId="0" sldId="259"/>
            <ac:spMk id="119" creationId="{00000000-0000-0000-0000-000000000000}"/>
          </ac:spMkLst>
        </pc:spChg>
      </pc:sldChg>
      <pc:sldChg chg="addSp delSp modSp mod">
        <pc:chgData name="BOUCADAIR Mohamed INNOV/NET" userId="2acbca90-6db1-4111-98c4-832797dda751" providerId="ADAL" clId="{04B23A7E-399E-471A-AF15-99BD7BD17AB6}" dt="2024-07-09T13:03:44.576" v="13" actId="1076"/>
        <pc:sldMkLst>
          <pc:docMk/>
          <pc:sldMk cId="4281018982" sldId="260"/>
        </pc:sldMkLst>
        <pc:picChg chg="add mod">
          <ac:chgData name="BOUCADAIR Mohamed INNOV/NET" userId="2acbca90-6db1-4111-98c4-832797dda751" providerId="ADAL" clId="{04B23A7E-399E-471A-AF15-99BD7BD17AB6}" dt="2024-07-09T13:03:44.576" v="13" actId="1076"/>
          <ac:picMkLst>
            <pc:docMk/>
            <pc:sldMk cId="4281018982" sldId="260"/>
            <ac:picMk id="5" creationId="{E0480E87-A353-DADC-D1B1-AACECF0A1620}"/>
          </ac:picMkLst>
        </pc:picChg>
        <pc:picChg chg="del">
          <ac:chgData name="BOUCADAIR Mohamed INNOV/NET" userId="2acbca90-6db1-4111-98c4-832797dda751" providerId="ADAL" clId="{04B23A7E-399E-471A-AF15-99BD7BD17AB6}" dt="2024-07-09T13:03:30.956" v="6" actId="478"/>
          <ac:picMkLst>
            <pc:docMk/>
            <pc:sldMk cId="4281018982" sldId="260"/>
            <ac:picMk id="6" creationId="{46DFF84C-CA36-512F-A0E0-AAB4F1117E94}"/>
          </ac:picMkLst>
        </pc:picChg>
      </pc:sldChg>
      <pc:sldChg chg="del">
        <pc:chgData name="BOUCADAIR Mohamed INNOV/NET" userId="2acbca90-6db1-4111-98c4-832797dda751" providerId="ADAL" clId="{04B23A7E-399E-471A-AF15-99BD7BD17AB6}" dt="2024-07-09T13:04:09.311" v="16" actId="47"/>
        <pc:sldMkLst>
          <pc:docMk/>
          <pc:sldMk cId="2413574873" sldId="261"/>
        </pc:sldMkLst>
      </pc:sldChg>
      <pc:sldChg chg="addSp delSp modSp mod">
        <pc:chgData name="BOUCADAIR Mohamed INNOV/NET" userId="2acbca90-6db1-4111-98c4-832797dda751" providerId="ADAL" clId="{04B23A7E-399E-471A-AF15-99BD7BD17AB6}" dt="2024-07-09T13:32:03.800" v="1472" actId="1076"/>
        <pc:sldMkLst>
          <pc:docMk/>
          <pc:sldMk cId="2741112941" sldId="262"/>
        </pc:sldMkLst>
        <pc:picChg chg="add mod">
          <ac:chgData name="BOUCADAIR Mohamed INNOV/NET" userId="2acbca90-6db1-4111-98c4-832797dda751" providerId="ADAL" clId="{04B23A7E-399E-471A-AF15-99BD7BD17AB6}" dt="2024-07-09T13:32:03.800" v="1472" actId="1076"/>
          <ac:picMkLst>
            <pc:docMk/>
            <pc:sldMk cId="2741112941" sldId="262"/>
            <ac:picMk id="5" creationId="{DA1DF097-E970-39B4-9EFE-9114E5748C9C}"/>
          </ac:picMkLst>
        </pc:picChg>
        <pc:picChg chg="del">
          <ac:chgData name="BOUCADAIR Mohamed INNOV/NET" userId="2acbca90-6db1-4111-98c4-832797dda751" providerId="ADAL" clId="{04B23A7E-399E-471A-AF15-99BD7BD17AB6}" dt="2024-07-09T13:19:34.346" v="402" actId="478"/>
          <ac:picMkLst>
            <pc:docMk/>
            <pc:sldMk cId="2741112941" sldId="262"/>
            <ac:picMk id="8" creationId="{0CC9E310-60CA-3247-E541-3DF38738D34C}"/>
          </ac:picMkLst>
        </pc:picChg>
      </pc:sldChg>
      <pc:sldChg chg="delSp del mod">
        <pc:chgData name="BOUCADAIR Mohamed INNOV/NET" userId="2acbca90-6db1-4111-98c4-832797dda751" providerId="ADAL" clId="{04B23A7E-399E-471A-AF15-99BD7BD17AB6}" dt="2024-07-09T13:33:56.660" v="1480" actId="47"/>
        <pc:sldMkLst>
          <pc:docMk/>
          <pc:sldMk cId="3612012591" sldId="264"/>
        </pc:sldMkLst>
        <pc:picChg chg="del">
          <ac:chgData name="BOUCADAIR Mohamed INNOV/NET" userId="2acbca90-6db1-4111-98c4-832797dda751" providerId="ADAL" clId="{04B23A7E-399E-471A-AF15-99BD7BD17AB6}" dt="2024-07-09T13:19:45.169" v="403" actId="478"/>
          <ac:picMkLst>
            <pc:docMk/>
            <pc:sldMk cId="3612012591" sldId="264"/>
            <ac:picMk id="6" creationId="{968031BF-5BFC-7F68-13A8-B60308AD4B75}"/>
          </ac:picMkLst>
        </pc:picChg>
      </pc:sldChg>
      <pc:sldChg chg="addSp delSp modSp mod">
        <pc:chgData name="BOUCADAIR Mohamed INNOV/NET" userId="2acbca90-6db1-4111-98c4-832797dda751" providerId="ADAL" clId="{04B23A7E-399E-471A-AF15-99BD7BD17AB6}" dt="2024-07-09T13:33:47.490" v="1479" actId="1076"/>
        <pc:sldMkLst>
          <pc:docMk/>
          <pc:sldMk cId="387226972" sldId="265"/>
        </pc:sldMkLst>
        <pc:picChg chg="add mod">
          <ac:chgData name="BOUCADAIR Mohamed INNOV/NET" userId="2acbca90-6db1-4111-98c4-832797dda751" providerId="ADAL" clId="{04B23A7E-399E-471A-AF15-99BD7BD17AB6}" dt="2024-07-09T13:33:47.490" v="1479" actId="1076"/>
          <ac:picMkLst>
            <pc:docMk/>
            <pc:sldMk cId="387226972" sldId="265"/>
            <ac:picMk id="5" creationId="{F03B6572-47A5-6283-E80E-CC320D09759E}"/>
          </ac:picMkLst>
        </pc:picChg>
        <pc:picChg chg="del">
          <ac:chgData name="BOUCADAIR Mohamed INNOV/NET" userId="2acbca90-6db1-4111-98c4-832797dda751" providerId="ADAL" clId="{04B23A7E-399E-471A-AF15-99BD7BD17AB6}" dt="2024-07-09T13:19:49.064" v="404" actId="478"/>
          <ac:picMkLst>
            <pc:docMk/>
            <pc:sldMk cId="387226972" sldId="265"/>
            <ac:picMk id="6" creationId="{217235ED-FBFC-D21F-D1EF-0C2C7A1F8517}"/>
          </ac:picMkLst>
        </pc:picChg>
      </pc:sldChg>
      <pc:sldChg chg="addSp delSp modSp mod">
        <pc:chgData name="BOUCADAIR Mohamed INNOV/NET" userId="2acbca90-6db1-4111-98c4-832797dda751" providerId="ADAL" clId="{04B23A7E-399E-471A-AF15-99BD7BD17AB6}" dt="2024-07-09T13:34:22.581" v="1483" actId="1076"/>
        <pc:sldMkLst>
          <pc:docMk/>
          <pc:sldMk cId="2598639338" sldId="266"/>
        </pc:sldMkLst>
        <pc:picChg chg="add mod">
          <ac:chgData name="BOUCADAIR Mohamed INNOV/NET" userId="2acbca90-6db1-4111-98c4-832797dda751" providerId="ADAL" clId="{04B23A7E-399E-471A-AF15-99BD7BD17AB6}" dt="2024-07-09T13:34:22.581" v="1483" actId="1076"/>
          <ac:picMkLst>
            <pc:docMk/>
            <pc:sldMk cId="2598639338" sldId="266"/>
            <ac:picMk id="5" creationId="{93F25105-2C69-7289-9EBE-0B84BC223747}"/>
          </ac:picMkLst>
        </pc:picChg>
        <pc:picChg chg="del">
          <ac:chgData name="BOUCADAIR Mohamed INNOV/NET" userId="2acbca90-6db1-4111-98c4-832797dda751" providerId="ADAL" clId="{04B23A7E-399E-471A-AF15-99BD7BD17AB6}" dt="2024-07-09T13:19:52.809" v="405" actId="478"/>
          <ac:picMkLst>
            <pc:docMk/>
            <pc:sldMk cId="2598639338" sldId="266"/>
            <ac:picMk id="6" creationId="{38D5BB06-F0F7-DFF9-3F09-A52289D316DC}"/>
          </ac:picMkLst>
        </pc:picChg>
      </pc:sldChg>
      <pc:sldChg chg="addSp delSp modSp mod">
        <pc:chgData name="BOUCADAIR Mohamed INNOV/NET" userId="2acbca90-6db1-4111-98c4-832797dda751" providerId="ADAL" clId="{04B23A7E-399E-471A-AF15-99BD7BD17AB6}" dt="2024-07-09T13:34:49.171" v="1487" actId="1076"/>
        <pc:sldMkLst>
          <pc:docMk/>
          <pc:sldMk cId="434990054" sldId="267"/>
        </pc:sldMkLst>
        <pc:picChg chg="add mod">
          <ac:chgData name="BOUCADAIR Mohamed INNOV/NET" userId="2acbca90-6db1-4111-98c4-832797dda751" providerId="ADAL" clId="{04B23A7E-399E-471A-AF15-99BD7BD17AB6}" dt="2024-07-09T13:34:49.171" v="1487" actId="1076"/>
          <ac:picMkLst>
            <pc:docMk/>
            <pc:sldMk cId="434990054" sldId="267"/>
            <ac:picMk id="5" creationId="{E7D37A68-D0ED-580F-4377-7FC5832DC71D}"/>
          </ac:picMkLst>
        </pc:picChg>
        <pc:picChg chg="del">
          <ac:chgData name="BOUCADAIR Mohamed INNOV/NET" userId="2acbca90-6db1-4111-98c4-832797dda751" providerId="ADAL" clId="{04B23A7E-399E-471A-AF15-99BD7BD17AB6}" dt="2024-07-09T13:19:55.744" v="406" actId="478"/>
          <ac:picMkLst>
            <pc:docMk/>
            <pc:sldMk cId="434990054" sldId="267"/>
            <ac:picMk id="6" creationId="{F7D14445-C60B-A091-4538-3978ADB49F41}"/>
          </ac:picMkLst>
        </pc:picChg>
      </pc:sldChg>
      <pc:sldChg chg="modSp del mod">
        <pc:chgData name="BOUCADAIR Mohamed INNOV/NET" userId="2acbca90-6db1-4111-98c4-832797dda751" providerId="ADAL" clId="{04B23A7E-399E-471A-AF15-99BD7BD17AB6}" dt="2024-07-09T13:20:07.629" v="422" actId="2696"/>
        <pc:sldMkLst>
          <pc:docMk/>
          <pc:sldMk cId="2744678712" sldId="268"/>
        </pc:sldMkLst>
        <pc:spChg chg="mod">
          <ac:chgData name="BOUCADAIR Mohamed INNOV/NET" userId="2acbca90-6db1-4111-98c4-832797dda751" providerId="ADAL" clId="{04B23A7E-399E-471A-AF15-99BD7BD17AB6}" dt="2024-07-09T13:20:02.599" v="421" actId="20577"/>
          <ac:spMkLst>
            <pc:docMk/>
            <pc:sldMk cId="2744678712" sldId="268"/>
            <ac:spMk id="2" creationId="{8CA407AD-6D47-FD00-DB11-370AFCFFA6C2}"/>
          </ac:spMkLst>
        </pc:spChg>
      </pc:sldChg>
      <pc:sldChg chg="addSp delSp modSp add mod">
        <pc:chgData name="BOUCADAIR Mohamed INNOV/NET" userId="2acbca90-6db1-4111-98c4-832797dda751" providerId="ADAL" clId="{04B23A7E-399E-471A-AF15-99BD7BD17AB6}" dt="2024-07-09T13:30:54.590" v="1428" actId="207"/>
        <pc:sldMkLst>
          <pc:docMk/>
          <pc:sldMk cId="2749868532" sldId="268"/>
        </pc:sldMkLst>
        <pc:spChg chg="mod">
          <ac:chgData name="BOUCADAIR Mohamed INNOV/NET" userId="2acbca90-6db1-4111-98c4-832797dda751" providerId="ADAL" clId="{04B23A7E-399E-471A-AF15-99BD7BD17AB6}" dt="2024-07-09T13:24:31.953" v="631" actId="20577"/>
          <ac:spMkLst>
            <pc:docMk/>
            <pc:sldMk cId="2749868532" sldId="268"/>
            <ac:spMk id="2" creationId="{8CA407AD-6D47-FD00-DB11-370AFCFFA6C2}"/>
          </ac:spMkLst>
        </pc:spChg>
        <pc:spChg chg="del mod">
          <ac:chgData name="BOUCADAIR Mohamed INNOV/NET" userId="2acbca90-6db1-4111-98c4-832797dda751" providerId="ADAL" clId="{04B23A7E-399E-471A-AF15-99BD7BD17AB6}" dt="2024-07-09T13:24:16.190" v="609" actId="478"/>
          <ac:spMkLst>
            <pc:docMk/>
            <pc:sldMk cId="2749868532" sldId="268"/>
            <ac:spMk id="3" creationId="{B67B3B04-DF1C-0310-6F85-2177B65D1455}"/>
          </ac:spMkLst>
        </pc:spChg>
        <pc:spChg chg="add del mod">
          <ac:chgData name="BOUCADAIR Mohamed INNOV/NET" userId="2acbca90-6db1-4111-98c4-832797dda751" providerId="ADAL" clId="{04B23A7E-399E-471A-AF15-99BD7BD17AB6}" dt="2024-07-09T13:24:18.530" v="610" actId="478"/>
          <ac:spMkLst>
            <pc:docMk/>
            <pc:sldMk cId="2749868532" sldId="268"/>
            <ac:spMk id="6" creationId="{18A56FC8-F204-9978-27CF-A18FFEBAFEB2}"/>
          </ac:spMkLst>
        </pc:spChg>
        <pc:spChg chg="add mod">
          <ac:chgData name="BOUCADAIR Mohamed INNOV/NET" userId="2acbca90-6db1-4111-98c4-832797dda751" providerId="ADAL" clId="{04B23A7E-399E-471A-AF15-99BD7BD17AB6}" dt="2024-07-09T13:30:54.590" v="1428" actId="207"/>
          <ac:spMkLst>
            <pc:docMk/>
            <pc:sldMk cId="2749868532" sldId="268"/>
            <ac:spMk id="9" creationId="{BB4F778F-8939-B422-821F-330027B1D08E}"/>
          </ac:spMkLst>
        </pc:spChg>
        <pc:spChg chg="add mod">
          <ac:chgData name="BOUCADAIR Mohamed INNOV/NET" userId="2acbca90-6db1-4111-98c4-832797dda751" providerId="ADAL" clId="{04B23A7E-399E-471A-AF15-99BD7BD17AB6}" dt="2024-07-09T13:26:28.919" v="857" actId="207"/>
          <ac:spMkLst>
            <pc:docMk/>
            <pc:sldMk cId="2749868532" sldId="268"/>
            <ac:spMk id="10" creationId="{6753B80D-E21A-2B6E-F15B-C5F5C28745C1}"/>
          </ac:spMkLst>
        </pc:spChg>
        <pc:spChg chg="add mod">
          <ac:chgData name="BOUCADAIR Mohamed INNOV/NET" userId="2acbca90-6db1-4111-98c4-832797dda751" providerId="ADAL" clId="{04B23A7E-399E-471A-AF15-99BD7BD17AB6}" dt="2024-07-09T13:26:19.039" v="855" actId="207"/>
          <ac:spMkLst>
            <pc:docMk/>
            <pc:sldMk cId="2749868532" sldId="268"/>
            <ac:spMk id="11" creationId="{DC4BF35C-BFF9-5971-37E5-50C2228413AC}"/>
          </ac:spMkLst>
        </pc:spChg>
        <pc:spChg chg="add mod">
          <ac:chgData name="BOUCADAIR Mohamed INNOV/NET" userId="2acbca90-6db1-4111-98c4-832797dda751" providerId="ADAL" clId="{04B23A7E-399E-471A-AF15-99BD7BD17AB6}" dt="2024-07-09T13:26:28.919" v="857" actId="207"/>
          <ac:spMkLst>
            <pc:docMk/>
            <pc:sldMk cId="2749868532" sldId="268"/>
            <ac:spMk id="12" creationId="{26A20807-2E93-A134-BAA6-3FCD22B75060}"/>
          </ac:spMkLst>
        </pc:spChg>
        <pc:spChg chg="add mod">
          <ac:chgData name="BOUCADAIR Mohamed INNOV/NET" userId="2acbca90-6db1-4111-98c4-832797dda751" providerId="ADAL" clId="{04B23A7E-399E-471A-AF15-99BD7BD17AB6}" dt="2024-07-09T13:26:19.039" v="855" actId="207"/>
          <ac:spMkLst>
            <pc:docMk/>
            <pc:sldMk cId="2749868532" sldId="268"/>
            <ac:spMk id="13" creationId="{71AE8C77-12CC-F31F-BC58-52C69B497F3B}"/>
          </ac:spMkLst>
        </pc:spChg>
        <pc:picChg chg="add mod">
          <ac:chgData name="BOUCADAIR Mohamed INNOV/NET" userId="2acbca90-6db1-4111-98c4-832797dda751" providerId="ADAL" clId="{04B23A7E-399E-471A-AF15-99BD7BD17AB6}" dt="2024-07-09T13:24:38.310" v="633" actId="1076"/>
          <ac:picMkLst>
            <pc:docMk/>
            <pc:sldMk cId="2749868532" sldId="268"/>
            <ac:picMk id="8" creationId="{B09291F4-29A8-006B-DB58-803654E0FABB}"/>
          </ac:picMkLst>
        </pc:picChg>
      </pc:sldChg>
      <pc:sldChg chg="addSp delSp modSp new mod">
        <pc:chgData name="BOUCADAIR Mohamed INNOV/NET" userId="2acbca90-6db1-4111-98c4-832797dda751" providerId="ADAL" clId="{04B23A7E-399E-471A-AF15-99BD7BD17AB6}" dt="2024-07-09T13:26:40.370" v="860" actId="207"/>
        <pc:sldMkLst>
          <pc:docMk/>
          <pc:sldMk cId="2036077658" sldId="269"/>
        </pc:sldMkLst>
        <pc:spChg chg="mod">
          <ac:chgData name="BOUCADAIR Mohamed INNOV/NET" userId="2acbca90-6db1-4111-98c4-832797dda751" providerId="ADAL" clId="{04B23A7E-399E-471A-AF15-99BD7BD17AB6}" dt="2024-07-09T13:04:42.056" v="35" actId="20577"/>
          <ac:spMkLst>
            <pc:docMk/>
            <pc:sldMk cId="2036077658" sldId="269"/>
            <ac:spMk id="2" creationId="{27E3E189-1149-67C2-5B6B-EAAE3360D398}"/>
          </ac:spMkLst>
        </pc:spChg>
        <pc:spChg chg="del">
          <ac:chgData name="BOUCADAIR Mohamed INNOV/NET" userId="2acbca90-6db1-4111-98c4-832797dda751" providerId="ADAL" clId="{04B23A7E-399E-471A-AF15-99BD7BD17AB6}" dt="2024-07-09T13:04:54.347" v="55" actId="478"/>
          <ac:spMkLst>
            <pc:docMk/>
            <pc:sldMk cId="2036077658" sldId="269"/>
            <ac:spMk id="3" creationId="{9B15DA8B-7D10-EC71-A3F7-FD2EBD02AF22}"/>
          </ac:spMkLst>
        </pc:spChg>
        <pc:spChg chg="add del mod">
          <ac:chgData name="BOUCADAIR Mohamed INNOV/NET" userId="2acbca90-6db1-4111-98c4-832797dda751" providerId="ADAL" clId="{04B23A7E-399E-471A-AF15-99BD7BD17AB6}" dt="2024-07-09T13:07:55.758" v="114" actId="11529"/>
          <ac:spMkLst>
            <pc:docMk/>
            <pc:sldMk cId="2036077658" sldId="269"/>
            <ac:spMk id="9" creationId="{923B12CD-AC24-F57B-4348-9F8AE95B5EA4}"/>
          </ac:spMkLst>
        </pc:spChg>
        <pc:spChg chg="add del mod">
          <ac:chgData name="BOUCADAIR Mohamed INNOV/NET" userId="2acbca90-6db1-4111-98c4-832797dda751" providerId="ADAL" clId="{04B23A7E-399E-471A-AF15-99BD7BD17AB6}" dt="2024-07-09T13:11:01.739" v="261" actId="478"/>
          <ac:spMkLst>
            <pc:docMk/>
            <pc:sldMk cId="2036077658" sldId="269"/>
            <ac:spMk id="10" creationId="{3E357CB8-4590-FB3E-650F-3302DEFA0494}"/>
          </ac:spMkLst>
        </pc:spChg>
        <pc:spChg chg="add del mod">
          <ac:chgData name="BOUCADAIR Mohamed INNOV/NET" userId="2acbca90-6db1-4111-98c4-832797dda751" providerId="ADAL" clId="{04B23A7E-399E-471A-AF15-99BD7BD17AB6}" dt="2024-07-09T13:10:59.729" v="260" actId="478"/>
          <ac:spMkLst>
            <pc:docMk/>
            <pc:sldMk cId="2036077658" sldId="269"/>
            <ac:spMk id="11" creationId="{D5968345-D258-80BA-E8A5-578F648587D7}"/>
          </ac:spMkLst>
        </pc:spChg>
        <pc:spChg chg="add mod">
          <ac:chgData name="BOUCADAIR Mohamed INNOV/NET" userId="2acbca90-6db1-4111-98c4-832797dda751" providerId="ADAL" clId="{04B23A7E-399E-471A-AF15-99BD7BD17AB6}" dt="2024-07-09T13:26:40.370" v="860" actId="207"/>
          <ac:spMkLst>
            <pc:docMk/>
            <pc:sldMk cId="2036077658" sldId="269"/>
            <ac:spMk id="12" creationId="{7149D40D-4212-0A4B-3E03-BFC00136F58E}"/>
          </ac:spMkLst>
        </pc:spChg>
        <pc:spChg chg="add mod">
          <ac:chgData name="BOUCADAIR Mohamed INNOV/NET" userId="2acbca90-6db1-4111-98c4-832797dda751" providerId="ADAL" clId="{04B23A7E-399E-471A-AF15-99BD7BD17AB6}" dt="2024-07-09T13:18:47.419" v="392" actId="14100"/>
          <ac:spMkLst>
            <pc:docMk/>
            <pc:sldMk cId="2036077658" sldId="269"/>
            <ac:spMk id="13" creationId="{2DD6D868-10B4-CC3E-4827-0FDCBD37AF7B}"/>
          </ac:spMkLst>
        </pc:spChg>
        <pc:picChg chg="add del mod">
          <ac:chgData name="BOUCADAIR Mohamed INNOV/NET" userId="2acbca90-6db1-4111-98c4-832797dda751" providerId="ADAL" clId="{04B23A7E-399E-471A-AF15-99BD7BD17AB6}" dt="2024-07-09T13:07:12.343" v="105" actId="478"/>
          <ac:picMkLst>
            <pc:docMk/>
            <pc:sldMk cId="2036077658" sldId="269"/>
            <ac:picMk id="6" creationId="{FCA086F3-84C9-6FBC-7FD0-4FCAF94528C1}"/>
          </ac:picMkLst>
        </pc:picChg>
        <pc:picChg chg="add mod">
          <ac:chgData name="BOUCADAIR Mohamed INNOV/NET" userId="2acbca90-6db1-4111-98c4-832797dda751" providerId="ADAL" clId="{04B23A7E-399E-471A-AF15-99BD7BD17AB6}" dt="2024-07-09T13:07:21.587" v="110" actId="1076"/>
          <ac:picMkLst>
            <pc:docMk/>
            <pc:sldMk cId="2036077658" sldId="269"/>
            <ac:picMk id="8" creationId="{38D51956-00D8-04E4-45F8-6C5F18AA5497}"/>
          </ac:picMkLst>
        </pc:picChg>
      </pc:sldChg>
      <pc:sldChg chg="addSp delSp modSp new mod">
        <pc:chgData name="BOUCADAIR Mohamed INNOV/NET" userId="2acbca90-6db1-4111-98c4-832797dda751" providerId="ADAL" clId="{04B23A7E-399E-471A-AF15-99BD7BD17AB6}" dt="2024-07-09T13:17:19.849" v="337" actId="14100"/>
        <pc:sldMkLst>
          <pc:docMk/>
          <pc:sldMk cId="3664032414" sldId="270"/>
        </pc:sldMkLst>
        <pc:spChg chg="mod">
          <ac:chgData name="BOUCADAIR Mohamed INNOV/NET" userId="2acbca90-6db1-4111-98c4-832797dda751" providerId="ADAL" clId="{04B23A7E-399E-471A-AF15-99BD7BD17AB6}" dt="2024-07-09T13:04:51.226" v="54" actId="20577"/>
          <ac:spMkLst>
            <pc:docMk/>
            <pc:sldMk cId="3664032414" sldId="270"/>
            <ac:spMk id="2" creationId="{811F3C97-3A33-D850-D416-0B091EB7FBF3}"/>
          </ac:spMkLst>
        </pc:spChg>
        <pc:spChg chg="del mod">
          <ac:chgData name="BOUCADAIR Mohamed INNOV/NET" userId="2acbca90-6db1-4111-98c4-832797dda751" providerId="ADAL" clId="{04B23A7E-399E-471A-AF15-99BD7BD17AB6}" dt="2024-07-09T13:16:34.551" v="333" actId="478"/>
          <ac:spMkLst>
            <pc:docMk/>
            <pc:sldMk cId="3664032414" sldId="270"/>
            <ac:spMk id="3" creationId="{260FEF35-0833-94A5-A29F-253067932B30}"/>
          </ac:spMkLst>
        </pc:spChg>
        <pc:spChg chg="add del mod">
          <ac:chgData name="BOUCADAIR Mohamed INNOV/NET" userId="2acbca90-6db1-4111-98c4-832797dda751" providerId="ADAL" clId="{04B23A7E-399E-471A-AF15-99BD7BD17AB6}" dt="2024-07-09T13:16:36.639" v="334" actId="478"/>
          <ac:spMkLst>
            <pc:docMk/>
            <pc:sldMk cId="3664032414" sldId="270"/>
            <ac:spMk id="6" creationId="{3A8397A2-8B42-F11B-C733-F4E7651F81FD}"/>
          </ac:spMkLst>
        </pc:spChg>
        <pc:picChg chg="add mod">
          <ac:chgData name="BOUCADAIR Mohamed INNOV/NET" userId="2acbca90-6db1-4111-98c4-832797dda751" providerId="ADAL" clId="{04B23A7E-399E-471A-AF15-99BD7BD17AB6}" dt="2024-07-09T13:17:19.849" v="337" actId="14100"/>
          <ac:picMkLst>
            <pc:docMk/>
            <pc:sldMk cId="3664032414" sldId="270"/>
            <ac:picMk id="8" creationId="{551F903C-01AE-4B3F-2FEE-23A34BB49072}"/>
          </ac:picMkLst>
        </pc:picChg>
      </pc:sldChg>
      <pc:sldChg chg="addSp delSp modSp new mod">
        <pc:chgData name="BOUCADAIR Mohamed INNOV/NET" userId="2acbca90-6db1-4111-98c4-832797dda751" providerId="ADAL" clId="{04B23A7E-399E-471A-AF15-99BD7BD17AB6}" dt="2024-07-09T13:06:01.096" v="98" actId="20577"/>
        <pc:sldMkLst>
          <pc:docMk/>
          <pc:sldMk cId="513082138" sldId="271"/>
        </pc:sldMkLst>
        <pc:spChg chg="mod">
          <ac:chgData name="BOUCADAIR Mohamed INNOV/NET" userId="2acbca90-6db1-4111-98c4-832797dda751" providerId="ADAL" clId="{04B23A7E-399E-471A-AF15-99BD7BD17AB6}" dt="2024-07-09T13:06:01.096" v="98" actId="20577"/>
          <ac:spMkLst>
            <pc:docMk/>
            <pc:sldMk cId="513082138" sldId="271"/>
            <ac:spMk id="2" creationId="{749610CD-6079-B85C-6D60-DC878DD62E6C}"/>
          </ac:spMkLst>
        </pc:spChg>
        <pc:spChg chg="del">
          <ac:chgData name="BOUCADAIR Mohamed INNOV/NET" userId="2acbca90-6db1-4111-98c4-832797dda751" providerId="ADAL" clId="{04B23A7E-399E-471A-AF15-99BD7BD17AB6}" dt="2024-07-09T13:05:45.707" v="87" actId="478"/>
          <ac:spMkLst>
            <pc:docMk/>
            <pc:sldMk cId="513082138" sldId="271"/>
            <ac:spMk id="3" creationId="{2F37224F-E96D-7CE0-BF6B-85FB384EE25C}"/>
          </ac:spMkLst>
        </pc:spChg>
        <pc:picChg chg="add mod">
          <ac:chgData name="BOUCADAIR Mohamed INNOV/NET" userId="2acbca90-6db1-4111-98c4-832797dda751" providerId="ADAL" clId="{04B23A7E-399E-471A-AF15-99BD7BD17AB6}" dt="2024-07-09T13:05:55.966" v="92" actId="14100"/>
          <ac:picMkLst>
            <pc:docMk/>
            <pc:sldMk cId="513082138" sldId="271"/>
            <ac:picMk id="6" creationId="{12D77918-8ECB-6E5D-0965-E81951B65AA8}"/>
          </ac:picMkLst>
        </pc:picChg>
      </pc:sldChg>
      <pc:sldChg chg="modSp new mod">
        <pc:chgData name="BOUCADAIR Mohamed INNOV/NET" userId="2acbca90-6db1-4111-98c4-832797dda751" providerId="ADAL" clId="{04B23A7E-399E-471A-AF15-99BD7BD17AB6}" dt="2024-07-09T13:35:59.742" v="1549" actId="20577"/>
        <pc:sldMkLst>
          <pc:docMk/>
          <pc:sldMk cId="242484776" sldId="272"/>
        </pc:sldMkLst>
        <pc:spChg chg="mod">
          <ac:chgData name="BOUCADAIR Mohamed INNOV/NET" userId="2acbca90-6db1-4111-98c4-832797dda751" providerId="ADAL" clId="{04B23A7E-399E-471A-AF15-99BD7BD17AB6}" dt="2024-07-09T13:35:59.742" v="1549" actId="20577"/>
          <ac:spMkLst>
            <pc:docMk/>
            <pc:sldMk cId="242484776" sldId="272"/>
            <ac:spMk id="2" creationId="{0FF26BAB-CB98-9BE6-91AF-3E30D9FD5799}"/>
          </ac:spMkLst>
        </pc:spChg>
      </pc:sldChg>
      <pc:sldChg chg="modSp new mod">
        <pc:chgData name="BOUCADAIR Mohamed INNOV/NET" userId="2acbca90-6db1-4111-98c4-832797dda751" providerId="ADAL" clId="{04B23A7E-399E-471A-AF15-99BD7BD17AB6}" dt="2024-07-09T13:31:24.430" v="1467" actId="20577"/>
        <pc:sldMkLst>
          <pc:docMk/>
          <pc:sldMk cId="1331798219" sldId="273"/>
        </pc:sldMkLst>
        <pc:spChg chg="mod">
          <ac:chgData name="BOUCADAIR Mohamed INNOV/NET" userId="2acbca90-6db1-4111-98c4-832797dda751" providerId="ADAL" clId="{04B23A7E-399E-471A-AF15-99BD7BD17AB6}" dt="2024-07-09T13:20:17.739" v="429" actId="20577"/>
          <ac:spMkLst>
            <pc:docMk/>
            <pc:sldMk cId="1331798219" sldId="273"/>
            <ac:spMk id="2" creationId="{5B1C3519-5735-807D-95E4-47250F1A0CD3}"/>
          </ac:spMkLst>
        </pc:spChg>
        <pc:spChg chg="mod">
          <ac:chgData name="BOUCADAIR Mohamed INNOV/NET" userId="2acbca90-6db1-4111-98c4-832797dda751" providerId="ADAL" clId="{04B23A7E-399E-471A-AF15-99BD7BD17AB6}" dt="2024-07-09T13:31:24.430" v="1467" actId="20577"/>
          <ac:spMkLst>
            <pc:docMk/>
            <pc:sldMk cId="1331798219" sldId="273"/>
            <ac:spMk id="3" creationId="{6442B71D-4950-F917-F8CB-D32A0312F531}"/>
          </ac:spMkLst>
        </pc:spChg>
      </pc:sldChg>
      <pc:sldChg chg="modSp new del mod">
        <pc:chgData name="BOUCADAIR Mohamed INNOV/NET" userId="2acbca90-6db1-4111-98c4-832797dda751" providerId="ADAL" clId="{04B23A7E-399E-471A-AF15-99BD7BD17AB6}" dt="2024-07-09T13:36:34.322" v="1550" actId="2696"/>
        <pc:sldMkLst>
          <pc:docMk/>
          <pc:sldMk cId="75013859" sldId="274"/>
        </pc:sldMkLst>
        <pc:spChg chg="mod">
          <ac:chgData name="BOUCADAIR Mohamed INNOV/NET" userId="2acbca90-6db1-4111-98c4-832797dda751" providerId="ADAL" clId="{04B23A7E-399E-471A-AF15-99BD7BD17AB6}" dt="2024-07-09T13:22:44.759" v="535" actId="20577"/>
          <ac:spMkLst>
            <pc:docMk/>
            <pc:sldMk cId="75013859" sldId="274"/>
            <ac:spMk id="2" creationId="{A22EF54F-13E9-E460-0BB9-6F4F2630048A}"/>
          </ac:spMkLst>
        </pc:spChg>
        <pc:spChg chg="mod">
          <ac:chgData name="BOUCADAIR Mohamed INNOV/NET" userId="2acbca90-6db1-4111-98c4-832797dda751" providerId="ADAL" clId="{04B23A7E-399E-471A-AF15-99BD7BD17AB6}" dt="2024-07-09T13:21:10.819" v="519" actId="20577"/>
          <ac:spMkLst>
            <pc:docMk/>
            <pc:sldMk cId="75013859" sldId="274"/>
            <ac:spMk id="3" creationId="{5B886AE0-85A8-44AC-0841-3BB59666FA7E}"/>
          </ac:spMkLst>
        </pc:spChg>
      </pc:sldChg>
      <pc:sldChg chg="addSp modSp add mod">
        <pc:chgData name="BOUCADAIR Mohamed INNOV/NET" userId="2acbca90-6db1-4111-98c4-832797dda751" providerId="ADAL" clId="{04B23A7E-399E-471A-AF15-99BD7BD17AB6}" dt="2024-07-09T13:46:20.950" v="2122" actId="1076"/>
        <pc:sldMkLst>
          <pc:docMk/>
          <pc:sldMk cId="514278596" sldId="274"/>
        </pc:sldMkLst>
        <pc:spChg chg="mod">
          <ac:chgData name="BOUCADAIR Mohamed INNOV/NET" userId="2acbca90-6db1-4111-98c4-832797dda751" providerId="ADAL" clId="{04B23A7E-399E-471A-AF15-99BD7BD17AB6}" dt="2024-07-09T13:42:48.704" v="1577" actId="20577"/>
          <ac:spMkLst>
            <pc:docMk/>
            <pc:sldMk cId="514278596" sldId="274"/>
            <ac:spMk id="2" creationId="{A22EF54F-13E9-E460-0BB9-6F4F2630048A}"/>
          </ac:spMkLst>
        </pc:spChg>
        <pc:spChg chg="mod">
          <ac:chgData name="BOUCADAIR Mohamed INNOV/NET" userId="2acbca90-6db1-4111-98c4-832797dda751" providerId="ADAL" clId="{04B23A7E-399E-471A-AF15-99BD7BD17AB6}" dt="2024-07-09T13:41:24.804" v="1565"/>
          <ac:spMkLst>
            <pc:docMk/>
            <pc:sldMk cId="514278596" sldId="274"/>
            <ac:spMk id="3" creationId="{5B886AE0-85A8-44AC-0841-3BB59666FA7E}"/>
          </ac:spMkLst>
        </pc:spChg>
        <pc:spChg chg="add mod">
          <ac:chgData name="BOUCADAIR Mohamed INNOV/NET" userId="2acbca90-6db1-4111-98c4-832797dda751" providerId="ADAL" clId="{04B23A7E-399E-471A-AF15-99BD7BD17AB6}" dt="2024-07-09T13:46:20.950" v="2122" actId="1076"/>
          <ac:spMkLst>
            <pc:docMk/>
            <pc:sldMk cId="514278596" sldId="274"/>
            <ac:spMk id="5" creationId="{3856129A-94B9-0425-E3E2-66E6DE494147}"/>
          </ac:spMkLst>
        </pc:spChg>
      </pc:sldChg>
      <pc:sldChg chg="addSp delSp modSp new mod">
        <pc:chgData name="BOUCADAIR Mohamed INNOV/NET" userId="2acbca90-6db1-4111-98c4-832797dda751" providerId="ADAL" clId="{04B23A7E-399E-471A-AF15-99BD7BD17AB6}" dt="2024-07-09T13:35:28.391" v="1498" actId="1076"/>
        <pc:sldMkLst>
          <pc:docMk/>
          <pc:sldMk cId="2021719538" sldId="275"/>
        </pc:sldMkLst>
        <pc:spChg chg="mod">
          <ac:chgData name="BOUCADAIR Mohamed INNOV/NET" userId="2acbca90-6db1-4111-98c4-832797dda751" providerId="ADAL" clId="{04B23A7E-399E-471A-AF15-99BD7BD17AB6}" dt="2024-07-09T13:34:52.971" v="1492" actId="20577"/>
          <ac:spMkLst>
            <pc:docMk/>
            <pc:sldMk cId="2021719538" sldId="275"/>
            <ac:spMk id="2" creationId="{561B1B5D-9BD7-4401-7A63-1162CF303D8C}"/>
          </ac:spMkLst>
        </pc:spChg>
        <pc:spChg chg="del">
          <ac:chgData name="BOUCADAIR Mohamed INNOV/NET" userId="2acbca90-6db1-4111-98c4-832797dda751" providerId="ADAL" clId="{04B23A7E-399E-471A-AF15-99BD7BD17AB6}" dt="2024-07-09T13:34:55.721" v="1493" actId="478"/>
          <ac:spMkLst>
            <pc:docMk/>
            <pc:sldMk cId="2021719538" sldId="275"/>
            <ac:spMk id="3" creationId="{3AF7EC01-5C04-2C3A-3B1C-56D905DC3FB4}"/>
          </ac:spMkLst>
        </pc:spChg>
        <pc:picChg chg="add mod">
          <ac:chgData name="BOUCADAIR Mohamed INNOV/NET" userId="2acbca90-6db1-4111-98c4-832797dda751" providerId="ADAL" clId="{04B23A7E-399E-471A-AF15-99BD7BD17AB6}" dt="2024-07-09T13:35:28.391" v="1498" actId="1076"/>
          <ac:picMkLst>
            <pc:docMk/>
            <pc:sldMk cId="2021719538" sldId="275"/>
            <ac:picMk id="6" creationId="{0ACB6023-1A33-14F5-F6A1-8C80B9E7A443}"/>
          </ac:picMkLst>
        </pc:picChg>
      </pc:sldChg>
    </pc:docChg>
  </pc:docChgLst>
  <pc:docChgLst>
    <pc:chgData name="BOUCADAIR Mohamed INNOV/NET" userId="2acbca90-6db1-4111-98c4-832797dda751" providerId="ADAL" clId="{91DE2053-694C-444E-9F1C-8B0299126E9C}"/>
    <pc:docChg chg="modSld">
      <pc:chgData name="BOUCADAIR Mohamed INNOV/NET" userId="2acbca90-6db1-4111-98c4-832797dda751" providerId="ADAL" clId="{91DE2053-694C-444E-9F1C-8B0299126E9C}" dt="2024-07-09T13:47:56.045" v="3" actId="114"/>
      <pc:docMkLst>
        <pc:docMk/>
      </pc:docMkLst>
      <pc:sldChg chg="modSp mod">
        <pc:chgData name="BOUCADAIR Mohamed INNOV/NET" userId="2acbca90-6db1-4111-98c4-832797dda751" providerId="ADAL" clId="{91DE2053-694C-444E-9F1C-8B0299126E9C}" dt="2024-07-09T13:47:39.975" v="0" actId="6549"/>
        <pc:sldMkLst>
          <pc:docMk/>
          <pc:sldMk cId="2749868532" sldId="268"/>
        </pc:sldMkLst>
        <pc:spChg chg="mod">
          <ac:chgData name="BOUCADAIR Mohamed INNOV/NET" userId="2acbca90-6db1-4111-98c4-832797dda751" providerId="ADAL" clId="{91DE2053-694C-444E-9F1C-8B0299126E9C}" dt="2024-07-09T13:47:39.975" v="0" actId="6549"/>
          <ac:spMkLst>
            <pc:docMk/>
            <pc:sldMk cId="2749868532" sldId="268"/>
            <ac:spMk id="9" creationId="{BB4F778F-8939-B422-821F-330027B1D08E}"/>
          </ac:spMkLst>
        </pc:spChg>
      </pc:sldChg>
      <pc:sldChg chg="modSp mod">
        <pc:chgData name="BOUCADAIR Mohamed INNOV/NET" userId="2acbca90-6db1-4111-98c4-832797dda751" providerId="ADAL" clId="{91DE2053-694C-444E-9F1C-8B0299126E9C}" dt="2024-07-09T13:47:56.045" v="3" actId="114"/>
        <pc:sldMkLst>
          <pc:docMk/>
          <pc:sldMk cId="1331798219" sldId="273"/>
        </pc:sldMkLst>
        <pc:spChg chg="mod">
          <ac:chgData name="BOUCADAIR Mohamed INNOV/NET" userId="2acbca90-6db1-4111-98c4-832797dda751" providerId="ADAL" clId="{91DE2053-694C-444E-9F1C-8B0299126E9C}" dt="2024-07-09T13:47:56.045" v="3" actId="114"/>
          <ac:spMkLst>
            <pc:docMk/>
            <pc:sldMk cId="1331798219" sldId="273"/>
            <ac:spMk id="3" creationId="{6442B71D-4950-F917-F8CB-D32A0312F531}"/>
          </ac:spMkLst>
        </pc:spChg>
      </pc:sldChg>
      <pc:sldChg chg="modSp mod">
        <pc:chgData name="BOUCADAIR Mohamed INNOV/NET" userId="2acbca90-6db1-4111-98c4-832797dda751" providerId="ADAL" clId="{91DE2053-694C-444E-9F1C-8B0299126E9C}" dt="2024-07-09T13:47:44.805" v="2" actId="20577"/>
        <pc:sldMkLst>
          <pc:docMk/>
          <pc:sldMk cId="514278596" sldId="274"/>
        </pc:sldMkLst>
        <pc:spChg chg="mod">
          <ac:chgData name="BOUCADAIR Mohamed INNOV/NET" userId="2acbca90-6db1-4111-98c4-832797dda751" providerId="ADAL" clId="{91DE2053-694C-444E-9F1C-8B0299126E9C}" dt="2024-07-09T13:47:44.805" v="2" actId="20577"/>
          <ac:spMkLst>
            <pc:docMk/>
            <pc:sldMk cId="514278596" sldId="274"/>
            <ac:spMk id="5" creationId="{3856129A-94B9-0425-E3E2-66E6DE49414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WG</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Nov 05, 2024</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2024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9D7181-686F-1FF2-7D21-E4E425C82C7F}"/>
              </a:ext>
            </a:extLst>
          </p:cNvPr>
          <p:cNvSpPr>
            <a:spLocks noGrp="1"/>
          </p:cNvSpPr>
          <p:nvPr>
            <p:ph type="title"/>
          </p:nvPr>
        </p:nvSpPr>
        <p:spPr/>
        <p:txBody>
          <a:bodyPr/>
          <a:lstStyle/>
          <a:p>
            <a:r>
              <a:rPr lang="fr-FR" dirty="0"/>
              <a:t>Digital </a:t>
            </a:r>
            <a:r>
              <a:rPr lang="fr-FR" dirty="0" err="1"/>
              <a:t>Map</a:t>
            </a:r>
            <a:r>
              <a:rPr lang="fr-FR" dirty="0"/>
              <a:t> </a:t>
            </a:r>
            <a:r>
              <a:rPr lang="fr-FR" dirty="0" err="1"/>
              <a:t>Interim</a:t>
            </a:r>
            <a:r>
              <a:rPr lang="fr-FR" dirty="0"/>
              <a:t> (</a:t>
            </a:r>
            <a:r>
              <a:rPr lang="fr-FR" dirty="0" err="1"/>
              <a:t>Reminder</a:t>
            </a:r>
            <a:r>
              <a:rPr lang="fr-FR" dirty="0"/>
              <a:t>)</a:t>
            </a:r>
          </a:p>
        </p:txBody>
      </p:sp>
      <p:sp>
        <p:nvSpPr>
          <p:cNvPr id="4" name="Espace réservé du numéro de diapositive 3">
            <a:extLst>
              <a:ext uri="{FF2B5EF4-FFF2-40B4-BE49-F238E27FC236}">
                <a16:creationId xmlns:a16="http://schemas.microsoft.com/office/drawing/2014/main" id="{4F037DC5-3AF6-73EF-8174-5B1DD333E9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Espace réservé du contenu 2">
            <a:extLst>
              <a:ext uri="{FF2B5EF4-FFF2-40B4-BE49-F238E27FC236}">
                <a16:creationId xmlns:a16="http://schemas.microsoft.com/office/drawing/2014/main" id="{29D28CAD-5712-6867-594C-370D0BAD2061}"/>
              </a:ext>
            </a:extLst>
          </p:cNvPr>
          <p:cNvSpPr txBox="1">
            <a:spLocks/>
          </p:cNvSpPr>
          <p:nvPr/>
        </p:nvSpPr>
        <p:spPr>
          <a:xfrm>
            <a:off x="471900" y="1713081"/>
            <a:ext cx="8229600" cy="3346968"/>
          </a:xfrm>
          <a:prstGeom prst="rect">
            <a:avLst/>
          </a:prstGeom>
          <a:noFill/>
          <a:ln>
            <a:noFill/>
          </a:ln>
        </p:spPr>
        <p:txBody>
          <a:bodyPr spcFirstLastPara="1" wrap="square" lIns="91400" tIns="91400" rIns="91400" bIns="91400"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b="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b="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b="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b="0" i="0" u="none" strike="noStrike" cap="none">
                <a:solidFill>
                  <a:srgbClr val="737373"/>
                </a:solidFill>
                <a:latin typeface="Inter"/>
                <a:ea typeface="Inter"/>
                <a:cs typeface="Inter"/>
                <a:sym typeface="Inter"/>
              </a:defRPr>
            </a:lvl9pPr>
          </a:lstStyle>
          <a:p>
            <a:r>
              <a:rPr lang="en-US"/>
              <a:t>Digital Map Terminology</a:t>
            </a:r>
          </a:p>
          <a:p>
            <a:pPr lvl="1"/>
            <a:r>
              <a:rPr lang="en-US"/>
              <a:t>Should this WG try to define the "topology" term only to be consumed for digital map?</a:t>
            </a:r>
          </a:p>
          <a:p>
            <a:pPr lvl="1"/>
            <a:r>
              <a:rPr lang="en-US"/>
              <a:t>Should this WG try to define the "topology" term for the IETF?</a:t>
            </a:r>
          </a:p>
          <a:p>
            <a:pPr lvl="1"/>
            <a:r>
              <a:rPr lang="en-US"/>
              <a:t>How “network topology” differs from “topology”?</a:t>
            </a:r>
          </a:p>
          <a:p>
            <a:endParaRPr lang="en-US"/>
          </a:p>
          <a:p>
            <a:r>
              <a:rPr lang="en-US"/>
              <a:t>Digital Map Requirements</a:t>
            </a:r>
          </a:p>
          <a:p>
            <a:pPr lvl="1"/>
            <a:r>
              <a:rPr lang="en-US"/>
              <a:t>Whether (if so how and to what extent) dynamic information is needed to be linked to the core digital map?</a:t>
            </a:r>
          </a:p>
          <a:p>
            <a:pPr lvl="1"/>
            <a:r>
              <a:rPr lang="en-US"/>
              <a:t>REQ-RELATIONSHIPs is redundant</a:t>
            </a:r>
          </a:p>
          <a:p>
            <a:endParaRPr lang="en-US"/>
          </a:p>
          <a:p>
            <a:r>
              <a:rPr lang="en-US"/>
              <a:t>Hackathon plan to be coordinated for RFC 8345 and RFC 8795?</a:t>
            </a:r>
          </a:p>
          <a:p>
            <a:endParaRPr lang="en-US"/>
          </a:p>
          <a:p>
            <a:endParaRPr lang="en-US"/>
          </a:p>
          <a:p>
            <a:endParaRPr lang="en-US"/>
          </a:p>
          <a:p>
            <a:endParaRPr lang="en-US"/>
          </a:p>
          <a:p>
            <a:endParaRPr lang="fr-FR" dirty="0"/>
          </a:p>
        </p:txBody>
      </p:sp>
      <p:sp>
        <p:nvSpPr>
          <p:cNvPr id="6" name="Bulle narrative : ronde 5">
            <a:extLst>
              <a:ext uri="{FF2B5EF4-FFF2-40B4-BE49-F238E27FC236}">
                <a16:creationId xmlns:a16="http://schemas.microsoft.com/office/drawing/2014/main" id="{EC84E110-CA2C-B8EC-D101-104DD975D5D8}"/>
              </a:ext>
            </a:extLst>
          </p:cNvPr>
          <p:cNvSpPr/>
          <p:nvPr/>
        </p:nvSpPr>
        <p:spPr>
          <a:xfrm>
            <a:off x="6581192" y="1045864"/>
            <a:ext cx="2301551" cy="921123"/>
          </a:xfrm>
          <a:prstGeom prst="wedgeEllipseCallout">
            <a:avLst>
              <a:gd name="adj1" fmla="val -7762"/>
              <a:gd name="adj2" fmla="val -14335"/>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0000"/>
                    <a:lumOff val="80000"/>
                  </a:schemeClr>
                </a:solidFill>
              </a:rPr>
              <a:t>Olga </a:t>
            </a:r>
            <a:r>
              <a:rPr lang="fr-FR" dirty="0" err="1">
                <a:solidFill>
                  <a:schemeClr val="bg2">
                    <a:lumMod val="20000"/>
                    <a:lumOff val="80000"/>
                  </a:schemeClr>
                </a:solidFill>
              </a:rPr>
              <a:t>will</a:t>
            </a:r>
            <a:r>
              <a:rPr lang="fr-FR" dirty="0">
                <a:solidFill>
                  <a:schemeClr val="bg2">
                    <a:lumMod val="20000"/>
                    <a:lumOff val="80000"/>
                  </a:schemeClr>
                </a:solidFill>
              </a:rPr>
              <a:t> </a:t>
            </a:r>
            <a:r>
              <a:rPr lang="fr-FR" dirty="0" err="1">
                <a:solidFill>
                  <a:schemeClr val="bg2">
                    <a:lumMod val="20000"/>
                    <a:lumOff val="80000"/>
                  </a:schemeClr>
                </a:solidFill>
              </a:rPr>
              <a:t>summarize</a:t>
            </a:r>
            <a:r>
              <a:rPr lang="fr-FR" dirty="0">
                <a:solidFill>
                  <a:schemeClr val="bg2">
                    <a:lumMod val="20000"/>
                    <a:lumOff val="80000"/>
                  </a:schemeClr>
                </a:solidFill>
              </a:rPr>
              <a:t> the </a:t>
            </a:r>
            <a:r>
              <a:rPr lang="fr-FR" dirty="0" err="1">
                <a:solidFill>
                  <a:schemeClr val="bg2">
                    <a:lumMod val="20000"/>
                    <a:lumOff val="80000"/>
                  </a:schemeClr>
                </a:solidFill>
              </a:rPr>
              <a:t>progress</a:t>
            </a:r>
            <a:r>
              <a:rPr lang="fr-FR" dirty="0">
                <a:solidFill>
                  <a:schemeClr val="bg2">
                    <a:lumMod val="20000"/>
                    <a:lumOff val="80000"/>
                  </a:schemeClr>
                </a:solidFill>
              </a:rPr>
              <a:t> and follow-up</a:t>
            </a:r>
          </a:p>
        </p:txBody>
      </p:sp>
    </p:spTree>
    <p:extLst>
      <p:ext uri="{BB962C8B-B14F-4D97-AF65-F5344CB8AC3E}">
        <p14:creationId xmlns:p14="http://schemas.microsoft.com/office/powerpoint/2010/main" val="311354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1C3519-5735-807D-95E4-47250F1A0CD3}"/>
              </a:ext>
            </a:extLst>
          </p:cNvPr>
          <p:cNvSpPr>
            <a:spLocks noGrp="1"/>
          </p:cNvSpPr>
          <p:nvPr>
            <p:ph type="title"/>
          </p:nvPr>
        </p:nvSpPr>
        <p:spPr/>
        <p:txBody>
          <a:bodyPr/>
          <a:lstStyle/>
          <a:p>
            <a:r>
              <a:rPr lang="fr-FR" dirty="0" err="1"/>
              <a:t>Misc</a:t>
            </a:r>
            <a:r>
              <a:rPr lang="fr-FR" dirty="0"/>
              <a:t>.</a:t>
            </a:r>
          </a:p>
        </p:txBody>
      </p:sp>
      <p:sp>
        <p:nvSpPr>
          <p:cNvPr id="3" name="Espace réservé du texte 2">
            <a:extLst>
              <a:ext uri="{FF2B5EF4-FFF2-40B4-BE49-F238E27FC236}">
                <a16:creationId xmlns:a16="http://schemas.microsoft.com/office/drawing/2014/main" id="{6442B71D-4950-F917-F8CB-D32A0312F531}"/>
              </a:ext>
            </a:extLst>
          </p:cNvPr>
          <p:cNvSpPr>
            <a:spLocks noGrp="1"/>
          </p:cNvSpPr>
          <p:nvPr>
            <p:ph type="body" idx="1"/>
          </p:nvPr>
        </p:nvSpPr>
        <p:spPr/>
        <p:txBody>
          <a:bodyPr/>
          <a:lstStyle/>
          <a:p>
            <a:r>
              <a:rPr lang="fr-FR" dirty="0"/>
              <a:t>Open </a:t>
            </a:r>
            <a:r>
              <a:rPr lang="fr-FR" dirty="0" err="1"/>
              <a:t>Mic</a:t>
            </a:r>
            <a:r>
              <a:rPr lang="fr-FR" dirty="0"/>
              <a:t> (</a:t>
            </a:r>
            <a:r>
              <a:rPr lang="fr-FR" i="1" dirty="0"/>
              <a:t>if time </a:t>
            </a:r>
            <a:r>
              <a:rPr lang="fr-FR" i="1" dirty="0" err="1"/>
              <a:t>permits</a:t>
            </a:r>
            <a:r>
              <a:rPr lang="fr-FR" dirty="0"/>
              <a:t>)</a:t>
            </a:r>
          </a:p>
        </p:txBody>
      </p:sp>
      <p:sp>
        <p:nvSpPr>
          <p:cNvPr id="4" name="Espace réservé du numéro de diapositive 3">
            <a:extLst>
              <a:ext uri="{FF2B5EF4-FFF2-40B4-BE49-F238E27FC236}">
                <a16:creationId xmlns:a16="http://schemas.microsoft.com/office/drawing/2014/main" id="{F9816698-882E-8E4A-3E5A-F6642A7694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33179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121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6" name="Image 5">
            <a:extLst>
              <a:ext uri="{FF2B5EF4-FFF2-40B4-BE49-F238E27FC236}">
                <a16:creationId xmlns:a16="http://schemas.microsoft.com/office/drawing/2014/main" id="{C4B19C84-767B-37EC-CDFC-282E3C20BB73}"/>
              </a:ext>
            </a:extLst>
          </p:cNvPr>
          <p:cNvPicPr>
            <a:picLocks noChangeAspect="1"/>
          </p:cNvPicPr>
          <p:nvPr/>
        </p:nvPicPr>
        <p:blipFill>
          <a:blip r:embed="rId2"/>
          <a:stretch>
            <a:fillRect/>
          </a:stretch>
        </p:blipFill>
        <p:spPr>
          <a:xfrm>
            <a:off x="909168" y="1890677"/>
            <a:ext cx="7325664" cy="2834121"/>
          </a:xfrm>
          <a:prstGeom prst="rect">
            <a:avLst/>
          </a:prstGeom>
        </p:spPr>
      </p:pic>
    </p:spTree>
    <p:extLst>
      <p:ext uri="{BB962C8B-B14F-4D97-AF65-F5344CB8AC3E}">
        <p14:creationId xmlns:p14="http://schemas.microsoft.com/office/powerpoint/2010/main" val="428101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9610CD-6079-B85C-6D60-DC878DD62E6C}"/>
              </a:ext>
            </a:extLst>
          </p:cNvPr>
          <p:cNvSpPr>
            <a:spLocks noGrp="1"/>
          </p:cNvSpPr>
          <p:nvPr>
            <p:ph type="title"/>
          </p:nvPr>
        </p:nvSpPr>
        <p:spPr/>
        <p:txBody>
          <a:bodyPr/>
          <a:lstStyle/>
          <a:p>
            <a:r>
              <a:rPr lang="fr-FR" dirty="0"/>
              <a:t>Documents </a:t>
            </a:r>
            <a:r>
              <a:rPr lang="fr-FR" dirty="0" err="1"/>
              <a:t>Status</a:t>
            </a:r>
            <a:endParaRPr lang="fr-FR" dirty="0"/>
          </a:p>
        </p:txBody>
      </p:sp>
      <p:sp>
        <p:nvSpPr>
          <p:cNvPr id="4" name="Espace réservé du numéro de diapositive 3">
            <a:extLst>
              <a:ext uri="{FF2B5EF4-FFF2-40B4-BE49-F238E27FC236}">
                <a16:creationId xmlns:a16="http://schemas.microsoft.com/office/drawing/2014/main" id="{CE6075EA-6F1E-FE68-0A52-8BEDA00B91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6" name="Image 5">
            <a:extLst>
              <a:ext uri="{FF2B5EF4-FFF2-40B4-BE49-F238E27FC236}">
                <a16:creationId xmlns:a16="http://schemas.microsoft.com/office/drawing/2014/main" id="{C2ABB0FD-76BC-3E1C-F109-857EDF300782}"/>
              </a:ext>
            </a:extLst>
          </p:cNvPr>
          <p:cNvPicPr>
            <a:picLocks noChangeAspect="1"/>
          </p:cNvPicPr>
          <p:nvPr/>
        </p:nvPicPr>
        <p:blipFill>
          <a:blip r:embed="rId2"/>
          <a:stretch>
            <a:fillRect/>
          </a:stretch>
        </p:blipFill>
        <p:spPr>
          <a:xfrm>
            <a:off x="183912" y="2187956"/>
            <a:ext cx="8604632" cy="2536842"/>
          </a:xfrm>
          <a:prstGeom prst="rect">
            <a:avLst/>
          </a:prstGeom>
        </p:spPr>
      </p:pic>
      <p:sp>
        <p:nvSpPr>
          <p:cNvPr id="8" name="Bulle narrative : ronde 7">
            <a:extLst>
              <a:ext uri="{FF2B5EF4-FFF2-40B4-BE49-F238E27FC236}">
                <a16:creationId xmlns:a16="http://schemas.microsoft.com/office/drawing/2014/main" id="{5DFD05E8-7913-434C-25CA-289688FED3CE}"/>
              </a:ext>
            </a:extLst>
          </p:cNvPr>
          <p:cNvSpPr/>
          <p:nvPr/>
        </p:nvSpPr>
        <p:spPr>
          <a:xfrm>
            <a:off x="3148119" y="4028697"/>
            <a:ext cx="1122830" cy="921123"/>
          </a:xfrm>
          <a:prstGeom prst="wedgeEllipseCallout">
            <a:avLst>
              <a:gd name="adj1" fmla="val -78673"/>
              <a:gd name="adj2" fmla="val -148046"/>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Bulle narrative : ronde 8">
            <a:extLst>
              <a:ext uri="{FF2B5EF4-FFF2-40B4-BE49-F238E27FC236}">
                <a16:creationId xmlns:a16="http://schemas.microsoft.com/office/drawing/2014/main" id="{2328023F-1C93-51F0-A761-742333E90631}"/>
              </a:ext>
            </a:extLst>
          </p:cNvPr>
          <p:cNvSpPr/>
          <p:nvPr/>
        </p:nvSpPr>
        <p:spPr>
          <a:xfrm>
            <a:off x="3148119" y="4059565"/>
            <a:ext cx="1255930" cy="921123"/>
          </a:xfrm>
          <a:prstGeom prst="wedgeEllipseCallout">
            <a:avLst>
              <a:gd name="adj1" fmla="val -80958"/>
              <a:gd name="adj2" fmla="val -199842"/>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err="1">
                <a:solidFill>
                  <a:schemeClr val="accent4"/>
                </a:solidFill>
              </a:rPr>
              <a:t>Adopted</a:t>
            </a:r>
            <a:r>
              <a:rPr lang="fr-FR" sz="1200" dirty="0">
                <a:solidFill>
                  <a:schemeClr val="accent4"/>
                </a:solidFill>
              </a:rPr>
              <a:t> </a:t>
            </a:r>
            <a:r>
              <a:rPr lang="fr-FR" sz="1200" dirty="0" err="1">
                <a:solidFill>
                  <a:schemeClr val="accent4"/>
                </a:solidFill>
              </a:rPr>
              <a:t>since</a:t>
            </a:r>
            <a:r>
              <a:rPr lang="fr-FR" sz="1200" dirty="0">
                <a:solidFill>
                  <a:schemeClr val="accent4"/>
                </a:solidFill>
              </a:rPr>
              <a:t> IETF#120</a:t>
            </a:r>
          </a:p>
        </p:txBody>
      </p:sp>
    </p:spTree>
    <p:extLst>
      <p:ext uri="{BB962C8B-B14F-4D97-AF65-F5344CB8AC3E}">
        <p14:creationId xmlns:p14="http://schemas.microsoft.com/office/powerpoint/2010/main" val="51308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E3E189-1149-67C2-5B6B-EAAE3360D398}"/>
              </a:ext>
            </a:extLst>
          </p:cNvPr>
          <p:cNvSpPr>
            <a:spLocks noGrp="1"/>
          </p:cNvSpPr>
          <p:nvPr>
            <p:ph type="title"/>
          </p:nvPr>
        </p:nvSpPr>
        <p:spPr/>
        <p:txBody>
          <a:bodyPr/>
          <a:lstStyle/>
          <a:p>
            <a:r>
              <a:rPr lang="fr-FR" dirty="0" err="1"/>
              <a:t>Milestones</a:t>
            </a:r>
            <a:r>
              <a:rPr lang="fr-FR" dirty="0"/>
              <a:t>: On Track!</a:t>
            </a:r>
          </a:p>
        </p:txBody>
      </p:sp>
      <p:sp>
        <p:nvSpPr>
          <p:cNvPr id="4" name="Espace réservé du numéro de diapositive 3">
            <a:extLst>
              <a:ext uri="{FF2B5EF4-FFF2-40B4-BE49-F238E27FC236}">
                <a16:creationId xmlns:a16="http://schemas.microsoft.com/office/drawing/2014/main" id="{48DFBAE2-6911-AF48-682A-3F2B4520F5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Image 4">
            <a:extLst>
              <a:ext uri="{FF2B5EF4-FFF2-40B4-BE49-F238E27FC236}">
                <a16:creationId xmlns:a16="http://schemas.microsoft.com/office/drawing/2014/main" id="{1E804E4E-52ED-DCB4-EAF2-DF95BB23CDFD}"/>
              </a:ext>
            </a:extLst>
          </p:cNvPr>
          <p:cNvPicPr>
            <a:picLocks noChangeAspect="1"/>
          </p:cNvPicPr>
          <p:nvPr/>
        </p:nvPicPr>
        <p:blipFill>
          <a:blip r:embed="rId2"/>
          <a:stretch>
            <a:fillRect/>
          </a:stretch>
        </p:blipFill>
        <p:spPr>
          <a:xfrm>
            <a:off x="821093" y="1757005"/>
            <a:ext cx="7340081" cy="3386495"/>
          </a:xfrm>
          <a:prstGeom prst="rect">
            <a:avLst/>
          </a:prstGeom>
        </p:spPr>
      </p:pic>
    </p:spTree>
    <p:extLst>
      <p:ext uri="{BB962C8B-B14F-4D97-AF65-F5344CB8AC3E}">
        <p14:creationId xmlns:p14="http://schemas.microsoft.com/office/powerpoint/2010/main" val="2036077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err="1"/>
              <a:t>Interim</a:t>
            </a:r>
            <a:r>
              <a:rPr lang="fr-FR" dirty="0"/>
              <a:t> Meetings: Past &amp; Future</a:t>
            </a:r>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9" name="ZoneTexte 8">
            <a:extLst>
              <a:ext uri="{FF2B5EF4-FFF2-40B4-BE49-F238E27FC236}">
                <a16:creationId xmlns:a16="http://schemas.microsoft.com/office/drawing/2014/main" id="{BB4F778F-8939-B422-821F-330027B1D08E}"/>
              </a:ext>
            </a:extLst>
          </p:cNvPr>
          <p:cNvSpPr txBox="1"/>
          <p:nvPr/>
        </p:nvSpPr>
        <p:spPr>
          <a:xfrm>
            <a:off x="934571" y="4446805"/>
            <a:ext cx="7711888" cy="523220"/>
          </a:xfrm>
          <a:custGeom>
            <a:avLst/>
            <a:gdLst>
              <a:gd name="connsiteX0" fmla="*/ 0 w 7711888"/>
              <a:gd name="connsiteY0" fmla="*/ 0 h 523220"/>
              <a:gd name="connsiteX1" fmla="*/ 719776 w 7711888"/>
              <a:gd name="connsiteY1" fmla="*/ 0 h 523220"/>
              <a:gd name="connsiteX2" fmla="*/ 1516671 w 7711888"/>
              <a:gd name="connsiteY2" fmla="*/ 0 h 523220"/>
              <a:gd name="connsiteX3" fmla="*/ 2082210 w 7711888"/>
              <a:gd name="connsiteY3" fmla="*/ 0 h 523220"/>
              <a:gd name="connsiteX4" fmla="*/ 2570629 w 7711888"/>
              <a:gd name="connsiteY4" fmla="*/ 0 h 523220"/>
              <a:gd name="connsiteX5" fmla="*/ 3059049 w 7711888"/>
              <a:gd name="connsiteY5" fmla="*/ 0 h 523220"/>
              <a:gd name="connsiteX6" fmla="*/ 3701706 w 7711888"/>
              <a:gd name="connsiteY6" fmla="*/ 0 h 523220"/>
              <a:gd name="connsiteX7" fmla="*/ 4267245 w 7711888"/>
              <a:gd name="connsiteY7" fmla="*/ 0 h 523220"/>
              <a:gd name="connsiteX8" fmla="*/ 4987021 w 7711888"/>
              <a:gd name="connsiteY8" fmla="*/ 0 h 523220"/>
              <a:gd name="connsiteX9" fmla="*/ 5629678 w 7711888"/>
              <a:gd name="connsiteY9" fmla="*/ 0 h 523220"/>
              <a:gd name="connsiteX10" fmla="*/ 6426573 w 7711888"/>
              <a:gd name="connsiteY10" fmla="*/ 0 h 523220"/>
              <a:gd name="connsiteX11" fmla="*/ 7146350 w 7711888"/>
              <a:gd name="connsiteY11" fmla="*/ 0 h 523220"/>
              <a:gd name="connsiteX12" fmla="*/ 7711888 w 7711888"/>
              <a:gd name="connsiteY12" fmla="*/ 0 h 523220"/>
              <a:gd name="connsiteX13" fmla="*/ 7711888 w 7711888"/>
              <a:gd name="connsiteY13" fmla="*/ 523220 h 523220"/>
              <a:gd name="connsiteX14" fmla="*/ 7069231 w 7711888"/>
              <a:gd name="connsiteY14" fmla="*/ 523220 h 523220"/>
              <a:gd name="connsiteX15" fmla="*/ 6349454 w 7711888"/>
              <a:gd name="connsiteY15" fmla="*/ 523220 h 523220"/>
              <a:gd name="connsiteX16" fmla="*/ 5552559 w 7711888"/>
              <a:gd name="connsiteY16" fmla="*/ 523220 h 523220"/>
              <a:gd name="connsiteX17" fmla="*/ 4909902 w 7711888"/>
              <a:gd name="connsiteY17" fmla="*/ 523220 h 523220"/>
              <a:gd name="connsiteX18" fmla="*/ 4267245 w 7711888"/>
              <a:gd name="connsiteY18" fmla="*/ 523220 h 523220"/>
              <a:gd name="connsiteX19" fmla="*/ 3701706 w 7711888"/>
              <a:gd name="connsiteY19" fmla="*/ 523220 h 523220"/>
              <a:gd name="connsiteX20" fmla="*/ 2904811 w 7711888"/>
              <a:gd name="connsiteY20" fmla="*/ 523220 h 523220"/>
              <a:gd name="connsiteX21" fmla="*/ 2262154 w 7711888"/>
              <a:gd name="connsiteY21" fmla="*/ 523220 h 523220"/>
              <a:gd name="connsiteX22" fmla="*/ 1696615 w 7711888"/>
              <a:gd name="connsiteY22" fmla="*/ 523220 h 523220"/>
              <a:gd name="connsiteX23" fmla="*/ 1131077 w 7711888"/>
              <a:gd name="connsiteY23" fmla="*/ 523220 h 523220"/>
              <a:gd name="connsiteX24" fmla="*/ 565538 w 7711888"/>
              <a:gd name="connsiteY24" fmla="*/ 523220 h 523220"/>
              <a:gd name="connsiteX25" fmla="*/ 0 w 7711888"/>
              <a:gd name="connsiteY25" fmla="*/ 523220 h 523220"/>
              <a:gd name="connsiteX26" fmla="*/ 0 w 7711888"/>
              <a:gd name="connsiteY26"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11888" h="523220" fill="none" extrusionOk="0">
                <a:moveTo>
                  <a:pt x="0" y="0"/>
                </a:moveTo>
                <a:cubicBezTo>
                  <a:pt x="253507" y="-4707"/>
                  <a:pt x="471584" y="18619"/>
                  <a:pt x="719776" y="0"/>
                </a:cubicBezTo>
                <a:cubicBezTo>
                  <a:pt x="967968" y="-18619"/>
                  <a:pt x="1163866" y="22357"/>
                  <a:pt x="1516671" y="0"/>
                </a:cubicBezTo>
                <a:cubicBezTo>
                  <a:pt x="1869476" y="-22357"/>
                  <a:pt x="1822145" y="-8104"/>
                  <a:pt x="2082210" y="0"/>
                </a:cubicBezTo>
                <a:cubicBezTo>
                  <a:pt x="2342275" y="8104"/>
                  <a:pt x="2392867" y="-15295"/>
                  <a:pt x="2570629" y="0"/>
                </a:cubicBezTo>
                <a:cubicBezTo>
                  <a:pt x="2748391" y="15295"/>
                  <a:pt x="2833953" y="-4664"/>
                  <a:pt x="3059049" y="0"/>
                </a:cubicBezTo>
                <a:cubicBezTo>
                  <a:pt x="3284145" y="4664"/>
                  <a:pt x="3433288" y="-18416"/>
                  <a:pt x="3701706" y="0"/>
                </a:cubicBezTo>
                <a:cubicBezTo>
                  <a:pt x="3970124" y="18416"/>
                  <a:pt x="4083946" y="-15139"/>
                  <a:pt x="4267245" y="0"/>
                </a:cubicBezTo>
                <a:cubicBezTo>
                  <a:pt x="4450544" y="15139"/>
                  <a:pt x="4787258" y="-2923"/>
                  <a:pt x="4987021" y="0"/>
                </a:cubicBezTo>
                <a:cubicBezTo>
                  <a:pt x="5186784" y="2923"/>
                  <a:pt x="5362036" y="1757"/>
                  <a:pt x="5629678" y="0"/>
                </a:cubicBezTo>
                <a:cubicBezTo>
                  <a:pt x="5897320" y="-1757"/>
                  <a:pt x="6113780" y="12484"/>
                  <a:pt x="6426573" y="0"/>
                </a:cubicBezTo>
                <a:cubicBezTo>
                  <a:pt x="6739366" y="-12484"/>
                  <a:pt x="6858711" y="-19424"/>
                  <a:pt x="7146350" y="0"/>
                </a:cubicBezTo>
                <a:cubicBezTo>
                  <a:pt x="7433989" y="19424"/>
                  <a:pt x="7559283" y="-129"/>
                  <a:pt x="7711888" y="0"/>
                </a:cubicBezTo>
                <a:cubicBezTo>
                  <a:pt x="7727396" y="226323"/>
                  <a:pt x="7734903" y="306997"/>
                  <a:pt x="7711888" y="523220"/>
                </a:cubicBezTo>
                <a:cubicBezTo>
                  <a:pt x="7393440" y="510967"/>
                  <a:pt x="7327281" y="544295"/>
                  <a:pt x="7069231" y="523220"/>
                </a:cubicBezTo>
                <a:cubicBezTo>
                  <a:pt x="6811181" y="502145"/>
                  <a:pt x="6509708" y="546039"/>
                  <a:pt x="6349454" y="523220"/>
                </a:cubicBezTo>
                <a:cubicBezTo>
                  <a:pt x="6189200" y="500401"/>
                  <a:pt x="5925492" y="510338"/>
                  <a:pt x="5552559" y="523220"/>
                </a:cubicBezTo>
                <a:cubicBezTo>
                  <a:pt x="5179627" y="536102"/>
                  <a:pt x="5044195" y="551544"/>
                  <a:pt x="4909902" y="523220"/>
                </a:cubicBezTo>
                <a:cubicBezTo>
                  <a:pt x="4775609" y="494896"/>
                  <a:pt x="4537004" y="491214"/>
                  <a:pt x="4267245" y="523220"/>
                </a:cubicBezTo>
                <a:cubicBezTo>
                  <a:pt x="3997486" y="555226"/>
                  <a:pt x="3873628" y="529441"/>
                  <a:pt x="3701706" y="523220"/>
                </a:cubicBezTo>
                <a:cubicBezTo>
                  <a:pt x="3529784" y="516999"/>
                  <a:pt x="3238737" y="545738"/>
                  <a:pt x="2904811" y="523220"/>
                </a:cubicBezTo>
                <a:cubicBezTo>
                  <a:pt x="2570886" y="500702"/>
                  <a:pt x="2548078" y="539330"/>
                  <a:pt x="2262154" y="523220"/>
                </a:cubicBezTo>
                <a:cubicBezTo>
                  <a:pt x="1976230" y="507110"/>
                  <a:pt x="1901082" y="529733"/>
                  <a:pt x="1696615" y="523220"/>
                </a:cubicBezTo>
                <a:cubicBezTo>
                  <a:pt x="1492148" y="516707"/>
                  <a:pt x="1406591" y="532348"/>
                  <a:pt x="1131077" y="523220"/>
                </a:cubicBezTo>
                <a:cubicBezTo>
                  <a:pt x="855563" y="514092"/>
                  <a:pt x="829666" y="549692"/>
                  <a:pt x="565538" y="523220"/>
                </a:cubicBezTo>
                <a:cubicBezTo>
                  <a:pt x="301410" y="496748"/>
                  <a:pt x="170947" y="505577"/>
                  <a:pt x="0" y="523220"/>
                </a:cubicBezTo>
                <a:cubicBezTo>
                  <a:pt x="14723" y="297275"/>
                  <a:pt x="-9491" y="123861"/>
                  <a:pt x="0" y="0"/>
                </a:cubicBezTo>
                <a:close/>
              </a:path>
              <a:path w="7711888" h="523220" stroke="0" extrusionOk="0">
                <a:moveTo>
                  <a:pt x="0" y="0"/>
                </a:moveTo>
                <a:cubicBezTo>
                  <a:pt x="397057" y="-14998"/>
                  <a:pt x="431851" y="-19548"/>
                  <a:pt x="796895" y="0"/>
                </a:cubicBezTo>
                <a:cubicBezTo>
                  <a:pt x="1161939" y="19548"/>
                  <a:pt x="1297073" y="-33146"/>
                  <a:pt x="1593790" y="0"/>
                </a:cubicBezTo>
                <a:cubicBezTo>
                  <a:pt x="1890508" y="33146"/>
                  <a:pt x="1835423" y="16620"/>
                  <a:pt x="2005091" y="0"/>
                </a:cubicBezTo>
                <a:cubicBezTo>
                  <a:pt x="2174759" y="-16620"/>
                  <a:pt x="2275631" y="-5073"/>
                  <a:pt x="2416392" y="0"/>
                </a:cubicBezTo>
                <a:cubicBezTo>
                  <a:pt x="2557153" y="5073"/>
                  <a:pt x="2700669" y="5367"/>
                  <a:pt x="2827692" y="0"/>
                </a:cubicBezTo>
                <a:cubicBezTo>
                  <a:pt x="2954715" y="-5367"/>
                  <a:pt x="3204566" y="7788"/>
                  <a:pt x="3393231" y="0"/>
                </a:cubicBezTo>
                <a:cubicBezTo>
                  <a:pt x="3581896" y="-7788"/>
                  <a:pt x="3690523" y="13019"/>
                  <a:pt x="3881650" y="0"/>
                </a:cubicBezTo>
                <a:cubicBezTo>
                  <a:pt x="4072777" y="-13019"/>
                  <a:pt x="4252500" y="34399"/>
                  <a:pt x="4601427" y="0"/>
                </a:cubicBezTo>
                <a:cubicBezTo>
                  <a:pt x="4950354" y="-34399"/>
                  <a:pt x="4911216" y="23519"/>
                  <a:pt x="5166965" y="0"/>
                </a:cubicBezTo>
                <a:cubicBezTo>
                  <a:pt x="5422714" y="-23519"/>
                  <a:pt x="5593825" y="19838"/>
                  <a:pt x="5732503" y="0"/>
                </a:cubicBezTo>
                <a:cubicBezTo>
                  <a:pt x="5871181" y="-19838"/>
                  <a:pt x="6130910" y="12079"/>
                  <a:pt x="6375161" y="0"/>
                </a:cubicBezTo>
                <a:cubicBezTo>
                  <a:pt x="6619412" y="-12079"/>
                  <a:pt x="6675070" y="-346"/>
                  <a:pt x="6786461" y="0"/>
                </a:cubicBezTo>
                <a:cubicBezTo>
                  <a:pt x="6897852" y="346"/>
                  <a:pt x="7287432" y="-42309"/>
                  <a:pt x="7711888" y="0"/>
                </a:cubicBezTo>
                <a:cubicBezTo>
                  <a:pt x="7699006" y="168374"/>
                  <a:pt x="7695211" y="301383"/>
                  <a:pt x="7711888" y="523220"/>
                </a:cubicBezTo>
                <a:cubicBezTo>
                  <a:pt x="7557861" y="551162"/>
                  <a:pt x="7260668" y="521865"/>
                  <a:pt x="6992112" y="523220"/>
                </a:cubicBezTo>
                <a:cubicBezTo>
                  <a:pt x="6723556" y="524575"/>
                  <a:pt x="6539448" y="491361"/>
                  <a:pt x="6272336" y="523220"/>
                </a:cubicBezTo>
                <a:cubicBezTo>
                  <a:pt x="6005224" y="555079"/>
                  <a:pt x="5793589" y="538133"/>
                  <a:pt x="5475440" y="523220"/>
                </a:cubicBezTo>
                <a:cubicBezTo>
                  <a:pt x="5157291" y="508307"/>
                  <a:pt x="5133258" y="494741"/>
                  <a:pt x="4832783" y="523220"/>
                </a:cubicBezTo>
                <a:cubicBezTo>
                  <a:pt x="4532308" y="551699"/>
                  <a:pt x="4406838" y="499362"/>
                  <a:pt x="4113007" y="523220"/>
                </a:cubicBezTo>
                <a:cubicBezTo>
                  <a:pt x="3819176" y="547078"/>
                  <a:pt x="3789368" y="515095"/>
                  <a:pt x="3701706" y="523220"/>
                </a:cubicBezTo>
                <a:cubicBezTo>
                  <a:pt x="3614044" y="531345"/>
                  <a:pt x="3247035" y="498679"/>
                  <a:pt x="2904811" y="523220"/>
                </a:cubicBezTo>
                <a:cubicBezTo>
                  <a:pt x="2562587" y="547761"/>
                  <a:pt x="2606807" y="501884"/>
                  <a:pt x="2339273" y="523220"/>
                </a:cubicBezTo>
                <a:cubicBezTo>
                  <a:pt x="2071739" y="544556"/>
                  <a:pt x="2047213" y="510006"/>
                  <a:pt x="1773734" y="523220"/>
                </a:cubicBezTo>
                <a:cubicBezTo>
                  <a:pt x="1500255" y="536434"/>
                  <a:pt x="1419722" y="525736"/>
                  <a:pt x="1208196" y="523220"/>
                </a:cubicBezTo>
                <a:cubicBezTo>
                  <a:pt x="996670" y="520704"/>
                  <a:pt x="474512" y="513992"/>
                  <a:pt x="0" y="523220"/>
                </a:cubicBezTo>
                <a:cubicBezTo>
                  <a:pt x="-17284" y="317085"/>
                  <a:pt x="-11950" y="245663"/>
                  <a:pt x="0" y="0"/>
                </a:cubicBezTo>
                <a:close/>
              </a:path>
            </a:pathLst>
          </a:custGeom>
          <a:solidFill>
            <a:schemeClr val="bg1">
              <a:lumMod val="20000"/>
              <a:lumOff val="80000"/>
            </a:schemeClr>
          </a:solidFill>
          <a:ln>
            <a:solidFill>
              <a:schemeClr val="tx1"/>
            </a:solidFill>
            <a:extLst>
              <a:ext uri="{C807C97D-BFC1-408E-A445-0C87EB9F89A2}">
                <ask:lineSketchStyleProps xmlns:ask="http://schemas.microsoft.com/office/drawing/2018/sketchyshapes" xmlns="" sd="3608884092">
                  <a:prstGeom prst="rect">
                    <a:avLst/>
                  </a:prstGeom>
                  <ask:type>
                    <ask:lineSketchFreehand/>
                  </ask:type>
                </ask:lineSketchStyleProps>
              </a:ext>
            </a:extLst>
          </a:ln>
        </p:spPr>
        <p:txBody>
          <a:bodyPr wrap="square" rtlCol="0">
            <a:spAutoFit/>
          </a:bodyPr>
          <a:lstStyle/>
          <a:p>
            <a:pPr marL="285750" indent="-285750">
              <a:buFont typeface="Arial" panose="020B0604020202020204" pitchFamily="34" charset="0"/>
              <a:buChar char="•"/>
            </a:pPr>
            <a:r>
              <a:rPr lang="fr-FR" i="1" dirty="0"/>
              <a:t>Future </a:t>
            </a:r>
            <a:r>
              <a:rPr lang="fr-FR" i="1" dirty="0" err="1"/>
              <a:t>interims</a:t>
            </a:r>
            <a:r>
              <a:rPr lang="fr-FR" i="1" dirty="0"/>
              <a:t> are </a:t>
            </a:r>
            <a:r>
              <a:rPr lang="fr-FR" i="1" dirty="0" err="1"/>
              <a:t>likely</a:t>
            </a:r>
            <a:r>
              <a:rPr lang="fr-FR" i="1" dirty="0"/>
              <a:t> to </a:t>
            </a:r>
            <a:r>
              <a:rPr lang="fr-FR" i="1" dirty="0" err="1"/>
              <a:t>be</a:t>
            </a:r>
            <a:r>
              <a:rPr lang="fr-FR" i="1" dirty="0"/>
              <a:t> </a:t>
            </a:r>
            <a:r>
              <a:rPr lang="fr-FR" i="1" dirty="0" err="1"/>
              <a:t>scheduled</a:t>
            </a:r>
            <a:r>
              <a:rPr lang="fr-FR" i="1" dirty="0"/>
              <a:t> </a:t>
            </a:r>
            <a:r>
              <a:rPr lang="fr-FR" i="1" dirty="0" err="1"/>
              <a:t>before</a:t>
            </a:r>
            <a:r>
              <a:rPr lang="fr-FR" i="1" dirty="0"/>
              <a:t> IETF#122 (</a:t>
            </a:r>
            <a:r>
              <a:rPr lang="fr-FR" i="1" dirty="0" err="1"/>
              <a:t>Anomaly</a:t>
            </a:r>
            <a:r>
              <a:rPr lang="fr-FR" i="1" dirty="0"/>
              <a:t>, </a:t>
            </a:r>
            <a:r>
              <a:rPr lang="fr-FR" i="1" dirty="0" err="1"/>
              <a:t>Map</a:t>
            </a:r>
            <a:r>
              <a:rPr lang="fr-FR" i="1" dirty="0"/>
              <a:t>)</a:t>
            </a:r>
          </a:p>
          <a:p>
            <a:pPr marL="285750" indent="-285750">
              <a:buFont typeface="Arial" panose="020B0604020202020204" pitchFamily="34" charset="0"/>
              <a:buChar char="•"/>
            </a:pPr>
            <a:r>
              <a:rPr lang="fr-FR" i="1" dirty="0"/>
              <a:t>Drop us an email if </a:t>
            </a:r>
            <a:r>
              <a:rPr lang="fr-FR" i="1" dirty="0" err="1"/>
              <a:t>you</a:t>
            </a:r>
            <a:r>
              <a:rPr lang="fr-FR" i="1" dirty="0"/>
              <a:t> have </a:t>
            </a:r>
            <a:r>
              <a:rPr lang="fr-FR" i="1" dirty="0" err="1"/>
              <a:t>comments</a:t>
            </a:r>
            <a:r>
              <a:rPr lang="fr-FR" i="1" dirty="0"/>
              <a:t>/suggestions about </a:t>
            </a:r>
            <a:r>
              <a:rPr lang="fr-FR" i="1" dirty="0" err="1"/>
              <a:t>interims</a:t>
            </a:r>
            <a:r>
              <a:rPr lang="fr-FR" i="1" dirty="0"/>
              <a:t> </a:t>
            </a:r>
          </a:p>
        </p:txBody>
      </p:sp>
      <p:sp>
        <p:nvSpPr>
          <p:cNvPr id="13" name="ZoneTexte 12">
            <a:extLst>
              <a:ext uri="{FF2B5EF4-FFF2-40B4-BE49-F238E27FC236}">
                <a16:creationId xmlns:a16="http://schemas.microsoft.com/office/drawing/2014/main" id="{71AE8C77-12CC-F31F-BC58-52C69B497F3B}"/>
              </a:ext>
            </a:extLst>
          </p:cNvPr>
          <p:cNvSpPr txBox="1"/>
          <p:nvPr/>
        </p:nvSpPr>
        <p:spPr>
          <a:xfrm>
            <a:off x="7358761" y="3686945"/>
            <a:ext cx="1764927" cy="307777"/>
          </a:xfrm>
          <a:prstGeom prst="rect">
            <a:avLst/>
          </a:prstGeom>
          <a:noFill/>
        </p:spPr>
        <p:txBody>
          <a:bodyPr wrap="square" rtlCol="0">
            <a:spAutoFit/>
          </a:bodyPr>
          <a:lstStyle/>
          <a:p>
            <a:r>
              <a:rPr lang="fr-FR" dirty="0" err="1">
                <a:solidFill>
                  <a:srgbClr val="00B0F0"/>
                </a:solidFill>
              </a:rPr>
              <a:t>Anomaly</a:t>
            </a:r>
            <a:endParaRPr lang="fr-FR" dirty="0">
              <a:solidFill>
                <a:srgbClr val="00B0F0"/>
              </a:solidFill>
            </a:endParaRPr>
          </a:p>
        </p:txBody>
      </p:sp>
      <p:pic>
        <p:nvPicPr>
          <p:cNvPr id="7" name="Image 6">
            <a:extLst>
              <a:ext uri="{FF2B5EF4-FFF2-40B4-BE49-F238E27FC236}">
                <a16:creationId xmlns:a16="http://schemas.microsoft.com/office/drawing/2014/main" id="{EC6C6AC9-BB9B-ED6A-BAFE-E7BD4A313B5C}"/>
              </a:ext>
            </a:extLst>
          </p:cNvPr>
          <p:cNvPicPr>
            <a:picLocks noChangeAspect="1"/>
          </p:cNvPicPr>
          <p:nvPr/>
        </p:nvPicPr>
        <p:blipFill>
          <a:blip r:embed="rId2"/>
          <a:stretch>
            <a:fillRect/>
          </a:stretch>
        </p:blipFill>
        <p:spPr>
          <a:xfrm>
            <a:off x="222027" y="2354770"/>
            <a:ext cx="6303017" cy="1679182"/>
          </a:xfrm>
          <a:prstGeom prst="rect">
            <a:avLst/>
          </a:prstGeom>
        </p:spPr>
      </p:pic>
      <p:sp>
        <p:nvSpPr>
          <p:cNvPr id="11" name="ZoneTexte 10">
            <a:extLst>
              <a:ext uri="{FF2B5EF4-FFF2-40B4-BE49-F238E27FC236}">
                <a16:creationId xmlns:a16="http://schemas.microsoft.com/office/drawing/2014/main" id="{DC4BF35C-BFF9-5971-37E5-50C2228413AC}"/>
              </a:ext>
            </a:extLst>
          </p:cNvPr>
          <p:cNvSpPr txBox="1"/>
          <p:nvPr/>
        </p:nvSpPr>
        <p:spPr>
          <a:xfrm>
            <a:off x="7328644" y="3362263"/>
            <a:ext cx="1539690" cy="307777"/>
          </a:xfrm>
          <a:prstGeom prst="rect">
            <a:avLst/>
          </a:prstGeom>
          <a:noFill/>
        </p:spPr>
        <p:txBody>
          <a:bodyPr wrap="square" rtlCol="0">
            <a:spAutoFit/>
          </a:bodyPr>
          <a:lstStyle/>
          <a:p>
            <a:r>
              <a:rPr lang="fr-FR" dirty="0">
                <a:solidFill>
                  <a:srgbClr val="00B0F0"/>
                </a:solidFill>
              </a:rPr>
              <a:t>Digital </a:t>
            </a:r>
            <a:r>
              <a:rPr lang="fr-FR" dirty="0" err="1">
                <a:solidFill>
                  <a:srgbClr val="00B0F0"/>
                </a:solidFill>
              </a:rPr>
              <a:t>Map</a:t>
            </a:r>
            <a:endParaRPr lang="fr-FR" dirty="0">
              <a:solidFill>
                <a:srgbClr val="00B0F0"/>
              </a:solidFill>
            </a:endParaRPr>
          </a:p>
        </p:txBody>
      </p:sp>
      <p:sp>
        <p:nvSpPr>
          <p:cNvPr id="15" name="Flèche : gauche 14">
            <a:extLst>
              <a:ext uri="{FF2B5EF4-FFF2-40B4-BE49-F238E27FC236}">
                <a16:creationId xmlns:a16="http://schemas.microsoft.com/office/drawing/2014/main" id="{3DD9F00C-5E85-94DC-4395-1FC4123BCED2}"/>
              </a:ext>
            </a:extLst>
          </p:cNvPr>
          <p:cNvSpPr/>
          <p:nvPr/>
        </p:nvSpPr>
        <p:spPr>
          <a:xfrm>
            <a:off x="6274535" y="3754957"/>
            <a:ext cx="1084226"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 gauche 9">
            <a:extLst>
              <a:ext uri="{FF2B5EF4-FFF2-40B4-BE49-F238E27FC236}">
                <a16:creationId xmlns:a16="http://schemas.microsoft.com/office/drawing/2014/main" id="{6753B80D-E21A-2B6E-F15B-C5F5C28745C1}"/>
              </a:ext>
            </a:extLst>
          </p:cNvPr>
          <p:cNvSpPr/>
          <p:nvPr/>
        </p:nvSpPr>
        <p:spPr>
          <a:xfrm>
            <a:off x="6274535" y="3406942"/>
            <a:ext cx="1084227"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4986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E3EB4F-098F-A65E-AA63-DEDE137D69CA}"/>
              </a:ext>
            </a:extLst>
          </p:cNvPr>
          <p:cNvSpPr>
            <a:spLocks noGrp="1"/>
          </p:cNvSpPr>
          <p:nvPr>
            <p:ph type="title"/>
          </p:nvPr>
        </p:nvSpPr>
        <p:spPr/>
        <p:txBody>
          <a:bodyPr/>
          <a:lstStyle/>
          <a:p>
            <a:r>
              <a:rPr lang="fr-FR" dirty="0" err="1"/>
              <a:t>Anomaly</a:t>
            </a:r>
            <a:r>
              <a:rPr lang="fr-FR" dirty="0"/>
              <a:t> </a:t>
            </a:r>
            <a:r>
              <a:rPr lang="fr-FR" dirty="0" err="1"/>
              <a:t>Interim</a:t>
            </a:r>
            <a:r>
              <a:rPr lang="fr-FR" dirty="0"/>
              <a:t> (</a:t>
            </a:r>
            <a:r>
              <a:rPr lang="fr-FR" dirty="0" err="1"/>
              <a:t>Reminder</a:t>
            </a:r>
            <a:r>
              <a:rPr lang="fr-FR" dirty="0"/>
              <a:t>)</a:t>
            </a:r>
          </a:p>
        </p:txBody>
      </p:sp>
      <p:sp>
        <p:nvSpPr>
          <p:cNvPr id="4" name="Espace réservé du numéro de diapositive 3">
            <a:extLst>
              <a:ext uri="{FF2B5EF4-FFF2-40B4-BE49-F238E27FC236}">
                <a16:creationId xmlns:a16="http://schemas.microsoft.com/office/drawing/2014/main" id="{64DA9798-7B80-7AEA-B057-07B9AE8F01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Espace réservé du contenu 2">
            <a:extLst>
              <a:ext uri="{FF2B5EF4-FFF2-40B4-BE49-F238E27FC236}">
                <a16:creationId xmlns:a16="http://schemas.microsoft.com/office/drawing/2014/main" id="{FF0A6789-5EA2-67E5-3A6F-BF9B31D542F1}"/>
              </a:ext>
            </a:extLst>
          </p:cNvPr>
          <p:cNvSpPr txBox="1">
            <a:spLocks/>
          </p:cNvSpPr>
          <p:nvPr/>
        </p:nvSpPr>
        <p:spPr>
          <a:xfrm>
            <a:off x="505828" y="1759987"/>
            <a:ext cx="8229600" cy="3210119"/>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b="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b="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b="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b="0" i="0" u="none" strike="noStrike" cap="none">
                <a:solidFill>
                  <a:srgbClr val="737373"/>
                </a:solidFill>
                <a:latin typeface="Inter"/>
                <a:ea typeface="Inter"/>
                <a:cs typeface="Inter"/>
                <a:sym typeface="Inter"/>
              </a:defRPr>
            </a:lvl9pPr>
          </a:lstStyle>
          <a:p>
            <a:pPr marL="385763" indent="-385763">
              <a:buFont typeface="+mj-lt"/>
              <a:buAutoNum type="arabicParenR"/>
            </a:pPr>
            <a:r>
              <a:rPr lang="en-US">
                <a:latin typeface="Calibri" panose="020F0502020204030204" pitchFamily="34" charset="0"/>
                <a:ea typeface="Times New Roman" panose="02020603050405020304" pitchFamily="18" charset="0"/>
              </a:rPr>
              <a:t>Is it worth to document lessons learned/shared out of this valuable « bring your own outage » (credits to Rob :-)) effort? Share Quick Wins?</a:t>
            </a:r>
          </a:p>
          <a:p>
            <a:pPr marL="385763" indent="-385763">
              <a:buFont typeface="+mj-lt"/>
              <a:buAutoNum type="arabicParenR"/>
            </a:pPr>
            <a:r>
              <a:rPr lang="en-US">
                <a:latin typeface="Calibri" panose="020F0502020204030204" pitchFamily="34" charset="0"/>
                <a:ea typeface="Times New Roman" panose="02020603050405020304" pitchFamily="18" charset="0"/>
              </a:rPr>
              <a:t>Is the WG interested to investigate means that would help with auto-generation of correlation and then help with efficient mitigation? De we have a candidate technical approach? Can data annotations be useful here?</a:t>
            </a:r>
          </a:p>
          <a:p>
            <a:pPr marL="385763" indent="-385763">
              <a:buFont typeface="+mj-lt"/>
              <a:buAutoNum type="arabicParenR"/>
            </a:pPr>
            <a:r>
              <a:rPr lang="en-US">
                <a:latin typeface="Calibri" panose="020F0502020204030204" pitchFamily="34" charset="0"/>
                <a:ea typeface="Times New Roman" panose="02020603050405020304" pitchFamily="18" charset="0"/>
              </a:rPr>
              <a:t>Call for contributions to the KG experiment with a focus on anomaly</a:t>
            </a:r>
          </a:p>
          <a:p>
            <a:pPr lvl="1"/>
            <a:r>
              <a:rPr lang="en-US" sz="1500">
                <a:latin typeface="Calibri" panose="020F0502020204030204" pitchFamily="34" charset="0"/>
                <a:ea typeface="Times New Roman" panose="02020603050405020304" pitchFamily="18" charset="0"/>
              </a:rPr>
              <a:t>Share more lessons on automatic mapping of YANG to ontologies? </a:t>
            </a:r>
          </a:p>
          <a:p>
            <a:pPr marL="385763" indent="-385763">
              <a:buFont typeface="+mj-lt"/>
              <a:buAutoNum type="arabicParenR"/>
            </a:pPr>
            <a:r>
              <a:rPr lang="en-US">
                <a:latin typeface="Calibri" panose="020F0502020204030204" pitchFamily="34" charset="0"/>
                <a:ea typeface="Times New Roman" panose="02020603050405020304" pitchFamily="18" charset="0"/>
              </a:rPr>
              <a:t>We have so far two drafts to "plug" in the network anomaly detection framework</a:t>
            </a:r>
          </a:p>
          <a:p>
            <a:pPr lvl="1"/>
            <a:r>
              <a:rPr lang="en-US" sz="1500">
                <a:latin typeface="Calibri" panose="020F0502020204030204" pitchFamily="34" charset="0"/>
                <a:ea typeface="Times New Roman" panose="02020603050405020304" pitchFamily="18" charset="0"/>
              </a:rPr>
              <a:t>Do they fulfill the needs expressed so far?</a:t>
            </a:r>
          </a:p>
          <a:p>
            <a:pPr lvl="1"/>
            <a:r>
              <a:rPr lang="en-US" sz="1500">
                <a:latin typeface="Calibri" panose="020F0502020204030204" pitchFamily="34" charset="0"/>
                <a:ea typeface="Times New Roman" panose="02020603050405020304" pitchFamily="18" charset="0"/>
              </a:rPr>
              <a:t>Do we need others?</a:t>
            </a:r>
            <a:endParaRPr lang="en-US" sz="2700" dirty="0"/>
          </a:p>
        </p:txBody>
      </p:sp>
      <p:sp>
        <p:nvSpPr>
          <p:cNvPr id="6" name="Bulle narrative : ronde 5">
            <a:extLst>
              <a:ext uri="{FF2B5EF4-FFF2-40B4-BE49-F238E27FC236}">
                <a16:creationId xmlns:a16="http://schemas.microsoft.com/office/drawing/2014/main" id="{F76B5647-B4C5-64F4-9864-44722D06BC9E}"/>
              </a:ext>
            </a:extLst>
          </p:cNvPr>
          <p:cNvSpPr/>
          <p:nvPr/>
        </p:nvSpPr>
        <p:spPr>
          <a:xfrm>
            <a:off x="6581192" y="1045864"/>
            <a:ext cx="2301551" cy="921123"/>
          </a:xfrm>
          <a:prstGeom prst="wedgeEllipseCallout">
            <a:avLst>
              <a:gd name="adj1" fmla="val -7762"/>
              <a:gd name="adj2" fmla="val -14335"/>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0000"/>
                    <a:lumOff val="80000"/>
                  </a:schemeClr>
                </a:solidFill>
              </a:rPr>
              <a:t>Thomas/Vincenzo </a:t>
            </a:r>
            <a:r>
              <a:rPr lang="fr-FR" dirty="0" err="1">
                <a:solidFill>
                  <a:schemeClr val="bg2">
                    <a:lumMod val="20000"/>
                    <a:lumOff val="80000"/>
                  </a:schemeClr>
                </a:solidFill>
              </a:rPr>
              <a:t>will</a:t>
            </a:r>
            <a:r>
              <a:rPr lang="fr-FR" dirty="0">
                <a:solidFill>
                  <a:schemeClr val="bg2">
                    <a:lumMod val="20000"/>
                    <a:lumOff val="80000"/>
                  </a:schemeClr>
                </a:solidFill>
              </a:rPr>
              <a:t> follow-up</a:t>
            </a:r>
          </a:p>
        </p:txBody>
      </p:sp>
    </p:spTree>
    <p:extLst>
      <p:ext uri="{BB962C8B-B14F-4D97-AF65-F5344CB8AC3E}">
        <p14:creationId xmlns:p14="http://schemas.microsoft.com/office/powerpoint/2010/main" val="3308386237"/>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108</TotalTime>
  <Words>916</Words>
  <Application>Microsoft Office PowerPoint</Application>
  <PresentationFormat>On-screen Show (16:9)</PresentationFormat>
  <Paragraphs>81</Paragraphs>
  <Slides>11</Slides>
  <Notes>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Arial</vt:lpstr>
      <vt:lpstr>Calibri</vt:lpstr>
      <vt:lpstr>Inter</vt:lpstr>
      <vt:lpstr>Montserrat</vt:lpstr>
      <vt:lpstr>Open Sans</vt:lpstr>
      <vt:lpstr>Open Sans Medium</vt:lpstr>
      <vt:lpstr>Open Sans SemiBold</vt:lpstr>
      <vt:lpstr>Roboto</vt:lpstr>
      <vt:lpstr>Times New Roman</vt:lpstr>
      <vt:lpstr>Material</vt:lpstr>
      <vt:lpstr>IETF Template</vt:lpstr>
      <vt:lpstr>Network Management Operations (nmop) WG</vt:lpstr>
      <vt:lpstr>Note Well</vt:lpstr>
      <vt:lpstr>Note Really Well</vt:lpstr>
      <vt:lpstr>IETF 121 Meeting Tips</vt:lpstr>
      <vt:lpstr>Agenda</vt:lpstr>
      <vt:lpstr>Documents Status</vt:lpstr>
      <vt:lpstr>Milestones: On Track!</vt:lpstr>
      <vt:lpstr>Interim Meetings: Past &amp; Future</vt:lpstr>
      <vt:lpstr>Anomaly Interim (Reminder)</vt:lpstr>
      <vt:lpstr>Digital Map Interim (Reminder)</vt:lpstr>
      <vt:lpstr>Misc.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120 NMOP Chairs Slides</dc:title>
  <dc:creator>BOUCADAIR Mohamed INNOV/NET</dc:creator>
  <cp:lastModifiedBy>Benoit Claise</cp:lastModifiedBy>
  <cp:revision>5</cp:revision>
  <dcterms:modified xsi:type="dcterms:W3CDTF">2024-10-30T19:23:01Z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1730289511</vt:lpwstr>
  </property>
</Properties>
</file>