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44885-6F38-4376-A0C0-47EE22FE7C35}" v="3" dt="2024-10-29T14:35:21.88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37844885-6F38-4376-A0C0-47EE22FE7C35}"/>
    <pc:docChg chg="undo custSel addSld delSld modSld">
      <pc:chgData name="BOUCADAIR Mohamed INNOV/NET" userId="2acbca90-6db1-4111-98c4-832797dda751" providerId="ADAL" clId="{37844885-6F38-4376-A0C0-47EE22FE7C35}" dt="2024-10-31T06:37:47.086" v="3475" actId="114"/>
      <pc:docMkLst>
        <pc:docMk/>
      </pc:docMkLst>
      <pc:sldChg chg="new del">
        <pc:chgData name="BOUCADAIR Mohamed INNOV/NET" userId="2acbca90-6db1-4111-98c4-832797dda751" providerId="ADAL" clId="{37844885-6F38-4376-A0C0-47EE22FE7C35}" dt="2024-10-29T14:18:21.605" v="2" actId="47"/>
        <pc:sldMkLst>
          <pc:docMk/>
          <pc:sldMk cId="4231327477" sldId="256"/>
        </pc:sldMkLst>
      </pc:sldChg>
      <pc:sldChg chg="addSp delSp modSp new mod">
        <pc:chgData name="BOUCADAIR Mohamed INNOV/NET" userId="2acbca90-6db1-4111-98c4-832797dda751" providerId="ADAL" clId="{37844885-6F38-4376-A0C0-47EE22FE7C35}" dt="2024-10-29T14:33:20.434" v="1640" actId="207"/>
        <pc:sldMkLst>
          <pc:docMk/>
          <pc:sldMk cId="2035739947" sldId="257"/>
        </pc:sldMkLst>
        <pc:spChg chg="mod">
          <ac:chgData name="BOUCADAIR Mohamed INNOV/NET" userId="2acbca90-6db1-4111-98c4-832797dda751" providerId="ADAL" clId="{37844885-6F38-4376-A0C0-47EE22FE7C35}" dt="2024-10-29T14:31:30.871" v="1627" actId="20577"/>
          <ac:spMkLst>
            <pc:docMk/>
            <pc:sldMk cId="2035739947" sldId="257"/>
            <ac:spMk id="2" creationId="{6BDC12CF-5B76-616B-004B-499FC268147E}"/>
          </ac:spMkLst>
        </pc:spChg>
        <pc:spChg chg="mod">
          <ac:chgData name="BOUCADAIR Mohamed INNOV/NET" userId="2acbca90-6db1-4111-98c4-832797dda751" providerId="ADAL" clId="{37844885-6F38-4376-A0C0-47EE22FE7C35}" dt="2024-10-29T14:33:20.434" v="1640" actId="207"/>
          <ac:spMkLst>
            <pc:docMk/>
            <pc:sldMk cId="2035739947" sldId="257"/>
            <ac:spMk id="3" creationId="{6E9B7755-C506-3390-7CCB-80CA35A75A56}"/>
          </ac:spMkLst>
        </pc:spChg>
        <pc:spChg chg="mod">
          <ac:chgData name="BOUCADAIR Mohamed INNOV/NET" userId="2acbca90-6db1-4111-98c4-832797dda751" providerId="ADAL" clId="{37844885-6F38-4376-A0C0-47EE22FE7C35}" dt="2024-10-29T14:23:52.887" v="895" actId="20577"/>
          <ac:spMkLst>
            <pc:docMk/>
            <pc:sldMk cId="2035739947" sldId="257"/>
            <ac:spMk id="4" creationId="{8880BE42-4AE8-D02D-EE0F-AFD011FE4693}"/>
          </ac:spMkLst>
        </pc:spChg>
        <pc:picChg chg="add del mod">
          <ac:chgData name="BOUCADAIR Mohamed INNOV/NET" userId="2acbca90-6db1-4111-98c4-832797dda751" providerId="ADAL" clId="{37844885-6F38-4376-A0C0-47EE22FE7C35}" dt="2024-10-29T14:30:10.769" v="1484" actId="478"/>
          <ac:picMkLst>
            <pc:docMk/>
            <pc:sldMk cId="2035739947" sldId="257"/>
            <ac:picMk id="7" creationId="{9C564A40-5DD7-98B6-A103-82C6E6932BEE}"/>
          </ac:picMkLst>
        </pc:picChg>
        <pc:picChg chg="add mod">
          <ac:chgData name="BOUCADAIR Mohamed INNOV/NET" userId="2acbca90-6db1-4111-98c4-832797dda751" providerId="ADAL" clId="{37844885-6F38-4376-A0C0-47EE22FE7C35}" dt="2024-10-29T14:30:16.253" v="1487" actId="1076"/>
          <ac:picMkLst>
            <pc:docMk/>
            <pc:sldMk cId="2035739947" sldId="257"/>
            <ac:picMk id="9" creationId="{86FC636C-F06A-BBF9-47FB-E8CA3066756D}"/>
          </ac:picMkLst>
        </pc:picChg>
      </pc:sldChg>
      <pc:sldChg chg="addSp delSp modSp new mod">
        <pc:chgData name="BOUCADAIR Mohamed INNOV/NET" userId="2acbca90-6db1-4111-98c4-832797dda751" providerId="ADAL" clId="{37844885-6F38-4376-A0C0-47EE22FE7C35}" dt="2024-10-31T06:37:47.086" v="3475" actId="114"/>
        <pc:sldMkLst>
          <pc:docMk/>
          <pc:sldMk cId="872299363" sldId="258"/>
        </pc:sldMkLst>
        <pc:spChg chg="mod">
          <ac:chgData name="BOUCADAIR Mohamed INNOV/NET" userId="2acbca90-6db1-4111-98c4-832797dda751" providerId="ADAL" clId="{37844885-6F38-4376-A0C0-47EE22FE7C35}" dt="2024-10-31T06:28:48.051" v="3168" actId="6549"/>
          <ac:spMkLst>
            <pc:docMk/>
            <pc:sldMk cId="872299363" sldId="258"/>
            <ac:spMk id="2" creationId="{785E5363-C759-B4B6-A4EF-AD285BF6639C}"/>
          </ac:spMkLst>
        </pc:spChg>
        <pc:spChg chg="mod">
          <ac:chgData name="BOUCADAIR Mohamed INNOV/NET" userId="2acbca90-6db1-4111-98c4-832797dda751" providerId="ADAL" clId="{37844885-6F38-4376-A0C0-47EE22FE7C35}" dt="2024-10-31T06:37:47.086" v="3475" actId="114"/>
          <ac:spMkLst>
            <pc:docMk/>
            <pc:sldMk cId="872299363" sldId="258"/>
            <ac:spMk id="3" creationId="{E98D8551-C43C-AAE8-2F4C-D91A8EFE4474}"/>
          </ac:spMkLst>
        </pc:spChg>
        <pc:spChg chg="mod">
          <ac:chgData name="BOUCADAIR Mohamed INNOV/NET" userId="2acbca90-6db1-4111-98c4-832797dda751" providerId="ADAL" clId="{37844885-6F38-4376-A0C0-47EE22FE7C35}" dt="2024-10-29T14:24:01.923" v="896"/>
          <ac:spMkLst>
            <pc:docMk/>
            <pc:sldMk cId="872299363" sldId="258"/>
            <ac:spMk id="4" creationId="{57F26DCC-5358-0DF6-59C0-22D4387BCB85}"/>
          </ac:spMkLst>
        </pc:spChg>
        <pc:graphicFrameChg chg="add del mod modGraphic">
          <ac:chgData name="BOUCADAIR Mohamed INNOV/NET" userId="2acbca90-6db1-4111-98c4-832797dda751" providerId="ADAL" clId="{37844885-6F38-4376-A0C0-47EE22FE7C35}" dt="2024-10-31T06:36:08.427" v="3382" actId="478"/>
          <ac:graphicFrameMkLst>
            <pc:docMk/>
            <pc:sldMk cId="872299363" sldId="258"/>
            <ac:graphicFrameMk id="6" creationId="{6BBA16EE-ACE4-8BC7-7081-EF9116CEEF7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0D584-5F32-4082-AF48-7178172E93B4}" type="datetimeFigureOut">
              <a:rPr lang="fr-FR" smtClean="0"/>
              <a:t>31/10/2024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795D1-6D4A-4E9A-8390-3FDF925E23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72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2CD69-6176-D0A6-90AD-AD7B78037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75CFBF-071F-C830-F514-2C8472226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D9D70-F06A-0F2A-B461-AA9AEF31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A7C9-5884-4F51-9FDB-03FCBE6DB06C}" type="datetime1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12E739-A2DF-8288-A897-D9E8C01A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9E00FA-0A53-DCE7-891E-49908BC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72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AD35D-129A-676D-730A-66254EE2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C38726-322E-1A13-5FD0-EE9940024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2E20F-5CFD-1521-79CA-A0C03E14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EE31-B427-4590-9934-DCCF4EEEF12D}" type="datetime1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8053C-B315-CCF9-DEAC-AE012F9A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04926-EC36-B8DC-2D62-45038236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7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3BE625-77FB-83AE-5065-43A8D2F63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105548-52E3-D23A-6D3C-84982EF51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90BF5D-CC36-A1D4-012A-33F301C3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CADF-B6C0-4508-BD67-2AE38510073B}" type="datetime1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C7ABE-E477-A43B-BDCD-F950879E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0ED22C-7052-7EA6-AD05-284950E1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88E8B-0DD4-006D-64F4-947411C6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1ABBD-D880-CF23-B03A-6FA95446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8885A-042C-DCA9-DC5D-352904AA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2D4A-8DBE-4FCC-AE76-66F57916126B}" type="datetime1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2E03CF-2FF9-44EA-7C24-3EBA6BE7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920754-4B41-4460-ACD3-52AB3E3F1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23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8ADD3-A2CC-E1AF-A966-DE6157A5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1B0F0A-D3FC-4E4E-C5D4-3877616EF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360798-AAEB-BEF5-95D3-AFAC47BA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5CBF-F795-4DFA-87AB-7971F539AB34}" type="datetime1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35D677-C72F-52EB-B991-85F7C18A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C6C81-02BB-F9C3-AB80-590BAE83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63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90D03-7121-A586-2FC7-1BBAEDED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DACF9-AEA4-0FEC-4F4A-0BB050083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557F05-BC51-BD5A-E4B7-88F3E45C6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0604B3-9561-B25D-C01B-5BCAD1D0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8308-36A1-48A0-8E45-5C908A26B1B8}" type="datetime1">
              <a:rPr lang="fr-FR" smtClean="0"/>
              <a:t>31/10/2024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7F8E68-E3B1-4A5F-802C-360DAFE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E6057C-7337-8BCF-0178-1E79ACE4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37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5F3E3-66A1-5CA5-46CE-675A8544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D38FA4-3B9C-D02B-9F08-9855C963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CA9D4-9D1E-BAEF-D579-A3317771A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64B3CC-6EDD-30A1-D68F-9C4A1364B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2A04C5A-005D-8FC8-C61C-A71BCFB3A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216214-DEFA-CAA4-55A3-6262BA1D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5521-7831-4EA2-8CA4-D0E76D80A8C9}" type="datetime1">
              <a:rPr lang="fr-FR" smtClean="0"/>
              <a:t>31/10/2024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3EB95F-A328-48A2-BCF7-D1B9BE63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55DB12-95B2-640A-1E63-B96C7B1C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9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4BDEA-9F9D-D130-4C4F-3735F02B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5B4D4A-7043-906D-259B-FD5DB027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B915-B04D-4C31-8D63-6B111EBE1A92}" type="datetime1">
              <a:rPr lang="fr-FR" smtClean="0"/>
              <a:t>31/10/2024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F4FA22-E03F-1B04-D05B-25A01392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B21A34-B1F7-68B8-93C0-CEC0447F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2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BC8E06-AA61-A2D0-D628-E9F6D7A5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D6D9-7573-4813-9FE8-2CDEDB067FFD}" type="datetime1">
              <a:rPr lang="fr-FR" smtClean="0"/>
              <a:t>31/10/2024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EFDDE-04D5-3698-3D2C-34B7392E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E96642-69CB-A253-2C7A-A25C8F7B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1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E5562-03E8-CBC9-C75A-4BCC39C1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19B73-2F07-BEA4-3A17-D6488CE0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2967CA-CE43-5766-BFA2-64E135AD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230E80-DC9D-20AE-6F63-7F561ADE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E930-AE5B-47C1-B8AA-22416CD3FAA6}" type="datetime1">
              <a:rPr lang="fr-FR" smtClean="0"/>
              <a:t>31/10/2024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F8155C-F8D9-C4DE-FB89-321F8CB3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E97FBA-A445-5AD3-8360-8A745DBF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74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0FC64-CA5A-848D-CAA1-4ABD7097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FCE56-D027-9745-6BE3-3AB351E06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10E88-4D9A-9420-D640-A5CFC78FC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627EF1-B53B-1CD2-5AB9-ECAA8A40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B4F8-711A-464F-B0A8-EE17F67B1F10}" type="datetime1">
              <a:rPr lang="fr-FR" smtClean="0"/>
              <a:t>31/10/2024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851A39-8606-8091-A3AB-852C4C51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66A2D3-C3F7-A465-5DA3-E3F86231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13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0E19B3-C4A0-2529-40A9-49298518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50978E-E819-4A3E-13AF-023749D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3B5022-75E2-4943-CBA5-4BB0CC127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281B-E509-45B0-9D0D-2BEAB47FC2CA}" type="datetime1">
              <a:rPr lang="fr-FR" smtClean="0"/>
              <a:t>31/10/2024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FEE3DC-3A35-27F1-589F-8B32515AA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051066-8E3F-2744-0E46-CBE17A3C9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41BB-B331-4A35-8B7A-1E1006F309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3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DC12CF-5B76-616B-004B-499FC268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of draft-ietf-</a:t>
            </a:r>
            <a:r>
              <a:rPr lang="fr-FR" dirty="0" err="1"/>
              <a:t>nmop</a:t>
            </a:r>
            <a:r>
              <a:rPr lang="fr-FR" dirty="0"/>
              <a:t>-</a:t>
            </a:r>
            <a:r>
              <a:rPr lang="fr-FR" dirty="0" err="1"/>
              <a:t>terminology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9B7755-C506-3390-7CCB-80CA35A7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text is getting more and more </a:t>
            </a:r>
            <a:r>
              <a:rPr lang="en-US" b="1" i="1" dirty="0">
                <a:solidFill>
                  <a:srgbClr val="00B0F0"/>
                </a:solidFill>
              </a:rPr>
              <a:t>stable</a:t>
            </a:r>
          </a:p>
          <a:p>
            <a:r>
              <a:rPr lang="en-US" dirty="0"/>
              <a:t>The authors indicated that they think the text is close to the WGLC</a:t>
            </a:r>
          </a:p>
          <a:p>
            <a:r>
              <a:rPr lang="en-US" dirty="0"/>
              <a:t>There are still some very few points on which we expect </a:t>
            </a:r>
            <a:r>
              <a:rPr lang="en-US" b="1" i="1" dirty="0">
                <a:solidFill>
                  <a:srgbClr val="00B0F0"/>
                </a:solidFill>
              </a:rPr>
              <a:t>converging</a:t>
            </a:r>
            <a:r>
              <a:rPr lang="en-US" dirty="0"/>
              <a:t> SOON</a:t>
            </a:r>
          </a:p>
          <a:p>
            <a:pPr lvl="1"/>
            <a:r>
              <a:rPr lang="en-US" dirty="0"/>
              <a:t>Text tweaking: Resource/Service</a:t>
            </a:r>
          </a:p>
          <a:p>
            <a:pPr lvl="1"/>
            <a:r>
              <a:rPr lang="en-US" dirty="0"/>
              <a:t>NEW text: Network Observability</a:t>
            </a:r>
          </a:p>
          <a:p>
            <a:pPr lvl="1"/>
            <a:r>
              <a:rPr lang="en-US" dirty="0"/>
              <a:t>More discussion: Agree on the level of incident/anomaly details to include</a:t>
            </a:r>
          </a:p>
          <a:p>
            <a:r>
              <a:rPr lang="en-US" dirty="0"/>
              <a:t>Adrian made a comprehensive </a:t>
            </a:r>
            <a:r>
              <a:rPr lang="en-US" b="1" i="1" dirty="0">
                <a:solidFill>
                  <a:srgbClr val="00B0F0"/>
                </a:solidFill>
              </a:rPr>
              <a:t>consistency check</a:t>
            </a:r>
            <a:r>
              <a:rPr lang="en-US" dirty="0"/>
              <a:t> of the various NMOP documents with proposed </a:t>
            </a:r>
            <a:r>
              <a:rPr lang="en-US" b="1" i="1" dirty="0">
                <a:solidFill>
                  <a:srgbClr val="00B0F0"/>
                </a:solidFill>
              </a:rPr>
              <a:t>actions when deviations </a:t>
            </a:r>
            <a:r>
              <a:rPr lang="en-US" dirty="0"/>
              <a:t>were observed</a:t>
            </a:r>
          </a:p>
          <a:p>
            <a:pPr lvl="1"/>
            <a:r>
              <a:rPr lang="en-US" dirty="0"/>
              <a:t>Authors of some of these I-Ds  implemented the proposed fixes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Early directorate reviews </a:t>
            </a:r>
            <a:r>
              <a:rPr lang="en-US" dirty="0"/>
              <a:t>were requested: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80BE42-4AE8-D02D-EE0F-AFD011FE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IETF#121 Dublin, NMOP WG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732BF1-AA49-974E-31CC-A0C03463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6FC636C-F06A-BBF9-47FB-E8CA30667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587" y="5759394"/>
            <a:ext cx="2150826" cy="11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E5363-C759-B4B6-A4EF-AD285BF6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</a:t>
            </a:r>
            <a:r>
              <a:rPr lang="fr-FR" dirty="0"/>
              <a:t> for draft-ietf-</a:t>
            </a:r>
            <a:r>
              <a:rPr lang="fr-FR" dirty="0" err="1"/>
              <a:t>nmop</a:t>
            </a:r>
            <a:r>
              <a:rPr lang="fr-FR" dirty="0"/>
              <a:t>-</a:t>
            </a:r>
            <a:r>
              <a:rPr lang="fr-FR" dirty="0" err="1"/>
              <a:t>terminology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D8551-C43C-AAE8-2F4C-D91A8EFE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9117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Need to find a balance between</a:t>
            </a:r>
          </a:p>
          <a:p>
            <a:pPr lvl="1"/>
            <a:r>
              <a:rPr lang="en-US" dirty="0"/>
              <a:t>A minimal set of </a:t>
            </a:r>
            <a:r>
              <a:rPr lang="en-US" b="1" i="1" dirty="0"/>
              <a:t>core terms use widely across all</a:t>
            </a:r>
            <a:r>
              <a:rPr lang="en-US" dirty="0"/>
              <a:t> NMOP documents</a:t>
            </a:r>
          </a:p>
          <a:p>
            <a:pPr lvl="1"/>
            <a:r>
              <a:rPr lang="en-US" dirty="0"/>
              <a:t>A maximal set of terms that </a:t>
            </a:r>
            <a:r>
              <a:rPr lang="en-US" b="1" i="1" dirty="0"/>
              <a:t>might be used in any one </a:t>
            </a:r>
            <a:r>
              <a:rPr lang="en-US" dirty="0"/>
              <a:t>NMOP document </a:t>
            </a:r>
          </a:p>
          <a:p>
            <a:endParaRPr lang="en-US" dirty="0"/>
          </a:p>
          <a:p>
            <a:r>
              <a:rPr lang="en-US" dirty="0"/>
              <a:t>A proposal for discussion</a:t>
            </a:r>
          </a:p>
          <a:p>
            <a:pPr lvl="1"/>
            <a:r>
              <a:rPr lang="en-US" dirty="0"/>
              <a:t>Release new versions to address the pending comments and various directorate reviews</a:t>
            </a:r>
          </a:p>
          <a:p>
            <a:pPr lvl="1"/>
            <a:r>
              <a:rPr lang="en-US" dirty="0"/>
              <a:t>Let the document </a:t>
            </a:r>
            <a:r>
              <a:rPr lang="en-US" b="1" i="1" dirty="0"/>
              <a:t>open for two/three months</a:t>
            </a:r>
          </a:p>
          <a:p>
            <a:pPr lvl="1"/>
            <a:r>
              <a:rPr lang="en-US" dirty="0"/>
              <a:t>If no major comment is raised, </a:t>
            </a:r>
            <a:r>
              <a:rPr lang="en-US" b="1" i="1" dirty="0"/>
              <a:t>run a WGLC by end of Jan 2025</a:t>
            </a:r>
          </a:p>
          <a:p>
            <a:pPr lvl="1"/>
            <a:r>
              <a:rPr lang="en-US" dirty="0"/>
              <a:t>NMOP documents can define </a:t>
            </a:r>
            <a:r>
              <a:rPr lang="en-US" b="1" i="1" dirty="0"/>
              <a:t>context-specific terms, if needed</a:t>
            </a:r>
          </a:p>
          <a:p>
            <a:pPr lvl="1"/>
            <a:endParaRPr lang="en-US" dirty="0"/>
          </a:p>
          <a:p>
            <a:r>
              <a:rPr lang="en-US" dirty="0"/>
              <a:t>Questions to the WG</a:t>
            </a:r>
          </a:p>
          <a:p>
            <a:pPr lvl="1"/>
            <a:r>
              <a:rPr lang="en-US" b="1" i="1" dirty="0">
                <a:solidFill>
                  <a:srgbClr val="00B0F0"/>
                </a:solidFill>
              </a:rPr>
              <a:t>Q#1</a:t>
            </a:r>
            <a:r>
              <a:rPr lang="en-US" dirty="0"/>
              <a:t>: Do you agree to proceed with the WGLC as suggested in the proposal above?</a:t>
            </a:r>
          </a:p>
          <a:p>
            <a:pPr lvl="1"/>
            <a:r>
              <a:rPr lang="en-US" b="1" i="1" dirty="0">
                <a:solidFill>
                  <a:srgbClr val="00B0F0"/>
                </a:solidFill>
              </a:rPr>
              <a:t>Q#2</a:t>
            </a:r>
            <a:r>
              <a:rPr lang="en-US" dirty="0"/>
              <a:t>: Do you prefer to hold the document and wait for the anomaly/incident I-Ds to be finalized as well, but with the risk to see its publication delayed if the other two I-Ds can’t make the target deadline?</a:t>
            </a:r>
          </a:p>
          <a:p>
            <a:pPr lvl="1"/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F26DCC-5358-0DF6-59C0-22D4387B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IETF#121 Dublin, NMOP WG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E23D71-D4A9-A043-6F05-15DBC2F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41BB-B331-4A35-8B7A-1E1006F3096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299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265</Words>
  <Application>Microsoft Office PowerPoint</Application>
  <PresentationFormat>Grand écran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Status of draft-ietf-nmop-terminology</vt:lpstr>
      <vt:lpstr>Next Step for draft-ietf-nmop-terminology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of draft-ietf-nmop-terminology</dc:title>
  <dc:creator>BOUCADAIR Mohamed INNOV/NET</dc:creator>
  <cp:lastModifiedBy>BOUCADAIR Mohamed INNOV/NET</cp:lastModifiedBy>
  <cp:revision>1</cp:revision>
  <dcterms:created xsi:type="dcterms:W3CDTF">2024-10-29T14:17:47Z</dcterms:created>
  <dcterms:modified xsi:type="dcterms:W3CDTF">2024-10-31T06:37:54Z</dcterms:modified>
</cp:coreProperties>
</file>