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4" r:id="rId1"/>
    <p:sldMasterId id="2147483665" r:id="rId2"/>
  </p:sldMasterIdLst>
  <p:notesMasterIdLst>
    <p:notesMasterId r:id="rId14"/>
  </p:notesMasterIdLst>
  <p:sldIdLst>
    <p:sldId id="256" r:id="rId3"/>
    <p:sldId id="257" r:id="rId4"/>
    <p:sldId id="258" r:id="rId5"/>
    <p:sldId id="259" r:id="rId6"/>
    <p:sldId id="260" r:id="rId7"/>
    <p:sldId id="271" r:id="rId8"/>
    <p:sldId id="269" r:id="rId9"/>
    <p:sldId id="268" r:id="rId10"/>
    <p:sldId id="274" r:id="rId11"/>
    <p:sldId id="275" r:id="rId12"/>
    <p:sldId id="273"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EB1F86-BAF6-41A3-85E7-36693E58AFA4}" v="7" dt="2024-10-30T15:39:15.0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4" d="100"/>
          <a:sy n="154" d="100"/>
        </p:scale>
        <p:origin x="384" y="132"/>
      </p:cViewPr>
      <p:guideLst>
        <p:guide orient="horz" pos="16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UCADAIR Mohamed INNOV/NET" userId="2acbca90-6db1-4111-98c4-832797dda751" providerId="ADAL" clId="{40AA09E1-26BA-45C8-8F45-A3257F5F94CD}"/>
    <pc:docChg chg="addSld modSld">
      <pc:chgData name="BOUCADAIR Mohamed INNOV/NET" userId="2acbca90-6db1-4111-98c4-832797dda751" providerId="ADAL" clId="{40AA09E1-26BA-45C8-8F45-A3257F5F94CD}" dt="2024-07-26T16:49:37.571" v="94" actId="207"/>
      <pc:docMkLst>
        <pc:docMk/>
      </pc:docMkLst>
      <pc:sldChg chg="modSp new mod">
        <pc:chgData name="BOUCADAIR Mohamed INNOV/NET" userId="2acbca90-6db1-4111-98c4-832797dda751" providerId="ADAL" clId="{40AA09E1-26BA-45C8-8F45-A3257F5F94CD}" dt="2024-07-26T16:49:28.106" v="92" actId="207"/>
        <pc:sldMkLst>
          <pc:docMk/>
          <pc:sldMk cId="1594230437" sldId="276"/>
        </pc:sldMkLst>
        <pc:spChg chg="mod">
          <ac:chgData name="BOUCADAIR Mohamed INNOV/NET" userId="2acbca90-6db1-4111-98c4-832797dda751" providerId="ADAL" clId="{40AA09E1-26BA-45C8-8F45-A3257F5F94CD}" dt="2024-07-26T16:47:13.796" v="15" actId="20577"/>
          <ac:spMkLst>
            <pc:docMk/>
            <pc:sldMk cId="1594230437" sldId="276"/>
            <ac:spMk id="2" creationId="{5F704634-0654-8909-B1A1-3A41DEE45E3D}"/>
          </ac:spMkLst>
        </pc:spChg>
        <pc:spChg chg="mod">
          <ac:chgData name="BOUCADAIR Mohamed INNOV/NET" userId="2acbca90-6db1-4111-98c4-832797dda751" providerId="ADAL" clId="{40AA09E1-26BA-45C8-8F45-A3257F5F94CD}" dt="2024-07-26T16:49:28.106" v="92" actId="207"/>
          <ac:spMkLst>
            <pc:docMk/>
            <pc:sldMk cId="1594230437" sldId="276"/>
            <ac:spMk id="3" creationId="{9C2E9E4F-D2DD-BA7E-1A8C-6271BFE87061}"/>
          </ac:spMkLst>
        </pc:spChg>
      </pc:sldChg>
      <pc:sldChg chg="modSp new mod">
        <pc:chgData name="BOUCADAIR Mohamed INNOV/NET" userId="2acbca90-6db1-4111-98c4-832797dda751" providerId="ADAL" clId="{40AA09E1-26BA-45C8-8F45-A3257F5F94CD}" dt="2024-07-26T16:49:34.205" v="93" actId="207"/>
        <pc:sldMkLst>
          <pc:docMk/>
          <pc:sldMk cId="1522662956" sldId="277"/>
        </pc:sldMkLst>
        <pc:spChg chg="mod">
          <ac:chgData name="BOUCADAIR Mohamed INNOV/NET" userId="2acbca90-6db1-4111-98c4-832797dda751" providerId="ADAL" clId="{40AA09E1-26BA-45C8-8F45-A3257F5F94CD}" dt="2024-07-26T16:48:16.246" v="69" actId="20577"/>
          <ac:spMkLst>
            <pc:docMk/>
            <pc:sldMk cId="1522662956" sldId="277"/>
            <ac:spMk id="2" creationId="{B171D4B6-37B5-F97A-A308-F6929BAA3B22}"/>
          </ac:spMkLst>
        </pc:spChg>
        <pc:spChg chg="mod">
          <ac:chgData name="BOUCADAIR Mohamed INNOV/NET" userId="2acbca90-6db1-4111-98c4-832797dda751" providerId="ADAL" clId="{40AA09E1-26BA-45C8-8F45-A3257F5F94CD}" dt="2024-07-26T16:49:34.205" v="93" actId="207"/>
          <ac:spMkLst>
            <pc:docMk/>
            <pc:sldMk cId="1522662956" sldId="277"/>
            <ac:spMk id="3" creationId="{02F0270B-B543-0040-43B9-7A918D540129}"/>
          </ac:spMkLst>
        </pc:spChg>
      </pc:sldChg>
      <pc:sldChg chg="modSp new mod">
        <pc:chgData name="BOUCADAIR Mohamed INNOV/NET" userId="2acbca90-6db1-4111-98c4-832797dda751" providerId="ADAL" clId="{40AA09E1-26BA-45C8-8F45-A3257F5F94CD}" dt="2024-07-26T16:49:37.571" v="94" actId="207"/>
        <pc:sldMkLst>
          <pc:docMk/>
          <pc:sldMk cId="482176988" sldId="278"/>
        </pc:sldMkLst>
        <pc:spChg chg="mod">
          <ac:chgData name="BOUCADAIR Mohamed INNOV/NET" userId="2acbca90-6db1-4111-98c4-832797dda751" providerId="ADAL" clId="{40AA09E1-26BA-45C8-8F45-A3257F5F94CD}" dt="2024-07-26T16:49:37.571" v="94" actId="207"/>
          <ac:spMkLst>
            <pc:docMk/>
            <pc:sldMk cId="482176988" sldId="278"/>
            <ac:spMk id="3" creationId="{354D1E93-08D4-7AF9-1B2D-B84F0A60F806}"/>
          </ac:spMkLst>
        </pc:spChg>
      </pc:sldChg>
    </pc:docChg>
  </pc:docChgLst>
  <pc:docChgLst>
    <pc:chgData name="BOUCADAIR Mohamed INNOV/NET" userId="2acbca90-6db1-4111-98c4-832797dda751" providerId="ADAL" clId="{D2F81640-DBF7-4596-A85C-8BBE2BAACBF2}"/>
    <pc:docChg chg="custSel modSld">
      <pc:chgData name="BOUCADAIR Mohamed INNOV/NET" userId="2acbca90-6db1-4111-98c4-832797dda751" providerId="ADAL" clId="{D2F81640-DBF7-4596-A85C-8BBE2BAACBF2}" dt="2024-07-16T10:18:13.267" v="236" actId="20577"/>
      <pc:docMkLst>
        <pc:docMk/>
      </pc:docMkLst>
      <pc:sldChg chg="addSp delSp modSp mod">
        <pc:chgData name="BOUCADAIR Mohamed INNOV/NET" userId="2acbca90-6db1-4111-98c4-832797dda751" providerId="ADAL" clId="{D2F81640-DBF7-4596-A85C-8BBE2BAACBF2}" dt="2024-07-16T10:15:03.546" v="116" actId="207"/>
        <pc:sldMkLst>
          <pc:docMk/>
          <pc:sldMk cId="19349701" sldId="263"/>
        </pc:sldMkLst>
        <pc:spChg chg="mod">
          <ac:chgData name="BOUCADAIR Mohamed INNOV/NET" userId="2acbca90-6db1-4111-98c4-832797dda751" providerId="ADAL" clId="{D2F81640-DBF7-4596-A85C-8BBE2BAACBF2}" dt="2024-07-16T10:13:55.185" v="81" actId="1076"/>
          <ac:spMkLst>
            <pc:docMk/>
            <pc:sldMk cId="19349701" sldId="263"/>
            <ac:spMk id="3" creationId="{83D20BE9-2246-7E23-23A9-3B3575F16427}"/>
          </ac:spMkLst>
        </pc:spChg>
        <pc:spChg chg="add del mod">
          <ac:chgData name="BOUCADAIR Mohamed INNOV/NET" userId="2acbca90-6db1-4111-98c4-832797dda751" providerId="ADAL" clId="{D2F81640-DBF7-4596-A85C-8BBE2BAACBF2}" dt="2024-07-16T10:12:38.365" v="43" actId="478"/>
          <ac:spMkLst>
            <pc:docMk/>
            <pc:sldMk cId="19349701" sldId="263"/>
            <ac:spMk id="5" creationId="{D704E20F-8DE7-83C2-C8DB-53E580978B4E}"/>
          </ac:spMkLst>
        </pc:spChg>
        <pc:spChg chg="add mod">
          <ac:chgData name="BOUCADAIR Mohamed INNOV/NET" userId="2acbca90-6db1-4111-98c4-832797dda751" providerId="ADAL" clId="{D2F81640-DBF7-4596-A85C-8BBE2BAACBF2}" dt="2024-07-16T10:14:40.571" v="113" actId="207"/>
          <ac:spMkLst>
            <pc:docMk/>
            <pc:sldMk cId="19349701" sldId="263"/>
            <ac:spMk id="6" creationId="{BCA2001A-51BF-45CB-C2B7-BB9B0CA4A33D}"/>
          </ac:spMkLst>
        </pc:spChg>
        <pc:spChg chg="add mod ord">
          <ac:chgData name="BOUCADAIR Mohamed INNOV/NET" userId="2acbca90-6db1-4111-98c4-832797dda751" providerId="ADAL" clId="{D2F81640-DBF7-4596-A85C-8BBE2BAACBF2}" dt="2024-07-16T10:14:05.825" v="108" actId="1037"/>
          <ac:spMkLst>
            <pc:docMk/>
            <pc:sldMk cId="19349701" sldId="263"/>
            <ac:spMk id="7" creationId="{2B7E25EF-AEAB-D46F-394B-F805E54DA742}"/>
          </ac:spMkLst>
        </pc:spChg>
        <pc:spChg chg="add mod">
          <ac:chgData name="BOUCADAIR Mohamed INNOV/NET" userId="2acbca90-6db1-4111-98c4-832797dda751" providerId="ADAL" clId="{D2F81640-DBF7-4596-A85C-8BBE2BAACBF2}" dt="2024-07-16T10:15:03.546" v="116" actId="207"/>
          <ac:spMkLst>
            <pc:docMk/>
            <pc:sldMk cId="19349701" sldId="263"/>
            <ac:spMk id="8" creationId="{43CBEF85-868C-DB6D-8E15-BC44095515A0}"/>
          </ac:spMkLst>
        </pc:spChg>
      </pc:sldChg>
      <pc:sldChg chg="addSp delSp modSp mod">
        <pc:chgData name="BOUCADAIR Mohamed INNOV/NET" userId="2acbca90-6db1-4111-98c4-832797dda751" providerId="ADAL" clId="{D2F81640-DBF7-4596-A85C-8BBE2BAACBF2}" dt="2024-07-16T10:18:13.267" v="236" actId="20577"/>
        <pc:sldMkLst>
          <pc:docMk/>
          <pc:sldMk cId="514278596" sldId="274"/>
        </pc:sldMkLst>
        <pc:spChg chg="mod">
          <ac:chgData name="BOUCADAIR Mohamed INNOV/NET" userId="2acbca90-6db1-4111-98c4-832797dda751" providerId="ADAL" clId="{D2F81640-DBF7-4596-A85C-8BBE2BAACBF2}" dt="2024-07-16T10:18:13.267" v="236" actId="20577"/>
          <ac:spMkLst>
            <pc:docMk/>
            <pc:sldMk cId="514278596" sldId="274"/>
            <ac:spMk id="5" creationId="{3856129A-94B9-0425-E3E2-66E6DE494147}"/>
          </ac:spMkLst>
        </pc:spChg>
        <pc:spChg chg="add del mod">
          <ac:chgData name="BOUCADAIR Mohamed INNOV/NET" userId="2acbca90-6db1-4111-98c4-832797dda751" providerId="ADAL" clId="{D2F81640-DBF7-4596-A85C-8BBE2BAACBF2}" dt="2024-07-16T10:17:47.377" v="230" actId="478"/>
          <ac:spMkLst>
            <pc:docMk/>
            <pc:sldMk cId="514278596" sldId="274"/>
            <ac:spMk id="6" creationId="{2AF546A0-30B2-8592-4398-B35176E22E58}"/>
          </ac:spMkLst>
        </pc:spChg>
        <pc:spChg chg="add del mod">
          <ac:chgData name="BOUCADAIR Mohamed INNOV/NET" userId="2acbca90-6db1-4111-98c4-832797dda751" providerId="ADAL" clId="{D2F81640-DBF7-4596-A85C-8BBE2BAACBF2}" dt="2024-07-16T10:17:49.657" v="231" actId="478"/>
          <ac:spMkLst>
            <pc:docMk/>
            <pc:sldMk cId="514278596" sldId="274"/>
            <ac:spMk id="7" creationId="{DCD64453-FCEB-586A-5A4E-B232DB3AEA38}"/>
          </ac:spMkLst>
        </pc:spChg>
      </pc:sldChg>
    </pc:docChg>
  </pc:docChgLst>
  <pc:docChgLst>
    <pc:chgData name="BOUCADAIR Mohamed INNOV/NET" userId="2acbca90-6db1-4111-98c4-832797dda751" providerId="ADAL" clId="{1EEB1F86-BAF6-41A3-85E7-36693E58AFA4}"/>
    <pc:docChg chg="undo custSel addSld delSld modSld">
      <pc:chgData name="BOUCADAIR Mohamed INNOV/NET" userId="2acbca90-6db1-4111-98c4-832797dda751" providerId="ADAL" clId="{1EEB1F86-BAF6-41A3-85E7-36693E58AFA4}" dt="2024-10-30T15:45:21.994" v="991" actId="47"/>
      <pc:docMkLst>
        <pc:docMk/>
      </pc:docMkLst>
      <pc:sldChg chg="modSp mod">
        <pc:chgData name="BOUCADAIR Mohamed INNOV/NET" userId="2acbca90-6db1-4111-98c4-832797dda751" providerId="ADAL" clId="{1EEB1F86-BAF6-41A3-85E7-36693E58AFA4}" dt="2024-10-30T15:19:08.888" v="4" actId="20577"/>
        <pc:sldMkLst>
          <pc:docMk/>
          <pc:sldMk cId="0" sldId="256"/>
        </pc:sldMkLst>
        <pc:spChg chg="mod">
          <ac:chgData name="BOUCADAIR Mohamed INNOV/NET" userId="2acbca90-6db1-4111-98c4-832797dda751" providerId="ADAL" clId="{1EEB1F86-BAF6-41A3-85E7-36693E58AFA4}" dt="2024-10-30T15:19:08.888" v="4" actId="20577"/>
          <ac:spMkLst>
            <pc:docMk/>
            <pc:sldMk cId="0" sldId="256"/>
            <ac:spMk id="100" creationId="{00000000-0000-0000-0000-000000000000}"/>
          </ac:spMkLst>
        </pc:spChg>
      </pc:sldChg>
      <pc:sldChg chg="modSp mod">
        <pc:chgData name="BOUCADAIR Mohamed INNOV/NET" userId="2acbca90-6db1-4111-98c4-832797dda751" providerId="ADAL" clId="{1EEB1F86-BAF6-41A3-85E7-36693E58AFA4}" dt="2024-10-30T15:19:16.512" v="5" actId="20577"/>
        <pc:sldMkLst>
          <pc:docMk/>
          <pc:sldMk cId="0" sldId="259"/>
        </pc:sldMkLst>
        <pc:spChg chg="mod">
          <ac:chgData name="BOUCADAIR Mohamed INNOV/NET" userId="2acbca90-6db1-4111-98c4-832797dda751" providerId="ADAL" clId="{1EEB1F86-BAF6-41A3-85E7-36693E58AFA4}" dt="2024-10-30T15:19:16.512" v="5" actId="20577"/>
          <ac:spMkLst>
            <pc:docMk/>
            <pc:sldMk cId="0" sldId="259"/>
            <ac:spMk id="119" creationId="{00000000-0000-0000-0000-000000000000}"/>
          </ac:spMkLst>
        </pc:spChg>
      </pc:sldChg>
      <pc:sldChg chg="addSp delSp modSp mod">
        <pc:chgData name="BOUCADAIR Mohamed INNOV/NET" userId="2acbca90-6db1-4111-98c4-832797dda751" providerId="ADAL" clId="{1EEB1F86-BAF6-41A3-85E7-36693E58AFA4}" dt="2024-10-30T15:22:15.568" v="40" actId="1076"/>
        <pc:sldMkLst>
          <pc:docMk/>
          <pc:sldMk cId="4281018982" sldId="260"/>
        </pc:sldMkLst>
        <pc:picChg chg="del">
          <ac:chgData name="BOUCADAIR Mohamed INNOV/NET" userId="2acbca90-6db1-4111-98c4-832797dda751" providerId="ADAL" clId="{1EEB1F86-BAF6-41A3-85E7-36693E58AFA4}" dt="2024-10-30T15:19:19.938" v="6" actId="478"/>
          <ac:picMkLst>
            <pc:docMk/>
            <pc:sldMk cId="4281018982" sldId="260"/>
            <ac:picMk id="5" creationId="{E0480E87-A353-DADC-D1B1-AACECF0A1620}"/>
          </ac:picMkLst>
        </pc:picChg>
        <pc:picChg chg="add mod">
          <ac:chgData name="BOUCADAIR Mohamed INNOV/NET" userId="2acbca90-6db1-4111-98c4-832797dda751" providerId="ADAL" clId="{1EEB1F86-BAF6-41A3-85E7-36693E58AFA4}" dt="2024-10-30T15:22:15.568" v="40" actId="1076"/>
          <ac:picMkLst>
            <pc:docMk/>
            <pc:sldMk cId="4281018982" sldId="260"/>
            <ac:picMk id="6" creationId="{C4B19C84-767B-37EC-CDFC-282E3C20BB73}"/>
          </ac:picMkLst>
        </pc:picChg>
      </pc:sldChg>
      <pc:sldChg chg="del">
        <pc:chgData name="BOUCADAIR Mohamed INNOV/NET" userId="2acbca90-6db1-4111-98c4-832797dda751" providerId="ADAL" clId="{1EEB1F86-BAF6-41A3-85E7-36693E58AFA4}" dt="2024-10-30T15:20:16.487" v="10" actId="47"/>
        <pc:sldMkLst>
          <pc:docMk/>
          <pc:sldMk cId="2741112941" sldId="262"/>
        </pc:sldMkLst>
      </pc:sldChg>
      <pc:sldChg chg="del">
        <pc:chgData name="BOUCADAIR Mohamed INNOV/NET" userId="2acbca90-6db1-4111-98c4-832797dda751" providerId="ADAL" clId="{1EEB1F86-BAF6-41A3-85E7-36693E58AFA4}" dt="2024-10-30T15:20:14.087" v="9" actId="47"/>
        <pc:sldMkLst>
          <pc:docMk/>
          <pc:sldMk cId="19349701" sldId="263"/>
        </pc:sldMkLst>
      </pc:sldChg>
      <pc:sldChg chg="del">
        <pc:chgData name="BOUCADAIR Mohamed INNOV/NET" userId="2acbca90-6db1-4111-98c4-832797dda751" providerId="ADAL" clId="{1EEB1F86-BAF6-41A3-85E7-36693E58AFA4}" dt="2024-10-30T15:20:19.509" v="11" actId="47"/>
        <pc:sldMkLst>
          <pc:docMk/>
          <pc:sldMk cId="387226972" sldId="265"/>
        </pc:sldMkLst>
      </pc:sldChg>
      <pc:sldChg chg="del">
        <pc:chgData name="BOUCADAIR Mohamed INNOV/NET" userId="2acbca90-6db1-4111-98c4-832797dda751" providerId="ADAL" clId="{1EEB1F86-BAF6-41A3-85E7-36693E58AFA4}" dt="2024-10-30T15:20:21.044" v="12" actId="47"/>
        <pc:sldMkLst>
          <pc:docMk/>
          <pc:sldMk cId="2598639338" sldId="266"/>
        </pc:sldMkLst>
      </pc:sldChg>
      <pc:sldChg chg="del">
        <pc:chgData name="BOUCADAIR Mohamed INNOV/NET" userId="2acbca90-6db1-4111-98c4-832797dda751" providerId="ADAL" clId="{1EEB1F86-BAF6-41A3-85E7-36693E58AFA4}" dt="2024-10-30T15:20:22.420" v="13" actId="47"/>
        <pc:sldMkLst>
          <pc:docMk/>
          <pc:sldMk cId="434990054" sldId="267"/>
        </pc:sldMkLst>
      </pc:sldChg>
      <pc:sldChg chg="addSp delSp modSp mod">
        <pc:chgData name="BOUCADAIR Mohamed INNOV/NET" userId="2acbca90-6db1-4111-98c4-832797dda751" providerId="ADAL" clId="{1EEB1F86-BAF6-41A3-85E7-36693E58AFA4}" dt="2024-10-30T15:35:01.761" v="403" actId="20577"/>
        <pc:sldMkLst>
          <pc:docMk/>
          <pc:sldMk cId="2749868532" sldId="268"/>
        </pc:sldMkLst>
        <pc:spChg chg="mod">
          <ac:chgData name="BOUCADAIR Mohamed INNOV/NET" userId="2acbca90-6db1-4111-98c4-832797dda751" providerId="ADAL" clId="{1EEB1F86-BAF6-41A3-85E7-36693E58AFA4}" dt="2024-10-30T15:31:33.328" v="330" actId="6549"/>
          <ac:spMkLst>
            <pc:docMk/>
            <pc:sldMk cId="2749868532" sldId="268"/>
            <ac:spMk id="9" creationId="{BB4F778F-8939-B422-821F-330027B1D08E}"/>
          </ac:spMkLst>
        </pc:spChg>
        <pc:spChg chg="mod ord">
          <ac:chgData name="BOUCADAIR Mohamed INNOV/NET" userId="2acbca90-6db1-4111-98c4-832797dda751" providerId="ADAL" clId="{1EEB1F86-BAF6-41A3-85E7-36693E58AFA4}" dt="2024-10-30T15:32:29.546" v="336" actId="166"/>
          <ac:spMkLst>
            <pc:docMk/>
            <pc:sldMk cId="2749868532" sldId="268"/>
            <ac:spMk id="10" creationId="{6753B80D-E21A-2B6E-F15B-C5F5C28745C1}"/>
          </ac:spMkLst>
        </pc:spChg>
        <pc:spChg chg="mod ord">
          <ac:chgData name="BOUCADAIR Mohamed INNOV/NET" userId="2acbca90-6db1-4111-98c4-832797dda751" providerId="ADAL" clId="{1EEB1F86-BAF6-41A3-85E7-36693E58AFA4}" dt="2024-10-30T15:30:53.196" v="302" actId="20577"/>
          <ac:spMkLst>
            <pc:docMk/>
            <pc:sldMk cId="2749868532" sldId="268"/>
            <ac:spMk id="11" creationId="{DC4BF35C-BFF9-5971-37E5-50C2228413AC}"/>
          </ac:spMkLst>
        </pc:spChg>
        <pc:spChg chg="del">
          <ac:chgData name="BOUCADAIR Mohamed INNOV/NET" userId="2acbca90-6db1-4111-98c4-832797dda751" providerId="ADAL" clId="{1EEB1F86-BAF6-41A3-85E7-36693E58AFA4}" dt="2024-10-30T15:32:23.363" v="334" actId="478"/>
          <ac:spMkLst>
            <pc:docMk/>
            <pc:sldMk cId="2749868532" sldId="268"/>
            <ac:spMk id="12" creationId="{26A20807-2E93-A134-BAA6-3FCD22B75060}"/>
          </ac:spMkLst>
        </pc:spChg>
        <pc:spChg chg="mod">
          <ac:chgData name="BOUCADAIR Mohamed INNOV/NET" userId="2acbca90-6db1-4111-98c4-832797dda751" providerId="ADAL" clId="{1EEB1F86-BAF6-41A3-85E7-36693E58AFA4}" dt="2024-10-30T15:35:01.761" v="403" actId="20577"/>
          <ac:spMkLst>
            <pc:docMk/>
            <pc:sldMk cId="2749868532" sldId="268"/>
            <ac:spMk id="13" creationId="{71AE8C77-12CC-F31F-BC58-52C69B497F3B}"/>
          </ac:spMkLst>
        </pc:spChg>
        <pc:spChg chg="add del mod ord">
          <ac:chgData name="BOUCADAIR Mohamed INNOV/NET" userId="2acbca90-6db1-4111-98c4-832797dda751" providerId="ADAL" clId="{1EEB1F86-BAF6-41A3-85E7-36693E58AFA4}" dt="2024-10-30T15:30:33.497" v="289" actId="478"/>
          <ac:spMkLst>
            <pc:docMk/>
            <pc:sldMk cId="2749868532" sldId="268"/>
            <ac:spMk id="14" creationId="{9054F47C-BE09-6B0E-0BCF-D5445129FC77}"/>
          </ac:spMkLst>
        </pc:spChg>
        <pc:spChg chg="add mod ord">
          <ac:chgData name="BOUCADAIR Mohamed INNOV/NET" userId="2acbca90-6db1-4111-98c4-832797dda751" providerId="ADAL" clId="{1EEB1F86-BAF6-41A3-85E7-36693E58AFA4}" dt="2024-10-30T15:30:58.528" v="303" actId="1076"/>
          <ac:spMkLst>
            <pc:docMk/>
            <pc:sldMk cId="2749868532" sldId="268"/>
            <ac:spMk id="15" creationId="{3DD9F00C-5E85-94DC-4395-1FC4123BCED2}"/>
          </ac:spMkLst>
        </pc:spChg>
        <pc:spChg chg="add del mod ord">
          <ac:chgData name="BOUCADAIR Mohamed INNOV/NET" userId="2acbca90-6db1-4111-98c4-832797dda751" providerId="ADAL" clId="{1EEB1F86-BAF6-41A3-85E7-36693E58AFA4}" dt="2024-10-30T15:30:35.641" v="290" actId="478"/>
          <ac:spMkLst>
            <pc:docMk/>
            <pc:sldMk cId="2749868532" sldId="268"/>
            <ac:spMk id="16" creationId="{C5A147CE-A623-7E7F-FB71-DA1554BBBCFF}"/>
          </ac:spMkLst>
        </pc:spChg>
        <pc:picChg chg="add del mod">
          <ac:chgData name="BOUCADAIR Mohamed INNOV/NET" userId="2acbca90-6db1-4111-98c4-832797dda751" providerId="ADAL" clId="{1EEB1F86-BAF6-41A3-85E7-36693E58AFA4}" dt="2024-10-30T15:30:11.389" v="282" actId="22"/>
          <ac:picMkLst>
            <pc:docMk/>
            <pc:sldMk cId="2749868532" sldId="268"/>
            <ac:picMk id="5" creationId="{1B963F9D-BBCB-5402-3373-37F9AA62B788}"/>
          </ac:picMkLst>
        </pc:picChg>
        <pc:picChg chg="add mod">
          <ac:chgData name="BOUCADAIR Mohamed INNOV/NET" userId="2acbca90-6db1-4111-98c4-832797dda751" providerId="ADAL" clId="{1EEB1F86-BAF6-41A3-85E7-36693E58AFA4}" dt="2024-10-30T15:30:26.285" v="286" actId="1076"/>
          <ac:picMkLst>
            <pc:docMk/>
            <pc:sldMk cId="2749868532" sldId="268"/>
            <ac:picMk id="7" creationId="{EC6C6AC9-BB9B-ED6A-BAFE-E7BD4A313B5C}"/>
          </ac:picMkLst>
        </pc:picChg>
        <pc:picChg chg="del">
          <ac:chgData name="BOUCADAIR Mohamed INNOV/NET" userId="2acbca90-6db1-4111-98c4-832797dda751" providerId="ADAL" clId="{1EEB1F86-BAF6-41A3-85E7-36693E58AFA4}" dt="2024-10-30T15:29:55.978" v="276" actId="478"/>
          <ac:picMkLst>
            <pc:docMk/>
            <pc:sldMk cId="2749868532" sldId="268"/>
            <ac:picMk id="8" creationId="{B09291F4-29A8-006B-DB58-803654E0FABB}"/>
          </ac:picMkLst>
        </pc:picChg>
      </pc:sldChg>
      <pc:sldChg chg="addSp delSp modSp mod">
        <pc:chgData name="BOUCADAIR Mohamed INNOV/NET" userId="2acbca90-6db1-4111-98c4-832797dda751" providerId="ADAL" clId="{1EEB1F86-BAF6-41A3-85E7-36693E58AFA4}" dt="2024-10-30T15:28:34.143" v="275" actId="20577"/>
        <pc:sldMkLst>
          <pc:docMk/>
          <pc:sldMk cId="2036077658" sldId="269"/>
        </pc:sldMkLst>
        <pc:spChg chg="mod">
          <ac:chgData name="BOUCADAIR Mohamed INNOV/NET" userId="2acbca90-6db1-4111-98c4-832797dda751" providerId="ADAL" clId="{1EEB1F86-BAF6-41A3-85E7-36693E58AFA4}" dt="2024-10-30T15:28:34.143" v="275" actId="20577"/>
          <ac:spMkLst>
            <pc:docMk/>
            <pc:sldMk cId="2036077658" sldId="269"/>
            <ac:spMk id="2" creationId="{27E3E189-1149-67C2-5B6B-EAAE3360D398}"/>
          </ac:spMkLst>
        </pc:spChg>
        <pc:spChg chg="del mod ord">
          <ac:chgData name="BOUCADAIR Mohamed INNOV/NET" userId="2acbca90-6db1-4111-98c4-832797dda751" providerId="ADAL" clId="{1EEB1F86-BAF6-41A3-85E7-36693E58AFA4}" dt="2024-10-30T15:28:29.248" v="265" actId="478"/>
          <ac:spMkLst>
            <pc:docMk/>
            <pc:sldMk cId="2036077658" sldId="269"/>
            <ac:spMk id="12" creationId="{7149D40D-4212-0A4B-3E03-BFC00136F58E}"/>
          </ac:spMkLst>
        </pc:spChg>
        <pc:spChg chg="del mod ord">
          <ac:chgData name="BOUCADAIR Mohamed INNOV/NET" userId="2acbca90-6db1-4111-98c4-832797dda751" providerId="ADAL" clId="{1EEB1F86-BAF6-41A3-85E7-36693E58AFA4}" dt="2024-10-30T15:28:27.457" v="264" actId="478"/>
          <ac:spMkLst>
            <pc:docMk/>
            <pc:sldMk cId="2036077658" sldId="269"/>
            <ac:spMk id="13" creationId="{2DD6D868-10B4-CC3E-4827-0FDCBD37AF7B}"/>
          </ac:spMkLst>
        </pc:spChg>
        <pc:picChg chg="add mod">
          <ac:chgData name="BOUCADAIR Mohamed INNOV/NET" userId="2acbca90-6db1-4111-98c4-832797dda751" providerId="ADAL" clId="{1EEB1F86-BAF6-41A3-85E7-36693E58AFA4}" dt="2024-10-30T15:26:12.022" v="92" actId="1076"/>
          <ac:picMkLst>
            <pc:docMk/>
            <pc:sldMk cId="2036077658" sldId="269"/>
            <ac:picMk id="5" creationId="{1E804E4E-52ED-DCB4-EAF2-DF95BB23CDFD}"/>
          </ac:picMkLst>
        </pc:picChg>
        <pc:picChg chg="del">
          <ac:chgData name="BOUCADAIR Mohamed INNOV/NET" userId="2acbca90-6db1-4111-98c4-832797dda751" providerId="ADAL" clId="{1EEB1F86-BAF6-41A3-85E7-36693E58AFA4}" dt="2024-10-30T15:25:53.758" v="85" actId="478"/>
          <ac:picMkLst>
            <pc:docMk/>
            <pc:sldMk cId="2036077658" sldId="269"/>
            <ac:picMk id="8" creationId="{38D51956-00D8-04E4-45F8-6C5F18AA5497}"/>
          </ac:picMkLst>
        </pc:picChg>
      </pc:sldChg>
      <pc:sldChg chg="del">
        <pc:chgData name="BOUCADAIR Mohamed INNOV/NET" userId="2acbca90-6db1-4111-98c4-832797dda751" providerId="ADAL" clId="{1EEB1F86-BAF6-41A3-85E7-36693E58AFA4}" dt="2024-10-30T15:19:46.704" v="7" actId="47"/>
        <pc:sldMkLst>
          <pc:docMk/>
          <pc:sldMk cId="3664032414" sldId="270"/>
        </pc:sldMkLst>
      </pc:sldChg>
      <pc:sldChg chg="addSp delSp modSp mod">
        <pc:chgData name="BOUCADAIR Mohamed INNOV/NET" userId="2acbca90-6db1-4111-98c4-832797dda751" providerId="ADAL" clId="{1EEB1F86-BAF6-41A3-85E7-36693E58AFA4}" dt="2024-10-30T15:42:31.106" v="977" actId="14100"/>
        <pc:sldMkLst>
          <pc:docMk/>
          <pc:sldMk cId="513082138" sldId="271"/>
        </pc:sldMkLst>
        <pc:spChg chg="add del mod ord">
          <ac:chgData name="BOUCADAIR Mohamed INNOV/NET" userId="2acbca90-6db1-4111-98c4-832797dda751" providerId="ADAL" clId="{1EEB1F86-BAF6-41A3-85E7-36693E58AFA4}" dt="2024-10-30T15:42:28.440" v="976" actId="14100"/>
          <ac:spMkLst>
            <pc:docMk/>
            <pc:sldMk cId="513082138" sldId="271"/>
            <ac:spMk id="8" creationId="{5DFD05E8-7913-434C-25CA-289688FED3CE}"/>
          </ac:spMkLst>
        </pc:spChg>
        <pc:spChg chg="add del mod ord">
          <ac:chgData name="BOUCADAIR Mohamed INNOV/NET" userId="2acbca90-6db1-4111-98c4-832797dda751" providerId="ADAL" clId="{1EEB1F86-BAF6-41A3-85E7-36693E58AFA4}" dt="2024-10-30T15:42:31.106" v="977" actId="14100"/>
          <ac:spMkLst>
            <pc:docMk/>
            <pc:sldMk cId="513082138" sldId="271"/>
            <ac:spMk id="9" creationId="{2328023F-1C93-51F0-A761-742333E90631}"/>
          </ac:spMkLst>
        </pc:spChg>
        <pc:picChg chg="del">
          <ac:chgData name="BOUCADAIR Mohamed INNOV/NET" userId="2acbca90-6db1-4111-98c4-832797dda751" providerId="ADAL" clId="{1EEB1F86-BAF6-41A3-85E7-36693E58AFA4}" dt="2024-10-30T15:23:03.338" v="41" actId="478"/>
          <ac:picMkLst>
            <pc:docMk/>
            <pc:sldMk cId="513082138" sldId="271"/>
            <ac:picMk id="5" creationId="{AF5338B3-82EF-B6E1-3E64-A69B18A3C63B}"/>
          </ac:picMkLst>
        </pc:picChg>
        <pc:picChg chg="add mod">
          <ac:chgData name="BOUCADAIR Mohamed INNOV/NET" userId="2acbca90-6db1-4111-98c4-832797dda751" providerId="ADAL" clId="{1EEB1F86-BAF6-41A3-85E7-36693E58AFA4}" dt="2024-10-30T15:23:15.666" v="47" actId="1076"/>
          <ac:picMkLst>
            <pc:docMk/>
            <pc:sldMk cId="513082138" sldId="271"/>
            <ac:picMk id="6" creationId="{C2ABB0FD-76BC-3E1C-F109-857EDF300782}"/>
          </ac:picMkLst>
        </pc:picChg>
      </pc:sldChg>
      <pc:sldChg chg="del">
        <pc:chgData name="BOUCADAIR Mohamed INNOV/NET" userId="2acbca90-6db1-4111-98c4-832797dda751" providerId="ADAL" clId="{1EEB1F86-BAF6-41A3-85E7-36693E58AFA4}" dt="2024-10-30T15:20:05.169" v="8" actId="47"/>
        <pc:sldMkLst>
          <pc:docMk/>
          <pc:sldMk cId="242484776" sldId="272"/>
        </pc:sldMkLst>
      </pc:sldChg>
      <pc:sldChg chg="del">
        <pc:chgData name="BOUCADAIR Mohamed INNOV/NET" userId="2acbca90-6db1-4111-98c4-832797dda751" providerId="ADAL" clId="{1EEB1F86-BAF6-41A3-85E7-36693E58AFA4}" dt="2024-10-30T15:31:52.996" v="331" actId="47"/>
        <pc:sldMkLst>
          <pc:docMk/>
          <pc:sldMk cId="514278596" sldId="274"/>
        </pc:sldMkLst>
      </pc:sldChg>
      <pc:sldChg chg="new del">
        <pc:chgData name="BOUCADAIR Mohamed INNOV/NET" userId="2acbca90-6db1-4111-98c4-832797dda751" providerId="ADAL" clId="{1EEB1F86-BAF6-41A3-85E7-36693E58AFA4}" dt="2024-10-30T15:32:16.440" v="333" actId="47"/>
        <pc:sldMkLst>
          <pc:docMk/>
          <pc:sldMk cId="2691099497" sldId="274"/>
        </pc:sldMkLst>
      </pc:sldChg>
      <pc:sldChg chg="addSp delSp modSp new mod">
        <pc:chgData name="BOUCADAIR Mohamed INNOV/NET" userId="2acbca90-6db1-4111-98c4-832797dda751" providerId="ADAL" clId="{1EEB1F86-BAF6-41A3-85E7-36693E58AFA4}" dt="2024-10-30T15:43:13.096" v="984" actId="20577"/>
        <pc:sldMkLst>
          <pc:docMk/>
          <pc:sldMk cId="3308386237" sldId="274"/>
        </pc:sldMkLst>
        <pc:spChg chg="mod">
          <ac:chgData name="BOUCADAIR Mohamed INNOV/NET" userId="2acbca90-6db1-4111-98c4-832797dda751" providerId="ADAL" clId="{1EEB1F86-BAF6-41A3-85E7-36693E58AFA4}" dt="2024-10-30T15:37:18.702" v="655" actId="20577"/>
          <ac:spMkLst>
            <pc:docMk/>
            <pc:sldMk cId="3308386237" sldId="274"/>
            <ac:spMk id="2" creationId="{86E3EB4F-098F-A65E-AA63-DEDE137D69CA}"/>
          </ac:spMkLst>
        </pc:spChg>
        <pc:spChg chg="del">
          <ac:chgData name="BOUCADAIR Mohamed INNOV/NET" userId="2acbca90-6db1-4111-98c4-832797dda751" providerId="ADAL" clId="{1EEB1F86-BAF6-41A3-85E7-36693E58AFA4}" dt="2024-10-30T15:34:16.072" v="340" actId="478"/>
          <ac:spMkLst>
            <pc:docMk/>
            <pc:sldMk cId="3308386237" sldId="274"/>
            <ac:spMk id="3" creationId="{BB4FEE04-EABA-2109-1D1D-763D4A4FE463}"/>
          </ac:spMkLst>
        </pc:spChg>
        <pc:spChg chg="add mod">
          <ac:chgData name="BOUCADAIR Mohamed INNOV/NET" userId="2acbca90-6db1-4111-98c4-832797dda751" providerId="ADAL" clId="{1EEB1F86-BAF6-41A3-85E7-36693E58AFA4}" dt="2024-10-30T15:34:27.066" v="343" actId="1076"/>
          <ac:spMkLst>
            <pc:docMk/>
            <pc:sldMk cId="3308386237" sldId="274"/>
            <ac:spMk id="5" creationId="{FF0A6789-5EA2-67E5-3A6F-BF9B31D542F1}"/>
          </ac:spMkLst>
        </pc:spChg>
        <pc:spChg chg="add mod">
          <ac:chgData name="BOUCADAIR Mohamed INNOV/NET" userId="2acbca90-6db1-4111-98c4-832797dda751" providerId="ADAL" clId="{1EEB1F86-BAF6-41A3-85E7-36693E58AFA4}" dt="2024-10-30T15:43:13.096" v="984" actId="20577"/>
          <ac:spMkLst>
            <pc:docMk/>
            <pc:sldMk cId="3308386237" sldId="274"/>
            <ac:spMk id="6" creationId="{F76B5647-B4C5-64F4-9864-44722D06BC9E}"/>
          </ac:spMkLst>
        </pc:spChg>
      </pc:sldChg>
      <pc:sldChg chg="del">
        <pc:chgData name="BOUCADAIR Mohamed INNOV/NET" userId="2acbca90-6db1-4111-98c4-832797dda751" providerId="ADAL" clId="{1EEB1F86-BAF6-41A3-85E7-36693E58AFA4}" dt="2024-10-30T15:20:24.187" v="14" actId="47"/>
        <pc:sldMkLst>
          <pc:docMk/>
          <pc:sldMk cId="2021719538" sldId="275"/>
        </pc:sldMkLst>
      </pc:sldChg>
      <pc:sldChg chg="modSp add del mod">
        <pc:chgData name="BOUCADAIR Mohamed INNOV/NET" userId="2acbca90-6db1-4111-98c4-832797dda751" providerId="ADAL" clId="{1EEB1F86-BAF6-41A3-85E7-36693E58AFA4}" dt="2024-10-30T15:35:24.211" v="428" actId="47"/>
        <pc:sldMkLst>
          <pc:docMk/>
          <pc:sldMk cId="2601065442" sldId="275"/>
        </pc:sldMkLst>
        <pc:spChg chg="mod">
          <ac:chgData name="BOUCADAIR Mohamed INNOV/NET" userId="2acbca90-6db1-4111-98c4-832797dda751" providerId="ADAL" clId="{1EEB1F86-BAF6-41A3-85E7-36693E58AFA4}" dt="2024-10-30T15:34:00.387" v="339" actId="27636"/>
          <ac:spMkLst>
            <pc:docMk/>
            <pc:sldMk cId="2601065442" sldId="275"/>
            <ac:spMk id="3" creationId="{B8345207-BDBE-AF83-E8EA-8C82846513FC}"/>
          </ac:spMkLst>
        </pc:spChg>
      </pc:sldChg>
      <pc:sldChg chg="addSp delSp modSp new mod">
        <pc:chgData name="BOUCADAIR Mohamed INNOV/NET" userId="2acbca90-6db1-4111-98c4-832797dda751" providerId="ADAL" clId="{1EEB1F86-BAF6-41A3-85E7-36693E58AFA4}" dt="2024-10-30T15:39:49.710" v="952" actId="20577"/>
        <pc:sldMkLst>
          <pc:docMk/>
          <pc:sldMk cId="3113546794" sldId="275"/>
        </pc:sldMkLst>
        <pc:spChg chg="mod">
          <ac:chgData name="BOUCADAIR Mohamed INNOV/NET" userId="2acbca90-6db1-4111-98c4-832797dda751" providerId="ADAL" clId="{1EEB1F86-BAF6-41A3-85E7-36693E58AFA4}" dt="2024-10-30T15:37:24.952" v="666" actId="20577"/>
          <ac:spMkLst>
            <pc:docMk/>
            <pc:sldMk cId="3113546794" sldId="275"/>
            <ac:spMk id="2" creationId="{A99D7181-686F-1FF2-7D21-E4E425C82C7F}"/>
          </ac:spMkLst>
        </pc:spChg>
        <pc:spChg chg="del">
          <ac:chgData name="BOUCADAIR Mohamed INNOV/NET" userId="2acbca90-6db1-4111-98c4-832797dda751" providerId="ADAL" clId="{1EEB1F86-BAF6-41A3-85E7-36693E58AFA4}" dt="2024-10-30T15:37:40.819" v="669" actId="478"/>
          <ac:spMkLst>
            <pc:docMk/>
            <pc:sldMk cId="3113546794" sldId="275"/>
            <ac:spMk id="3" creationId="{F1A05DD1-69EE-7D17-09E2-43F6809CDC39}"/>
          </ac:spMkLst>
        </pc:spChg>
        <pc:spChg chg="add mod">
          <ac:chgData name="BOUCADAIR Mohamed INNOV/NET" userId="2acbca90-6db1-4111-98c4-832797dda751" providerId="ADAL" clId="{1EEB1F86-BAF6-41A3-85E7-36693E58AFA4}" dt="2024-10-30T15:37:46.490" v="673" actId="1076"/>
          <ac:spMkLst>
            <pc:docMk/>
            <pc:sldMk cId="3113546794" sldId="275"/>
            <ac:spMk id="5" creationId="{29D28CAD-5712-6867-594C-370D0BAD2061}"/>
          </ac:spMkLst>
        </pc:spChg>
        <pc:spChg chg="add mod">
          <ac:chgData name="BOUCADAIR Mohamed INNOV/NET" userId="2acbca90-6db1-4111-98c4-832797dda751" providerId="ADAL" clId="{1EEB1F86-BAF6-41A3-85E7-36693E58AFA4}" dt="2024-10-30T15:39:49.710" v="952" actId="20577"/>
          <ac:spMkLst>
            <pc:docMk/>
            <pc:sldMk cId="3113546794" sldId="275"/>
            <ac:spMk id="6" creationId="{EC84E110-CA2C-B8EC-D101-104DD975D5D8}"/>
          </ac:spMkLst>
        </pc:spChg>
      </pc:sldChg>
      <pc:sldChg chg="modSp add del mod">
        <pc:chgData name="BOUCADAIR Mohamed INNOV/NET" userId="2acbca90-6db1-4111-98c4-832797dda751" providerId="ADAL" clId="{1EEB1F86-BAF6-41A3-85E7-36693E58AFA4}" dt="2024-10-30T15:37:50.142" v="674" actId="47"/>
        <pc:sldMkLst>
          <pc:docMk/>
          <pc:sldMk cId="557210632" sldId="276"/>
        </pc:sldMkLst>
        <pc:spChg chg="mod">
          <ac:chgData name="BOUCADAIR Mohamed INNOV/NET" userId="2acbca90-6db1-4111-98c4-832797dda751" providerId="ADAL" clId="{1EEB1F86-BAF6-41A3-85E7-36693E58AFA4}" dt="2024-10-30T15:37:34.461" v="668" actId="27636"/>
          <ac:spMkLst>
            <pc:docMk/>
            <pc:sldMk cId="557210632" sldId="276"/>
            <ac:spMk id="3" creationId="{6CEC9029-50EB-0DF2-FC29-7C9DE1B5CCD8}"/>
          </ac:spMkLst>
        </pc:spChg>
      </pc:sldChg>
      <pc:sldChg chg="addSp delSp modSp new del mod">
        <pc:chgData name="BOUCADAIR Mohamed INNOV/NET" userId="2acbca90-6db1-4111-98c4-832797dda751" providerId="ADAL" clId="{1EEB1F86-BAF6-41A3-85E7-36693E58AFA4}" dt="2024-10-30T15:45:21.994" v="991" actId="47"/>
        <pc:sldMkLst>
          <pc:docMk/>
          <pc:sldMk cId="786761351" sldId="276"/>
        </pc:sldMkLst>
        <pc:spChg chg="del">
          <ac:chgData name="BOUCADAIR Mohamed INNOV/NET" userId="2acbca90-6db1-4111-98c4-832797dda751" providerId="ADAL" clId="{1EEB1F86-BAF6-41A3-85E7-36693E58AFA4}" dt="2024-10-30T15:45:08.227" v="986" actId="478"/>
          <ac:spMkLst>
            <pc:docMk/>
            <pc:sldMk cId="786761351" sldId="276"/>
            <ac:spMk id="3" creationId="{152EF1CD-E29A-4AC0-3D3A-5785B4A2DE7B}"/>
          </ac:spMkLst>
        </pc:spChg>
        <pc:picChg chg="add mod">
          <ac:chgData name="BOUCADAIR Mohamed INNOV/NET" userId="2acbca90-6db1-4111-98c4-832797dda751" providerId="ADAL" clId="{1EEB1F86-BAF6-41A3-85E7-36693E58AFA4}" dt="2024-10-30T15:45:15.905" v="990" actId="14100"/>
          <ac:picMkLst>
            <pc:docMk/>
            <pc:sldMk cId="786761351" sldId="276"/>
            <ac:picMk id="6" creationId="{86082266-F6CD-26A4-B6A6-BAE7CB59ABAE}"/>
          </ac:picMkLst>
        </pc:picChg>
      </pc:sldChg>
      <pc:sldChg chg="modSp del mod">
        <pc:chgData name="BOUCADAIR Mohamed INNOV/NET" userId="2acbca90-6db1-4111-98c4-832797dda751" providerId="ADAL" clId="{1EEB1F86-BAF6-41A3-85E7-36693E58AFA4}" dt="2024-10-30T15:21:25.003" v="37" actId="47"/>
        <pc:sldMkLst>
          <pc:docMk/>
          <pc:sldMk cId="1594230437" sldId="276"/>
        </pc:sldMkLst>
        <pc:spChg chg="mod">
          <ac:chgData name="BOUCADAIR Mohamed INNOV/NET" userId="2acbca90-6db1-4111-98c4-832797dda751" providerId="ADAL" clId="{1EEB1F86-BAF6-41A3-85E7-36693E58AFA4}" dt="2024-10-30T15:21:03.220" v="30" actId="5793"/>
          <ac:spMkLst>
            <pc:docMk/>
            <pc:sldMk cId="1594230437" sldId="276"/>
            <ac:spMk id="3" creationId="{9C2E9E4F-D2DD-BA7E-1A8C-6271BFE87061}"/>
          </ac:spMkLst>
        </pc:spChg>
      </pc:sldChg>
      <pc:sldChg chg="modSp del mod">
        <pc:chgData name="BOUCADAIR Mohamed INNOV/NET" userId="2acbca90-6db1-4111-98c4-832797dda751" providerId="ADAL" clId="{1EEB1F86-BAF6-41A3-85E7-36693E58AFA4}" dt="2024-10-30T15:21:23.619" v="36" actId="47"/>
        <pc:sldMkLst>
          <pc:docMk/>
          <pc:sldMk cId="1522662956" sldId="277"/>
        </pc:sldMkLst>
        <pc:spChg chg="mod">
          <ac:chgData name="BOUCADAIR Mohamed INNOV/NET" userId="2acbca90-6db1-4111-98c4-832797dda751" providerId="ADAL" clId="{1EEB1F86-BAF6-41A3-85E7-36693E58AFA4}" dt="2024-10-30T15:21:09.570" v="34" actId="5793"/>
          <ac:spMkLst>
            <pc:docMk/>
            <pc:sldMk cId="1522662956" sldId="277"/>
            <ac:spMk id="3" creationId="{02F0270B-B543-0040-43B9-7A918D540129}"/>
          </ac:spMkLst>
        </pc:spChg>
      </pc:sldChg>
      <pc:sldChg chg="del">
        <pc:chgData name="BOUCADAIR Mohamed INNOV/NET" userId="2acbca90-6db1-4111-98c4-832797dda751" providerId="ADAL" clId="{1EEB1F86-BAF6-41A3-85E7-36693E58AFA4}" dt="2024-10-30T15:21:22.657" v="35" actId="47"/>
        <pc:sldMkLst>
          <pc:docMk/>
          <pc:sldMk cId="482176988" sldId="278"/>
        </pc:sldMkLst>
      </pc:sldChg>
      <pc:sldMasterChg chg="delSldLayout">
        <pc:chgData name="BOUCADAIR Mohamed INNOV/NET" userId="2acbca90-6db1-4111-98c4-832797dda751" providerId="ADAL" clId="{1EEB1F86-BAF6-41A3-85E7-36693E58AFA4}" dt="2024-10-30T15:37:50.142" v="674" actId="47"/>
        <pc:sldMasterMkLst>
          <pc:docMk/>
          <pc:sldMasterMk cId="0" sldId="2147483664"/>
        </pc:sldMasterMkLst>
        <pc:sldLayoutChg chg="del">
          <pc:chgData name="BOUCADAIR Mohamed INNOV/NET" userId="2acbca90-6db1-4111-98c4-832797dda751" providerId="ADAL" clId="{1EEB1F86-BAF6-41A3-85E7-36693E58AFA4}" dt="2024-10-30T15:37:50.142" v="674" actId="47"/>
          <pc:sldLayoutMkLst>
            <pc:docMk/>
            <pc:sldMasterMk cId="0" sldId="2147483664"/>
            <pc:sldLayoutMk cId="1510756055" sldId="2147483666"/>
          </pc:sldLayoutMkLst>
        </pc:sldLayoutChg>
        <pc:sldLayoutChg chg="del">
          <pc:chgData name="BOUCADAIR Mohamed INNOV/NET" userId="2acbca90-6db1-4111-98c4-832797dda751" providerId="ADAL" clId="{1EEB1F86-BAF6-41A3-85E7-36693E58AFA4}" dt="2024-10-30T15:35:24.211" v="428" actId="47"/>
          <pc:sldLayoutMkLst>
            <pc:docMk/>
            <pc:sldMasterMk cId="0" sldId="2147483664"/>
            <pc:sldLayoutMk cId="1842375528" sldId="2147483666"/>
          </pc:sldLayoutMkLst>
        </pc:sldLayoutChg>
      </pc:sldMasterChg>
    </pc:docChg>
  </pc:docChgLst>
  <pc:docChgLst>
    <pc:chgData name="BOUCADAIR Mohamed INNOV/NET" userId="2acbca90-6db1-4111-98c4-832797dda751" providerId="ADAL" clId="{59F6FDA4-2B5F-4B5B-B88E-9904D84ED0E1}"/>
    <pc:docChg chg="custSel addSld delSld modSld">
      <pc:chgData name="BOUCADAIR Mohamed INNOV/NET" userId="2acbca90-6db1-4111-98c4-832797dda751" providerId="ADAL" clId="{59F6FDA4-2B5F-4B5B-B88E-9904D84ED0E1}" dt="2024-07-25T10:26:57.628" v="582" actId="6549"/>
      <pc:docMkLst>
        <pc:docMk/>
      </pc:docMkLst>
      <pc:sldChg chg="modSp mod">
        <pc:chgData name="BOUCADAIR Mohamed INNOV/NET" userId="2acbca90-6db1-4111-98c4-832797dda751" providerId="ADAL" clId="{59F6FDA4-2B5F-4B5B-B88E-9904D84ED0E1}" dt="2024-07-25T10:26:57.628" v="582" actId="6549"/>
        <pc:sldMkLst>
          <pc:docMk/>
          <pc:sldMk cId="2749868532" sldId="268"/>
        </pc:sldMkLst>
        <pc:spChg chg="mod">
          <ac:chgData name="BOUCADAIR Mohamed INNOV/NET" userId="2acbca90-6db1-4111-98c4-832797dda751" providerId="ADAL" clId="{59F6FDA4-2B5F-4B5B-B88E-9904D84ED0E1}" dt="2024-07-25T10:26:57.628" v="582" actId="6549"/>
          <ac:spMkLst>
            <pc:docMk/>
            <pc:sldMk cId="2749868532" sldId="268"/>
            <ac:spMk id="9" creationId="{BB4F778F-8939-B422-821F-330027B1D08E}"/>
          </ac:spMkLst>
        </pc:spChg>
      </pc:sldChg>
      <pc:sldChg chg="addSp modSp mod">
        <pc:chgData name="BOUCADAIR Mohamed INNOV/NET" userId="2acbca90-6db1-4111-98c4-832797dda751" providerId="ADAL" clId="{59F6FDA4-2B5F-4B5B-B88E-9904D84ED0E1}" dt="2024-07-25T10:26:22.246" v="567"/>
        <pc:sldMkLst>
          <pc:docMk/>
          <pc:sldMk cId="3664032414" sldId="270"/>
        </pc:sldMkLst>
        <pc:spChg chg="add mod">
          <ac:chgData name="BOUCADAIR Mohamed INNOV/NET" userId="2acbca90-6db1-4111-98c4-832797dda751" providerId="ADAL" clId="{59F6FDA4-2B5F-4B5B-B88E-9904D84ED0E1}" dt="2024-07-25T10:26:22.246" v="567"/>
          <ac:spMkLst>
            <pc:docMk/>
            <pc:sldMk cId="3664032414" sldId="270"/>
            <ac:spMk id="3" creationId="{FB0EA3CF-BB8A-1C4E-7A3A-DC28DBA68DD9}"/>
          </ac:spMkLst>
        </pc:spChg>
      </pc:sldChg>
      <pc:sldChg chg="modSp mod">
        <pc:chgData name="BOUCADAIR Mohamed INNOV/NET" userId="2acbca90-6db1-4111-98c4-832797dda751" providerId="ADAL" clId="{59F6FDA4-2B5F-4B5B-B88E-9904D84ED0E1}" dt="2024-07-25T10:26:31.140" v="569"/>
        <pc:sldMkLst>
          <pc:docMk/>
          <pc:sldMk cId="514278596" sldId="274"/>
        </pc:sldMkLst>
        <pc:spChg chg="mod">
          <ac:chgData name="BOUCADAIR Mohamed INNOV/NET" userId="2acbca90-6db1-4111-98c4-832797dda751" providerId="ADAL" clId="{59F6FDA4-2B5F-4B5B-B88E-9904D84ED0E1}" dt="2024-07-25T10:26:31.140" v="569"/>
          <ac:spMkLst>
            <pc:docMk/>
            <pc:sldMk cId="514278596" sldId="274"/>
            <ac:spMk id="5" creationId="{3856129A-94B9-0425-E3E2-66E6DE494147}"/>
          </ac:spMkLst>
        </pc:spChg>
      </pc:sldChg>
      <pc:sldChg chg="addSp delSp modSp new del mod">
        <pc:chgData name="BOUCADAIR Mohamed INNOV/NET" userId="2acbca90-6db1-4111-98c4-832797dda751" providerId="ADAL" clId="{59F6FDA4-2B5F-4B5B-B88E-9904D84ED0E1}" dt="2024-07-25T10:24:29.805" v="528" actId="47"/>
        <pc:sldMkLst>
          <pc:docMk/>
          <pc:sldMk cId="1210538029" sldId="276"/>
        </pc:sldMkLst>
        <pc:spChg chg="mod">
          <ac:chgData name="BOUCADAIR Mohamed INNOV/NET" userId="2acbca90-6db1-4111-98c4-832797dda751" providerId="ADAL" clId="{59F6FDA4-2B5F-4B5B-B88E-9904D84ED0E1}" dt="2024-07-25T10:22:05.753" v="475" actId="20577"/>
          <ac:spMkLst>
            <pc:docMk/>
            <pc:sldMk cId="1210538029" sldId="276"/>
            <ac:spMk id="2" creationId="{8D0A9E63-A403-35AB-D257-445F2EB3A880}"/>
          </ac:spMkLst>
        </pc:spChg>
        <pc:spChg chg="del">
          <ac:chgData name="BOUCADAIR Mohamed INNOV/NET" userId="2acbca90-6db1-4111-98c4-832797dda751" providerId="ADAL" clId="{59F6FDA4-2B5F-4B5B-B88E-9904D84ED0E1}" dt="2024-07-25T10:21:46.178" v="467" actId="478"/>
          <ac:spMkLst>
            <pc:docMk/>
            <pc:sldMk cId="1210538029" sldId="276"/>
            <ac:spMk id="3" creationId="{63CE1D58-85E9-DF46-42CD-DDE5467A2C8D}"/>
          </ac:spMkLst>
        </pc:spChg>
        <pc:spChg chg="add mod">
          <ac:chgData name="BOUCADAIR Mohamed INNOV/NET" userId="2acbca90-6db1-4111-98c4-832797dda751" providerId="ADAL" clId="{59F6FDA4-2B5F-4B5B-B88E-9904D84ED0E1}" dt="2024-07-25T10:22:39.318" v="482" actId="208"/>
          <ac:spMkLst>
            <pc:docMk/>
            <pc:sldMk cId="1210538029" sldId="276"/>
            <ac:spMk id="7" creationId="{D1B45DFC-0642-CD92-0761-37A3232DD028}"/>
          </ac:spMkLst>
        </pc:spChg>
        <pc:spChg chg="add mod">
          <ac:chgData name="BOUCADAIR Mohamed INNOV/NET" userId="2acbca90-6db1-4111-98c4-832797dda751" providerId="ADAL" clId="{59F6FDA4-2B5F-4B5B-B88E-9904D84ED0E1}" dt="2024-07-25T10:22:45.686" v="483" actId="1076"/>
          <ac:spMkLst>
            <pc:docMk/>
            <pc:sldMk cId="1210538029" sldId="276"/>
            <ac:spMk id="8" creationId="{322AA1CE-42C4-221C-C03C-3ADDE5E9428A}"/>
          </ac:spMkLst>
        </pc:spChg>
        <pc:spChg chg="add mod">
          <ac:chgData name="BOUCADAIR Mohamed INNOV/NET" userId="2acbca90-6db1-4111-98c4-832797dda751" providerId="ADAL" clId="{59F6FDA4-2B5F-4B5B-B88E-9904D84ED0E1}" dt="2024-07-25T10:24:21.471" v="527" actId="14100"/>
          <ac:spMkLst>
            <pc:docMk/>
            <pc:sldMk cId="1210538029" sldId="276"/>
            <ac:spMk id="9" creationId="{AE3EC158-B6C2-83CD-C9E4-0C689DEC06B5}"/>
          </ac:spMkLst>
        </pc:spChg>
        <pc:picChg chg="add mod">
          <ac:chgData name="BOUCADAIR Mohamed INNOV/NET" userId="2acbca90-6db1-4111-98c4-832797dda751" providerId="ADAL" clId="{59F6FDA4-2B5F-4B5B-B88E-9904D84ED0E1}" dt="2024-07-25T10:22:03.394" v="473" actId="1076"/>
          <ac:picMkLst>
            <pc:docMk/>
            <pc:sldMk cId="1210538029" sldId="276"/>
            <ac:picMk id="6" creationId="{841BE516-3EF8-8CC1-7182-2872E92DC3D4}"/>
          </ac:picMkLst>
        </pc:picChg>
      </pc:sldChg>
    </pc:docChg>
  </pc:docChgLst>
  <pc:docChgLst>
    <pc:chgData name="BOUCADAIR Mohamed INNOV/NET" userId="2acbca90-6db1-4111-98c4-832797dda751" providerId="ADAL" clId="{91DE2053-694C-444E-9F1C-8B0299126E9C}"/>
    <pc:docChg chg="modSld">
      <pc:chgData name="BOUCADAIR Mohamed INNOV/NET" userId="2acbca90-6db1-4111-98c4-832797dda751" providerId="ADAL" clId="{91DE2053-694C-444E-9F1C-8B0299126E9C}" dt="2024-07-09T13:47:56.045" v="3" actId="114"/>
      <pc:docMkLst>
        <pc:docMk/>
      </pc:docMkLst>
      <pc:sldChg chg="modSp mod">
        <pc:chgData name="BOUCADAIR Mohamed INNOV/NET" userId="2acbca90-6db1-4111-98c4-832797dda751" providerId="ADAL" clId="{91DE2053-694C-444E-9F1C-8B0299126E9C}" dt="2024-07-09T13:47:39.975" v="0" actId="6549"/>
        <pc:sldMkLst>
          <pc:docMk/>
          <pc:sldMk cId="2749868532" sldId="268"/>
        </pc:sldMkLst>
        <pc:spChg chg="mod">
          <ac:chgData name="BOUCADAIR Mohamed INNOV/NET" userId="2acbca90-6db1-4111-98c4-832797dda751" providerId="ADAL" clId="{91DE2053-694C-444E-9F1C-8B0299126E9C}" dt="2024-07-09T13:47:39.975" v="0" actId="6549"/>
          <ac:spMkLst>
            <pc:docMk/>
            <pc:sldMk cId="2749868532" sldId="268"/>
            <ac:spMk id="9" creationId="{BB4F778F-8939-B422-821F-330027B1D08E}"/>
          </ac:spMkLst>
        </pc:spChg>
      </pc:sldChg>
      <pc:sldChg chg="modSp mod">
        <pc:chgData name="BOUCADAIR Mohamed INNOV/NET" userId="2acbca90-6db1-4111-98c4-832797dda751" providerId="ADAL" clId="{91DE2053-694C-444E-9F1C-8B0299126E9C}" dt="2024-07-09T13:47:56.045" v="3" actId="114"/>
        <pc:sldMkLst>
          <pc:docMk/>
          <pc:sldMk cId="1331798219" sldId="273"/>
        </pc:sldMkLst>
        <pc:spChg chg="mod">
          <ac:chgData name="BOUCADAIR Mohamed INNOV/NET" userId="2acbca90-6db1-4111-98c4-832797dda751" providerId="ADAL" clId="{91DE2053-694C-444E-9F1C-8B0299126E9C}" dt="2024-07-09T13:47:56.045" v="3" actId="114"/>
          <ac:spMkLst>
            <pc:docMk/>
            <pc:sldMk cId="1331798219" sldId="273"/>
            <ac:spMk id="3" creationId="{6442B71D-4950-F917-F8CB-D32A0312F531}"/>
          </ac:spMkLst>
        </pc:spChg>
      </pc:sldChg>
      <pc:sldChg chg="modSp mod">
        <pc:chgData name="BOUCADAIR Mohamed INNOV/NET" userId="2acbca90-6db1-4111-98c4-832797dda751" providerId="ADAL" clId="{91DE2053-694C-444E-9F1C-8B0299126E9C}" dt="2024-07-09T13:47:44.805" v="2" actId="20577"/>
        <pc:sldMkLst>
          <pc:docMk/>
          <pc:sldMk cId="514278596" sldId="274"/>
        </pc:sldMkLst>
        <pc:spChg chg="mod">
          <ac:chgData name="BOUCADAIR Mohamed INNOV/NET" userId="2acbca90-6db1-4111-98c4-832797dda751" providerId="ADAL" clId="{91DE2053-694C-444E-9F1C-8B0299126E9C}" dt="2024-07-09T13:47:44.805" v="2" actId="20577"/>
          <ac:spMkLst>
            <pc:docMk/>
            <pc:sldMk cId="514278596" sldId="274"/>
            <ac:spMk id="5" creationId="{3856129A-94B9-0425-E3E2-66E6DE494147}"/>
          </ac:spMkLst>
        </pc:spChg>
      </pc:sldChg>
    </pc:docChg>
  </pc:docChgLst>
  <pc:docChgLst>
    <pc:chgData name="BOUCADAIR Mohamed INNOV/NET" userId="2acbca90-6db1-4111-98c4-832797dda751" providerId="ADAL" clId="{04B23A7E-399E-471A-AF15-99BD7BD17AB6}"/>
    <pc:docChg chg="undo custSel addSld delSld modSld">
      <pc:chgData name="BOUCADAIR Mohamed INNOV/NET" userId="2acbca90-6db1-4111-98c4-832797dda751" providerId="ADAL" clId="{04B23A7E-399E-471A-AF15-99BD7BD17AB6}" dt="2024-07-09T13:46:20.950" v="2122" actId="1076"/>
      <pc:docMkLst>
        <pc:docMk/>
      </pc:docMkLst>
      <pc:sldChg chg="modSp mod">
        <pc:chgData name="BOUCADAIR Mohamed INNOV/NET" userId="2acbca90-6db1-4111-98c4-832797dda751" providerId="ADAL" clId="{04B23A7E-399E-471A-AF15-99BD7BD17AB6}" dt="2024-07-09T13:04:02.806" v="15" actId="20577"/>
        <pc:sldMkLst>
          <pc:docMk/>
          <pc:sldMk cId="0" sldId="256"/>
        </pc:sldMkLst>
        <pc:spChg chg="mod">
          <ac:chgData name="BOUCADAIR Mohamed INNOV/NET" userId="2acbca90-6db1-4111-98c4-832797dda751" providerId="ADAL" clId="{04B23A7E-399E-471A-AF15-99BD7BD17AB6}" dt="2024-07-09T13:04:02.806" v="15" actId="20577"/>
          <ac:spMkLst>
            <pc:docMk/>
            <pc:sldMk cId="0" sldId="256"/>
            <ac:spMk id="100" creationId="{00000000-0000-0000-0000-000000000000}"/>
          </ac:spMkLst>
        </pc:spChg>
      </pc:sldChg>
      <pc:sldChg chg="modSp mod">
        <pc:chgData name="BOUCADAIR Mohamed INNOV/NET" userId="2acbca90-6db1-4111-98c4-832797dda751" providerId="ADAL" clId="{04B23A7E-399E-471A-AF15-99BD7BD17AB6}" dt="2024-07-09T13:01:30.203" v="5" actId="20577"/>
        <pc:sldMkLst>
          <pc:docMk/>
          <pc:sldMk cId="0" sldId="259"/>
        </pc:sldMkLst>
        <pc:spChg chg="mod">
          <ac:chgData name="BOUCADAIR Mohamed INNOV/NET" userId="2acbca90-6db1-4111-98c4-832797dda751" providerId="ADAL" clId="{04B23A7E-399E-471A-AF15-99BD7BD17AB6}" dt="2024-07-09T13:01:30.203" v="5" actId="20577"/>
          <ac:spMkLst>
            <pc:docMk/>
            <pc:sldMk cId="0" sldId="259"/>
            <ac:spMk id="119" creationId="{00000000-0000-0000-0000-000000000000}"/>
          </ac:spMkLst>
        </pc:spChg>
      </pc:sldChg>
      <pc:sldChg chg="addSp delSp modSp mod">
        <pc:chgData name="BOUCADAIR Mohamed INNOV/NET" userId="2acbca90-6db1-4111-98c4-832797dda751" providerId="ADAL" clId="{04B23A7E-399E-471A-AF15-99BD7BD17AB6}" dt="2024-07-09T13:03:44.576" v="13" actId="1076"/>
        <pc:sldMkLst>
          <pc:docMk/>
          <pc:sldMk cId="4281018982" sldId="260"/>
        </pc:sldMkLst>
        <pc:picChg chg="add mod">
          <ac:chgData name="BOUCADAIR Mohamed INNOV/NET" userId="2acbca90-6db1-4111-98c4-832797dda751" providerId="ADAL" clId="{04B23A7E-399E-471A-AF15-99BD7BD17AB6}" dt="2024-07-09T13:03:44.576" v="13" actId="1076"/>
          <ac:picMkLst>
            <pc:docMk/>
            <pc:sldMk cId="4281018982" sldId="260"/>
            <ac:picMk id="5" creationId="{E0480E87-A353-DADC-D1B1-AACECF0A1620}"/>
          </ac:picMkLst>
        </pc:picChg>
        <pc:picChg chg="del">
          <ac:chgData name="BOUCADAIR Mohamed INNOV/NET" userId="2acbca90-6db1-4111-98c4-832797dda751" providerId="ADAL" clId="{04B23A7E-399E-471A-AF15-99BD7BD17AB6}" dt="2024-07-09T13:03:30.956" v="6" actId="478"/>
          <ac:picMkLst>
            <pc:docMk/>
            <pc:sldMk cId="4281018982" sldId="260"/>
            <ac:picMk id="6" creationId="{46DFF84C-CA36-512F-A0E0-AAB4F1117E94}"/>
          </ac:picMkLst>
        </pc:picChg>
      </pc:sldChg>
      <pc:sldChg chg="del">
        <pc:chgData name="BOUCADAIR Mohamed INNOV/NET" userId="2acbca90-6db1-4111-98c4-832797dda751" providerId="ADAL" clId="{04B23A7E-399E-471A-AF15-99BD7BD17AB6}" dt="2024-07-09T13:04:09.311" v="16" actId="47"/>
        <pc:sldMkLst>
          <pc:docMk/>
          <pc:sldMk cId="2413574873" sldId="261"/>
        </pc:sldMkLst>
      </pc:sldChg>
      <pc:sldChg chg="addSp delSp modSp mod">
        <pc:chgData name="BOUCADAIR Mohamed INNOV/NET" userId="2acbca90-6db1-4111-98c4-832797dda751" providerId="ADAL" clId="{04B23A7E-399E-471A-AF15-99BD7BD17AB6}" dt="2024-07-09T13:32:03.800" v="1472" actId="1076"/>
        <pc:sldMkLst>
          <pc:docMk/>
          <pc:sldMk cId="2741112941" sldId="262"/>
        </pc:sldMkLst>
        <pc:picChg chg="add mod">
          <ac:chgData name="BOUCADAIR Mohamed INNOV/NET" userId="2acbca90-6db1-4111-98c4-832797dda751" providerId="ADAL" clId="{04B23A7E-399E-471A-AF15-99BD7BD17AB6}" dt="2024-07-09T13:32:03.800" v="1472" actId="1076"/>
          <ac:picMkLst>
            <pc:docMk/>
            <pc:sldMk cId="2741112941" sldId="262"/>
            <ac:picMk id="5" creationId="{DA1DF097-E970-39B4-9EFE-9114E5748C9C}"/>
          </ac:picMkLst>
        </pc:picChg>
        <pc:picChg chg="del">
          <ac:chgData name="BOUCADAIR Mohamed INNOV/NET" userId="2acbca90-6db1-4111-98c4-832797dda751" providerId="ADAL" clId="{04B23A7E-399E-471A-AF15-99BD7BD17AB6}" dt="2024-07-09T13:19:34.346" v="402" actId="478"/>
          <ac:picMkLst>
            <pc:docMk/>
            <pc:sldMk cId="2741112941" sldId="262"/>
            <ac:picMk id="8" creationId="{0CC9E310-60CA-3247-E541-3DF38738D34C}"/>
          </ac:picMkLst>
        </pc:picChg>
      </pc:sldChg>
      <pc:sldChg chg="delSp del mod">
        <pc:chgData name="BOUCADAIR Mohamed INNOV/NET" userId="2acbca90-6db1-4111-98c4-832797dda751" providerId="ADAL" clId="{04B23A7E-399E-471A-AF15-99BD7BD17AB6}" dt="2024-07-09T13:33:56.660" v="1480" actId="47"/>
        <pc:sldMkLst>
          <pc:docMk/>
          <pc:sldMk cId="3612012591" sldId="264"/>
        </pc:sldMkLst>
        <pc:picChg chg="del">
          <ac:chgData name="BOUCADAIR Mohamed INNOV/NET" userId="2acbca90-6db1-4111-98c4-832797dda751" providerId="ADAL" clId="{04B23A7E-399E-471A-AF15-99BD7BD17AB6}" dt="2024-07-09T13:19:45.169" v="403" actId="478"/>
          <ac:picMkLst>
            <pc:docMk/>
            <pc:sldMk cId="3612012591" sldId="264"/>
            <ac:picMk id="6" creationId="{968031BF-5BFC-7F68-13A8-B60308AD4B75}"/>
          </ac:picMkLst>
        </pc:picChg>
      </pc:sldChg>
      <pc:sldChg chg="addSp delSp modSp mod">
        <pc:chgData name="BOUCADAIR Mohamed INNOV/NET" userId="2acbca90-6db1-4111-98c4-832797dda751" providerId="ADAL" clId="{04B23A7E-399E-471A-AF15-99BD7BD17AB6}" dt="2024-07-09T13:33:47.490" v="1479" actId="1076"/>
        <pc:sldMkLst>
          <pc:docMk/>
          <pc:sldMk cId="387226972" sldId="265"/>
        </pc:sldMkLst>
        <pc:picChg chg="add mod">
          <ac:chgData name="BOUCADAIR Mohamed INNOV/NET" userId="2acbca90-6db1-4111-98c4-832797dda751" providerId="ADAL" clId="{04B23A7E-399E-471A-AF15-99BD7BD17AB6}" dt="2024-07-09T13:33:47.490" v="1479" actId="1076"/>
          <ac:picMkLst>
            <pc:docMk/>
            <pc:sldMk cId="387226972" sldId="265"/>
            <ac:picMk id="5" creationId="{F03B6572-47A5-6283-E80E-CC320D09759E}"/>
          </ac:picMkLst>
        </pc:picChg>
        <pc:picChg chg="del">
          <ac:chgData name="BOUCADAIR Mohamed INNOV/NET" userId="2acbca90-6db1-4111-98c4-832797dda751" providerId="ADAL" clId="{04B23A7E-399E-471A-AF15-99BD7BD17AB6}" dt="2024-07-09T13:19:49.064" v="404" actId="478"/>
          <ac:picMkLst>
            <pc:docMk/>
            <pc:sldMk cId="387226972" sldId="265"/>
            <ac:picMk id="6" creationId="{217235ED-FBFC-D21F-D1EF-0C2C7A1F8517}"/>
          </ac:picMkLst>
        </pc:picChg>
      </pc:sldChg>
      <pc:sldChg chg="addSp delSp modSp mod">
        <pc:chgData name="BOUCADAIR Mohamed INNOV/NET" userId="2acbca90-6db1-4111-98c4-832797dda751" providerId="ADAL" clId="{04B23A7E-399E-471A-AF15-99BD7BD17AB6}" dt="2024-07-09T13:34:22.581" v="1483" actId="1076"/>
        <pc:sldMkLst>
          <pc:docMk/>
          <pc:sldMk cId="2598639338" sldId="266"/>
        </pc:sldMkLst>
        <pc:picChg chg="add mod">
          <ac:chgData name="BOUCADAIR Mohamed INNOV/NET" userId="2acbca90-6db1-4111-98c4-832797dda751" providerId="ADAL" clId="{04B23A7E-399E-471A-AF15-99BD7BD17AB6}" dt="2024-07-09T13:34:22.581" v="1483" actId="1076"/>
          <ac:picMkLst>
            <pc:docMk/>
            <pc:sldMk cId="2598639338" sldId="266"/>
            <ac:picMk id="5" creationId="{93F25105-2C69-7289-9EBE-0B84BC223747}"/>
          </ac:picMkLst>
        </pc:picChg>
        <pc:picChg chg="del">
          <ac:chgData name="BOUCADAIR Mohamed INNOV/NET" userId="2acbca90-6db1-4111-98c4-832797dda751" providerId="ADAL" clId="{04B23A7E-399E-471A-AF15-99BD7BD17AB6}" dt="2024-07-09T13:19:52.809" v="405" actId="478"/>
          <ac:picMkLst>
            <pc:docMk/>
            <pc:sldMk cId="2598639338" sldId="266"/>
            <ac:picMk id="6" creationId="{38D5BB06-F0F7-DFF9-3F09-A52289D316DC}"/>
          </ac:picMkLst>
        </pc:picChg>
      </pc:sldChg>
      <pc:sldChg chg="addSp delSp modSp mod">
        <pc:chgData name="BOUCADAIR Mohamed INNOV/NET" userId="2acbca90-6db1-4111-98c4-832797dda751" providerId="ADAL" clId="{04B23A7E-399E-471A-AF15-99BD7BD17AB6}" dt="2024-07-09T13:34:49.171" v="1487" actId="1076"/>
        <pc:sldMkLst>
          <pc:docMk/>
          <pc:sldMk cId="434990054" sldId="267"/>
        </pc:sldMkLst>
        <pc:picChg chg="add mod">
          <ac:chgData name="BOUCADAIR Mohamed INNOV/NET" userId="2acbca90-6db1-4111-98c4-832797dda751" providerId="ADAL" clId="{04B23A7E-399E-471A-AF15-99BD7BD17AB6}" dt="2024-07-09T13:34:49.171" v="1487" actId="1076"/>
          <ac:picMkLst>
            <pc:docMk/>
            <pc:sldMk cId="434990054" sldId="267"/>
            <ac:picMk id="5" creationId="{E7D37A68-D0ED-580F-4377-7FC5832DC71D}"/>
          </ac:picMkLst>
        </pc:picChg>
        <pc:picChg chg="del">
          <ac:chgData name="BOUCADAIR Mohamed INNOV/NET" userId="2acbca90-6db1-4111-98c4-832797dda751" providerId="ADAL" clId="{04B23A7E-399E-471A-AF15-99BD7BD17AB6}" dt="2024-07-09T13:19:55.744" v="406" actId="478"/>
          <ac:picMkLst>
            <pc:docMk/>
            <pc:sldMk cId="434990054" sldId="267"/>
            <ac:picMk id="6" creationId="{F7D14445-C60B-A091-4538-3978ADB49F41}"/>
          </ac:picMkLst>
        </pc:picChg>
      </pc:sldChg>
      <pc:sldChg chg="modSp del mod">
        <pc:chgData name="BOUCADAIR Mohamed INNOV/NET" userId="2acbca90-6db1-4111-98c4-832797dda751" providerId="ADAL" clId="{04B23A7E-399E-471A-AF15-99BD7BD17AB6}" dt="2024-07-09T13:20:07.629" v="422" actId="2696"/>
        <pc:sldMkLst>
          <pc:docMk/>
          <pc:sldMk cId="2744678712" sldId="268"/>
        </pc:sldMkLst>
        <pc:spChg chg="mod">
          <ac:chgData name="BOUCADAIR Mohamed INNOV/NET" userId="2acbca90-6db1-4111-98c4-832797dda751" providerId="ADAL" clId="{04B23A7E-399E-471A-AF15-99BD7BD17AB6}" dt="2024-07-09T13:20:02.599" v="421" actId="20577"/>
          <ac:spMkLst>
            <pc:docMk/>
            <pc:sldMk cId="2744678712" sldId="268"/>
            <ac:spMk id="2" creationId="{8CA407AD-6D47-FD00-DB11-370AFCFFA6C2}"/>
          </ac:spMkLst>
        </pc:spChg>
      </pc:sldChg>
      <pc:sldChg chg="addSp delSp modSp add mod">
        <pc:chgData name="BOUCADAIR Mohamed INNOV/NET" userId="2acbca90-6db1-4111-98c4-832797dda751" providerId="ADAL" clId="{04B23A7E-399E-471A-AF15-99BD7BD17AB6}" dt="2024-07-09T13:30:54.590" v="1428" actId="207"/>
        <pc:sldMkLst>
          <pc:docMk/>
          <pc:sldMk cId="2749868532" sldId="268"/>
        </pc:sldMkLst>
        <pc:spChg chg="mod">
          <ac:chgData name="BOUCADAIR Mohamed INNOV/NET" userId="2acbca90-6db1-4111-98c4-832797dda751" providerId="ADAL" clId="{04B23A7E-399E-471A-AF15-99BD7BD17AB6}" dt="2024-07-09T13:24:31.953" v="631" actId="20577"/>
          <ac:spMkLst>
            <pc:docMk/>
            <pc:sldMk cId="2749868532" sldId="268"/>
            <ac:spMk id="2" creationId="{8CA407AD-6D47-FD00-DB11-370AFCFFA6C2}"/>
          </ac:spMkLst>
        </pc:spChg>
        <pc:spChg chg="del mod">
          <ac:chgData name="BOUCADAIR Mohamed INNOV/NET" userId="2acbca90-6db1-4111-98c4-832797dda751" providerId="ADAL" clId="{04B23A7E-399E-471A-AF15-99BD7BD17AB6}" dt="2024-07-09T13:24:16.190" v="609" actId="478"/>
          <ac:spMkLst>
            <pc:docMk/>
            <pc:sldMk cId="2749868532" sldId="268"/>
            <ac:spMk id="3" creationId="{B67B3B04-DF1C-0310-6F85-2177B65D1455}"/>
          </ac:spMkLst>
        </pc:spChg>
        <pc:spChg chg="add del mod">
          <ac:chgData name="BOUCADAIR Mohamed INNOV/NET" userId="2acbca90-6db1-4111-98c4-832797dda751" providerId="ADAL" clId="{04B23A7E-399E-471A-AF15-99BD7BD17AB6}" dt="2024-07-09T13:24:18.530" v="610" actId="478"/>
          <ac:spMkLst>
            <pc:docMk/>
            <pc:sldMk cId="2749868532" sldId="268"/>
            <ac:spMk id="6" creationId="{18A56FC8-F204-9978-27CF-A18FFEBAFEB2}"/>
          </ac:spMkLst>
        </pc:spChg>
        <pc:spChg chg="add mod">
          <ac:chgData name="BOUCADAIR Mohamed INNOV/NET" userId="2acbca90-6db1-4111-98c4-832797dda751" providerId="ADAL" clId="{04B23A7E-399E-471A-AF15-99BD7BD17AB6}" dt="2024-07-09T13:30:54.590" v="1428" actId="207"/>
          <ac:spMkLst>
            <pc:docMk/>
            <pc:sldMk cId="2749868532" sldId="268"/>
            <ac:spMk id="9" creationId="{BB4F778F-8939-B422-821F-330027B1D08E}"/>
          </ac:spMkLst>
        </pc:spChg>
        <pc:spChg chg="add mod">
          <ac:chgData name="BOUCADAIR Mohamed INNOV/NET" userId="2acbca90-6db1-4111-98c4-832797dda751" providerId="ADAL" clId="{04B23A7E-399E-471A-AF15-99BD7BD17AB6}" dt="2024-07-09T13:26:28.919" v="857" actId="207"/>
          <ac:spMkLst>
            <pc:docMk/>
            <pc:sldMk cId="2749868532" sldId="268"/>
            <ac:spMk id="10" creationId="{6753B80D-E21A-2B6E-F15B-C5F5C28745C1}"/>
          </ac:spMkLst>
        </pc:spChg>
        <pc:spChg chg="add mod">
          <ac:chgData name="BOUCADAIR Mohamed INNOV/NET" userId="2acbca90-6db1-4111-98c4-832797dda751" providerId="ADAL" clId="{04B23A7E-399E-471A-AF15-99BD7BD17AB6}" dt="2024-07-09T13:26:19.039" v="855" actId="207"/>
          <ac:spMkLst>
            <pc:docMk/>
            <pc:sldMk cId="2749868532" sldId="268"/>
            <ac:spMk id="11" creationId="{DC4BF35C-BFF9-5971-37E5-50C2228413AC}"/>
          </ac:spMkLst>
        </pc:spChg>
        <pc:spChg chg="add mod">
          <ac:chgData name="BOUCADAIR Mohamed INNOV/NET" userId="2acbca90-6db1-4111-98c4-832797dda751" providerId="ADAL" clId="{04B23A7E-399E-471A-AF15-99BD7BD17AB6}" dt="2024-07-09T13:26:28.919" v="857" actId="207"/>
          <ac:spMkLst>
            <pc:docMk/>
            <pc:sldMk cId="2749868532" sldId="268"/>
            <ac:spMk id="12" creationId="{26A20807-2E93-A134-BAA6-3FCD22B75060}"/>
          </ac:spMkLst>
        </pc:spChg>
        <pc:spChg chg="add mod">
          <ac:chgData name="BOUCADAIR Mohamed INNOV/NET" userId="2acbca90-6db1-4111-98c4-832797dda751" providerId="ADAL" clId="{04B23A7E-399E-471A-AF15-99BD7BD17AB6}" dt="2024-07-09T13:26:19.039" v="855" actId="207"/>
          <ac:spMkLst>
            <pc:docMk/>
            <pc:sldMk cId="2749868532" sldId="268"/>
            <ac:spMk id="13" creationId="{71AE8C77-12CC-F31F-BC58-52C69B497F3B}"/>
          </ac:spMkLst>
        </pc:spChg>
        <pc:picChg chg="add mod">
          <ac:chgData name="BOUCADAIR Mohamed INNOV/NET" userId="2acbca90-6db1-4111-98c4-832797dda751" providerId="ADAL" clId="{04B23A7E-399E-471A-AF15-99BD7BD17AB6}" dt="2024-07-09T13:24:38.310" v="633" actId="1076"/>
          <ac:picMkLst>
            <pc:docMk/>
            <pc:sldMk cId="2749868532" sldId="268"/>
            <ac:picMk id="8" creationId="{B09291F4-29A8-006B-DB58-803654E0FABB}"/>
          </ac:picMkLst>
        </pc:picChg>
      </pc:sldChg>
      <pc:sldChg chg="addSp delSp modSp new mod">
        <pc:chgData name="BOUCADAIR Mohamed INNOV/NET" userId="2acbca90-6db1-4111-98c4-832797dda751" providerId="ADAL" clId="{04B23A7E-399E-471A-AF15-99BD7BD17AB6}" dt="2024-07-09T13:26:40.370" v="860" actId="207"/>
        <pc:sldMkLst>
          <pc:docMk/>
          <pc:sldMk cId="2036077658" sldId="269"/>
        </pc:sldMkLst>
        <pc:spChg chg="mod">
          <ac:chgData name="BOUCADAIR Mohamed INNOV/NET" userId="2acbca90-6db1-4111-98c4-832797dda751" providerId="ADAL" clId="{04B23A7E-399E-471A-AF15-99BD7BD17AB6}" dt="2024-07-09T13:04:42.056" v="35" actId="20577"/>
          <ac:spMkLst>
            <pc:docMk/>
            <pc:sldMk cId="2036077658" sldId="269"/>
            <ac:spMk id="2" creationId="{27E3E189-1149-67C2-5B6B-EAAE3360D398}"/>
          </ac:spMkLst>
        </pc:spChg>
        <pc:spChg chg="del">
          <ac:chgData name="BOUCADAIR Mohamed INNOV/NET" userId="2acbca90-6db1-4111-98c4-832797dda751" providerId="ADAL" clId="{04B23A7E-399E-471A-AF15-99BD7BD17AB6}" dt="2024-07-09T13:04:54.347" v="55" actId="478"/>
          <ac:spMkLst>
            <pc:docMk/>
            <pc:sldMk cId="2036077658" sldId="269"/>
            <ac:spMk id="3" creationId="{9B15DA8B-7D10-EC71-A3F7-FD2EBD02AF22}"/>
          </ac:spMkLst>
        </pc:spChg>
        <pc:spChg chg="add del mod">
          <ac:chgData name="BOUCADAIR Mohamed INNOV/NET" userId="2acbca90-6db1-4111-98c4-832797dda751" providerId="ADAL" clId="{04B23A7E-399E-471A-AF15-99BD7BD17AB6}" dt="2024-07-09T13:07:55.758" v="114" actId="11529"/>
          <ac:spMkLst>
            <pc:docMk/>
            <pc:sldMk cId="2036077658" sldId="269"/>
            <ac:spMk id="9" creationId="{923B12CD-AC24-F57B-4348-9F8AE95B5EA4}"/>
          </ac:spMkLst>
        </pc:spChg>
        <pc:spChg chg="add del mod">
          <ac:chgData name="BOUCADAIR Mohamed INNOV/NET" userId="2acbca90-6db1-4111-98c4-832797dda751" providerId="ADAL" clId="{04B23A7E-399E-471A-AF15-99BD7BD17AB6}" dt="2024-07-09T13:11:01.739" v="261" actId="478"/>
          <ac:spMkLst>
            <pc:docMk/>
            <pc:sldMk cId="2036077658" sldId="269"/>
            <ac:spMk id="10" creationId="{3E357CB8-4590-FB3E-650F-3302DEFA0494}"/>
          </ac:spMkLst>
        </pc:spChg>
        <pc:spChg chg="add del mod">
          <ac:chgData name="BOUCADAIR Mohamed INNOV/NET" userId="2acbca90-6db1-4111-98c4-832797dda751" providerId="ADAL" clId="{04B23A7E-399E-471A-AF15-99BD7BD17AB6}" dt="2024-07-09T13:10:59.729" v="260" actId="478"/>
          <ac:spMkLst>
            <pc:docMk/>
            <pc:sldMk cId="2036077658" sldId="269"/>
            <ac:spMk id="11" creationId="{D5968345-D258-80BA-E8A5-578F648587D7}"/>
          </ac:spMkLst>
        </pc:spChg>
        <pc:spChg chg="add mod">
          <ac:chgData name="BOUCADAIR Mohamed INNOV/NET" userId="2acbca90-6db1-4111-98c4-832797dda751" providerId="ADAL" clId="{04B23A7E-399E-471A-AF15-99BD7BD17AB6}" dt="2024-07-09T13:26:40.370" v="860" actId="207"/>
          <ac:spMkLst>
            <pc:docMk/>
            <pc:sldMk cId="2036077658" sldId="269"/>
            <ac:spMk id="12" creationId="{7149D40D-4212-0A4B-3E03-BFC00136F58E}"/>
          </ac:spMkLst>
        </pc:spChg>
        <pc:spChg chg="add mod">
          <ac:chgData name="BOUCADAIR Mohamed INNOV/NET" userId="2acbca90-6db1-4111-98c4-832797dda751" providerId="ADAL" clId="{04B23A7E-399E-471A-AF15-99BD7BD17AB6}" dt="2024-07-09T13:18:47.419" v="392" actId="14100"/>
          <ac:spMkLst>
            <pc:docMk/>
            <pc:sldMk cId="2036077658" sldId="269"/>
            <ac:spMk id="13" creationId="{2DD6D868-10B4-CC3E-4827-0FDCBD37AF7B}"/>
          </ac:spMkLst>
        </pc:spChg>
        <pc:picChg chg="add del mod">
          <ac:chgData name="BOUCADAIR Mohamed INNOV/NET" userId="2acbca90-6db1-4111-98c4-832797dda751" providerId="ADAL" clId="{04B23A7E-399E-471A-AF15-99BD7BD17AB6}" dt="2024-07-09T13:07:12.343" v="105" actId="478"/>
          <ac:picMkLst>
            <pc:docMk/>
            <pc:sldMk cId="2036077658" sldId="269"/>
            <ac:picMk id="6" creationId="{FCA086F3-84C9-6FBC-7FD0-4FCAF94528C1}"/>
          </ac:picMkLst>
        </pc:picChg>
        <pc:picChg chg="add mod">
          <ac:chgData name="BOUCADAIR Mohamed INNOV/NET" userId="2acbca90-6db1-4111-98c4-832797dda751" providerId="ADAL" clId="{04B23A7E-399E-471A-AF15-99BD7BD17AB6}" dt="2024-07-09T13:07:21.587" v="110" actId="1076"/>
          <ac:picMkLst>
            <pc:docMk/>
            <pc:sldMk cId="2036077658" sldId="269"/>
            <ac:picMk id="8" creationId="{38D51956-00D8-04E4-45F8-6C5F18AA5497}"/>
          </ac:picMkLst>
        </pc:picChg>
      </pc:sldChg>
      <pc:sldChg chg="addSp delSp modSp new mod">
        <pc:chgData name="BOUCADAIR Mohamed INNOV/NET" userId="2acbca90-6db1-4111-98c4-832797dda751" providerId="ADAL" clId="{04B23A7E-399E-471A-AF15-99BD7BD17AB6}" dt="2024-07-09T13:17:19.849" v="337" actId="14100"/>
        <pc:sldMkLst>
          <pc:docMk/>
          <pc:sldMk cId="3664032414" sldId="270"/>
        </pc:sldMkLst>
        <pc:spChg chg="mod">
          <ac:chgData name="BOUCADAIR Mohamed INNOV/NET" userId="2acbca90-6db1-4111-98c4-832797dda751" providerId="ADAL" clId="{04B23A7E-399E-471A-AF15-99BD7BD17AB6}" dt="2024-07-09T13:04:51.226" v="54" actId="20577"/>
          <ac:spMkLst>
            <pc:docMk/>
            <pc:sldMk cId="3664032414" sldId="270"/>
            <ac:spMk id="2" creationId="{811F3C97-3A33-D850-D416-0B091EB7FBF3}"/>
          </ac:spMkLst>
        </pc:spChg>
        <pc:spChg chg="del mod">
          <ac:chgData name="BOUCADAIR Mohamed INNOV/NET" userId="2acbca90-6db1-4111-98c4-832797dda751" providerId="ADAL" clId="{04B23A7E-399E-471A-AF15-99BD7BD17AB6}" dt="2024-07-09T13:16:34.551" v="333" actId="478"/>
          <ac:spMkLst>
            <pc:docMk/>
            <pc:sldMk cId="3664032414" sldId="270"/>
            <ac:spMk id="3" creationId="{260FEF35-0833-94A5-A29F-253067932B30}"/>
          </ac:spMkLst>
        </pc:spChg>
        <pc:spChg chg="add del mod">
          <ac:chgData name="BOUCADAIR Mohamed INNOV/NET" userId="2acbca90-6db1-4111-98c4-832797dda751" providerId="ADAL" clId="{04B23A7E-399E-471A-AF15-99BD7BD17AB6}" dt="2024-07-09T13:16:36.639" v="334" actId="478"/>
          <ac:spMkLst>
            <pc:docMk/>
            <pc:sldMk cId="3664032414" sldId="270"/>
            <ac:spMk id="6" creationId="{3A8397A2-8B42-F11B-C733-F4E7651F81FD}"/>
          </ac:spMkLst>
        </pc:spChg>
        <pc:picChg chg="add mod">
          <ac:chgData name="BOUCADAIR Mohamed INNOV/NET" userId="2acbca90-6db1-4111-98c4-832797dda751" providerId="ADAL" clId="{04B23A7E-399E-471A-AF15-99BD7BD17AB6}" dt="2024-07-09T13:17:19.849" v="337" actId="14100"/>
          <ac:picMkLst>
            <pc:docMk/>
            <pc:sldMk cId="3664032414" sldId="270"/>
            <ac:picMk id="8" creationId="{551F903C-01AE-4B3F-2FEE-23A34BB49072}"/>
          </ac:picMkLst>
        </pc:picChg>
      </pc:sldChg>
      <pc:sldChg chg="addSp delSp modSp new mod">
        <pc:chgData name="BOUCADAIR Mohamed INNOV/NET" userId="2acbca90-6db1-4111-98c4-832797dda751" providerId="ADAL" clId="{04B23A7E-399E-471A-AF15-99BD7BD17AB6}" dt="2024-07-09T13:06:01.096" v="98" actId="20577"/>
        <pc:sldMkLst>
          <pc:docMk/>
          <pc:sldMk cId="513082138" sldId="271"/>
        </pc:sldMkLst>
        <pc:spChg chg="mod">
          <ac:chgData name="BOUCADAIR Mohamed INNOV/NET" userId="2acbca90-6db1-4111-98c4-832797dda751" providerId="ADAL" clId="{04B23A7E-399E-471A-AF15-99BD7BD17AB6}" dt="2024-07-09T13:06:01.096" v="98" actId="20577"/>
          <ac:spMkLst>
            <pc:docMk/>
            <pc:sldMk cId="513082138" sldId="271"/>
            <ac:spMk id="2" creationId="{749610CD-6079-B85C-6D60-DC878DD62E6C}"/>
          </ac:spMkLst>
        </pc:spChg>
        <pc:spChg chg="del">
          <ac:chgData name="BOUCADAIR Mohamed INNOV/NET" userId="2acbca90-6db1-4111-98c4-832797dda751" providerId="ADAL" clId="{04B23A7E-399E-471A-AF15-99BD7BD17AB6}" dt="2024-07-09T13:05:45.707" v="87" actId="478"/>
          <ac:spMkLst>
            <pc:docMk/>
            <pc:sldMk cId="513082138" sldId="271"/>
            <ac:spMk id="3" creationId="{2F37224F-E96D-7CE0-BF6B-85FB384EE25C}"/>
          </ac:spMkLst>
        </pc:spChg>
        <pc:picChg chg="add mod">
          <ac:chgData name="BOUCADAIR Mohamed INNOV/NET" userId="2acbca90-6db1-4111-98c4-832797dda751" providerId="ADAL" clId="{04B23A7E-399E-471A-AF15-99BD7BD17AB6}" dt="2024-07-09T13:05:55.966" v="92" actId="14100"/>
          <ac:picMkLst>
            <pc:docMk/>
            <pc:sldMk cId="513082138" sldId="271"/>
            <ac:picMk id="6" creationId="{12D77918-8ECB-6E5D-0965-E81951B65AA8}"/>
          </ac:picMkLst>
        </pc:picChg>
      </pc:sldChg>
      <pc:sldChg chg="modSp new mod">
        <pc:chgData name="BOUCADAIR Mohamed INNOV/NET" userId="2acbca90-6db1-4111-98c4-832797dda751" providerId="ADAL" clId="{04B23A7E-399E-471A-AF15-99BD7BD17AB6}" dt="2024-07-09T13:35:59.742" v="1549" actId="20577"/>
        <pc:sldMkLst>
          <pc:docMk/>
          <pc:sldMk cId="242484776" sldId="272"/>
        </pc:sldMkLst>
        <pc:spChg chg="mod">
          <ac:chgData name="BOUCADAIR Mohamed INNOV/NET" userId="2acbca90-6db1-4111-98c4-832797dda751" providerId="ADAL" clId="{04B23A7E-399E-471A-AF15-99BD7BD17AB6}" dt="2024-07-09T13:35:59.742" v="1549" actId="20577"/>
          <ac:spMkLst>
            <pc:docMk/>
            <pc:sldMk cId="242484776" sldId="272"/>
            <ac:spMk id="2" creationId="{0FF26BAB-CB98-9BE6-91AF-3E30D9FD5799}"/>
          </ac:spMkLst>
        </pc:spChg>
      </pc:sldChg>
      <pc:sldChg chg="modSp new mod">
        <pc:chgData name="BOUCADAIR Mohamed INNOV/NET" userId="2acbca90-6db1-4111-98c4-832797dda751" providerId="ADAL" clId="{04B23A7E-399E-471A-AF15-99BD7BD17AB6}" dt="2024-07-09T13:31:24.430" v="1467" actId="20577"/>
        <pc:sldMkLst>
          <pc:docMk/>
          <pc:sldMk cId="1331798219" sldId="273"/>
        </pc:sldMkLst>
        <pc:spChg chg="mod">
          <ac:chgData name="BOUCADAIR Mohamed INNOV/NET" userId="2acbca90-6db1-4111-98c4-832797dda751" providerId="ADAL" clId="{04B23A7E-399E-471A-AF15-99BD7BD17AB6}" dt="2024-07-09T13:20:17.739" v="429" actId="20577"/>
          <ac:spMkLst>
            <pc:docMk/>
            <pc:sldMk cId="1331798219" sldId="273"/>
            <ac:spMk id="2" creationId="{5B1C3519-5735-807D-95E4-47250F1A0CD3}"/>
          </ac:spMkLst>
        </pc:spChg>
        <pc:spChg chg="mod">
          <ac:chgData name="BOUCADAIR Mohamed INNOV/NET" userId="2acbca90-6db1-4111-98c4-832797dda751" providerId="ADAL" clId="{04B23A7E-399E-471A-AF15-99BD7BD17AB6}" dt="2024-07-09T13:31:24.430" v="1467" actId="20577"/>
          <ac:spMkLst>
            <pc:docMk/>
            <pc:sldMk cId="1331798219" sldId="273"/>
            <ac:spMk id="3" creationId="{6442B71D-4950-F917-F8CB-D32A0312F531}"/>
          </ac:spMkLst>
        </pc:spChg>
      </pc:sldChg>
      <pc:sldChg chg="modSp new del mod">
        <pc:chgData name="BOUCADAIR Mohamed INNOV/NET" userId="2acbca90-6db1-4111-98c4-832797dda751" providerId="ADAL" clId="{04B23A7E-399E-471A-AF15-99BD7BD17AB6}" dt="2024-07-09T13:36:34.322" v="1550" actId="2696"/>
        <pc:sldMkLst>
          <pc:docMk/>
          <pc:sldMk cId="75013859" sldId="274"/>
        </pc:sldMkLst>
        <pc:spChg chg="mod">
          <ac:chgData name="BOUCADAIR Mohamed INNOV/NET" userId="2acbca90-6db1-4111-98c4-832797dda751" providerId="ADAL" clId="{04B23A7E-399E-471A-AF15-99BD7BD17AB6}" dt="2024-07-09T13:22:44.759" v="535" actId="20577"/>
          <ac:spMkLst>
            <pc:docMk/>
            <pc:sldMk cId="75013859" sldId="274"/>
            <ac:spMk id="2" creationId="{A22EF54F-13E9-E460-0BB9-6F4F2630048A}"/>
          </ac:spMkLst>
        </pc:spChg>
        <pc:spChg chg="mod">
          <ac:chgData name="BOUCADAIR Mohamed INNOV/NET" userId="2acbca90-6db1-4111-98c4-832797dda751" providerId="ADAL" clId="{04B23A7E-399E-471A-AF15-99BD7BD17AB6}" dt="2024-07-09T13:21:10.819" v="519" actId="20577"/>
          <ac:spMkLst>
            <pc:docMk/>
            <pc:sldMk cId="75013859" sldId="274"/>
            <ac:spMk id="3" creationId="{5B886AE0-85A8-44AC-0841-3BB59666FA7E}"/>
          </ac:spMkLst>
        </pc:spChg>
      </pc:sldChg>
      <pc:sldChg chg="addSp modSp add mod">
        <pc:chgData name="BOUCADAIR Mohamed INNOV/NET" userId="2acbca90-6db1-4111-98c4-832797dda751" providerId="ADAL" clId="{04B23A7E-399E-471A-AF15-99BD7BD17AB6}" dt="2024-07-09T13:46:20.950" v="2122" actId="1076"/>
        <pc:sldMkLst>
          <pc:docMk/>
          <pc:sldMk cId="514278596" sldId="274"/>
        </pc:sldMkLst>
        <pc:spChg chg="mod">
          <ac:chgData name="BOUCADAIR Mohamed INNOV/NET" userId="2acbca90-6db1-4111-98c4-832797dda751" providerId="ADAL" clId="{04B23A7E-399E-471A-AF15-99BD7BD17AB6}" dt="2024-07-09T13:42:48.704" v="1577" actId="20577"/>
          <ac:spMkLst>
            <pc:docMk/>
            <pc:sldMk cId="514278596" sldId="274"/>
            <ac:spMk id="2" creationId="{A22EF54F-13E9-E460-0BB9-6F4F2630048A}"/>
          </ac:spMkLst>
        </pc:spChg>
        <pc:spChg chg="mod">
          <ac:chgData name="BOUCADAIR Mohamed INNOV/NET" userId="2acbca90-6db1-4111-98c4-832797dda751" providerId="ADAL" clId="{04B23A7E-399E-471A-AF15-99BD7BD17AB6}" dt="2024-07-09T13:41:24.804" v="1565"/>
          <ac:spMkLst>
            <pc:docMk/>
            <pc:sldMk cId="514278596" sldId="274"/>
            <ac:spMk id="3" creationId="{5B886AE0-85A8-44AC-0841-3BB59666FA7E}"/>
          </ac:spMkLst>
        </pc:spChg>
        <pc:spChg chg="add mod">
          <ac:chgData name="BOUCADAIR Mohamed INNOV/NET" userId="2acbca90-6db1-4111-98c4-832797dda751" providerId="ADAL" clId="{04B23A7E-399E-471A-AF15-99BD7BD17AB6}" dt="2024-07-09T13:46:20.950" v="2122" actId="1076"/>
          <ac:spMkLst>
            <pc:docMk/>
            <pc:sldMk cId="514278596" sldId="274"/>
            <ac:spMk id="5" creationId="{3856129A-94B9-0425-E3E2-66E6DE494147}"/>
          </ac:spMkLst>
        </pc:spChg>
      </pc:sldChg>
      <pc:sldChg chg="addSp delSp modSp new mod">
        <pc:chgData name="BOUCADAIR Mohamed INNOV/NET" userId="2acbca90-6db1-4111-98c4-832797dda751" providerId="ADAL" clId="{04B23A7E-399E-471A-AF15-99BD7BD17AB6}" dt="2024-07-09T13:35:28.391" v="1498" actId="1076"/>
        <pc:sldMkLst>
          <pc:docMk/>
          <pc:sldMk cId="2021719538" sldId="275"/>
        </pc:sldMkLst>
        <pc:spChg chg="mod">
          <ac:chgData name="BOUCADAIR Mohamed INNOV/NET" userId="2acbca90-6db1-4111-98c4-832797dda751" providerId="ADAL" clId="{04B23A7E-399E-471A-AF15-99BD7BD17AB6}" dt="2024-07-09T13:34:52.971" v="1492" actId="20577"/>
          <ac:spMkLst>
            <pc:docMk/>
            <pc:sldMk cId="2021719538" sldId="275"/>
            <ac:spMk id="2" creationId="{561B1B5D-9BD7-4401-7A63-1162CF303D8C}"/>
          </ac:spMkLst>
        </pc:spChg>
        <pc:spChg chg="del">
          <ac:chgData name="BOUCADAIR Mohamed INNOV/NET" userId="2acbca90-6db1-4111-98c4-832797dda751" providerId="ADAL" clId="{04B23A7E-399E-471A-AF15-99BD7BD17AB6}" dt="2024-07-09T13:34:55.721" v="1493" actId="478"/>
          <ac:spMkLst>
            <pc:docMk/>
            <pc:sldMk cId="2021719538" sldId="275"/>
            <ac:spMk id="3" creationId="{3AF7EC01-5C04-2C3A-3B1C-56D905DC3FB4}"/>
          </ac:spMkLst>
        </pc:spChg>
        <pc:picChg chg="add mod">
          <ac:chgData name="BOUCADAIR Mohamed INNOV/NET" userId="2acbca90-6db1-4111-98c4-832797dda751" providerId="ADAL" clId="{04B23A7E-399E-471A-AF15-99BD7BD17AB6}" dt="2024-07-09T13:35:28.391" v="1498" actId="1076"/>
          <ac:picMkLst>
            <pc:docMk/>
            <pc:sldMk cId="2021719538" sldId="275"/>
            <ac:picMk id="6" creationId="{0ACB6023-1A33-14F5-F6A1-8C80B9E7A443}"/>
          </ac:picMkLst>
        </pc:picChg>
      </pc:sldChg>
    </pc:docChg>
  </pc:docChgLst>
  <pc:docChgLst>
    <pc:chgData name="BOUCADAIR Mohamed INNOV/NET" userId="2acbca90-6db1-4111-98c4-832797dda751" providerId="ADAL" clId="{5E7AF159-790E-476D-B646-0EA162FC4C56}"/>
    <pc:docChg chg="custSel modSld">
      <pc:chgData name="BOUCADAIR Mohamed INNOV/NET" userId="2acbca90-6db1-4111-98c4-832797dda751" providerId="ADAL" clId="{5E7AF159-790E-476D-B646-0EA162FC4C56}" dt="2024-07-25T10:31:23.642" v="34" actId="207"/>
      <pc:docMkLst>
        <pc:docMk/>
      </pc:docMkLst>
      <pc:sldChg chg="addSp delSp modSp mod">
        <pc:chgData name="BOUCADAIR Mohamed INNOV/NET" userId="2acbca90-6db1-4111-98c4-832797dda751" providerId="ADAL" clId="{5E7AF159-790E-476D-B646-0EA162FC4C56}" dt="2024-07-25T10:31:23.642" v="34" actId="207"/>
        <pc:sldMkLst>
          <pc:docMk/>
          <pc:sldMk cId="513082138" sldId="271"/>
        </pc:sldMkLst>
        <pc:spChg chg="add del mod">
          <ac:chgData name="BOUCADAIR Mohamed INNOV/NET" userId="2acbca90-6db1-4111-98c4-832797dda751" providerId="ADAL" clId="{5E7AF159-790E-476D-B646-0EA162FC4C56}" dt="2024-07-25T10:30:18.251" v="6" actId="478"/>
          <ac:spMkLst>
            <pc:docMk/>
            <pc:sldMk cId="513082138" sldId="271"/>
            <ac:spMk id="7" creationId="{959513DF-7598-B39D-5374-43A00E7C1D11}"/>
          </ac:spMkLst>
        </pc:spChg>
        <pc:spChg chg="add mod">
          <ac:chgData name="BOUCADAIR Mohamed INNOV/NET" userId="2acbca90-6db1-4111-98c4-832797dda751" providerId="ADAL" clId="{5E7AF159-790E-476D-B646-0EA162FC4C56}" dt="2024-07-25T10:31:06.040" v="19" actId="14100"/>
          <ac:spMkLst>
            <pc:docMk/>
            <pc:sldMk cId="513082138" sldId="271"/>
            <ac:spMk id="8" creationId="{5DFD05E8-7913-434C-25CA-289688FED3CE}"/>
          </ac:spMkLst>
        </pc:spChg>
        <pc:spChg chg="add mod">
          <ac:chgData name="BOUCADAIR Mohamed INNOV/NET" userId="2acbca90-6db1-4111-98c4-832797dda751" providerId="ADAL" clId="{5E7AF159-790E-476D-B646-0EA162FC4C56}" dt="2024-07-25T10:31:23.642" v="34" actId="207"/>
          <ac:spMkLst>
            <pc:docMk/>
            <pc:sldMk cId="513082138" sldId="271"/>
            <ac:spMk id="9" creationId="{2328023F-1C93-51F0-A761-742333E90631}"/>
          </ac:spMkLst>
        </pc:spChg>
        <pc:picChg chg="add mod">
          <ac:chgData name="BOUCADAIR Mohamed INNOV/NET" userId="2acbca90-6db1-4111-98c4-832797dda751" providerId="ADAL" clId="{5E7AF159-790E-476D-B646-0EA162FC4C56}" dt="2024-07-25T10:29:41.283" v="2" actId="1076"/>
          <ac:picMkLst>
            <pc:docMk/>
            <pc:sldMk cId="513082138" sldId="271"/>
            <ac:picMk id="5" creationId="{AF5338B3-82EF-B6E1-3E64-A69B18A3C63B}"/>
          </ac:picMkLst>
        </pc:picChg>
        <pc:picChg chg="del">
          <ac:chgData name="BOUCADAIR Mohamed INNOV/NET" userId="2acbca90-6db1-4111-98c4-832797dda751" providerId="ADAL" clId="{5E7AF159-790E-476D-B646-0EA162FC4C56}" dt="2024-07-25T10:29:38.004" v="0" actId="478"/>
          <ac:picMkLst>
            <pc:docMk/>
            <pc:sldMk cId="513082138" sldId="271"/>
            <ac:picMk id="6" creationId="{12D77918-8ECB-6E5D-0965-E81951B65AA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a9a795ff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7" name="Google Shape;117;ga9a795ffbb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2D3C"/>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54464" y="2104950"/>
            <a:ext cx="7635072" cy="933600"/>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4200"/>
              <a:buFont typeface="Inter"/>
              <a:buNone/>
              <a:defRPr sz="4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1" name="Google Shape;11;p2"/>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
        <p:nvSpPr>
          <p:cNvPr id="12" name="Google Shape;12;p2"/>
          <p:cNvSpPr/>
          <p:nvPr/>
        </p:nvSpPr>
        <p:spPr>
          <a:xfrm>
            <a:off x="-125" y="4147975"/>
            <a:ext cx="9144001" cy="9957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pic>
        <p:nvPicPr>
          <p:cNvPr id="13" name="Google Shape;13;p2" descr="Shape 14"/>
          <p:cNvPicPr preferRelativeResize="0"/>
          <p:nvPr/>
        </p:nvPicPr>
        <p:blipFill rotWithShape="1">
          <a:blip r:embed="rId2">
            <a:alphaModFix/>
          </a:blip>
          <a:srcRect/>
          <a:stretch/>
        </p:blipFill>
        <p:spPr>
          <a:xfrm>
            <a:off x="7440438" y="4312261"/>
            <a:ext cx="1256176" cy="6671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60950" y="2065350"/>
            <a:ext cx="8222100" cy="1012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61" name="Google Shape;61;p12"/>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3"/>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3"/>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66" name="Google Shape;66;p13"/>
          <p:cNvSpPr txBox="1">
            <a:spLocks noGrp="1"/>
          </p:cNvSpPr>
          <p:nvPr>
            <p:ph type="body" idx="1"/>
          </p:nvPr>
        </p:nvSpPr>
        <p:spPr>
          <a:xfrm>
            <a:off x="47190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7" name="Google Shape;67;p13"/>
          <p:cNvSpPr txBox="1">
            <a:spLocks noGrp="1"/>
          </p:cNvSpPr>
          <p:nvPr>
            <p:ph type="body" idx="2"/>
          </p:nvPr>
        </p:nvSpPr>
        <p:spPr>
          <a:xfrm>
            <a:off x="469425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8" name="Google Shape;68;p13"/>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‹N°›</a:t>
            </a:fld>
            <a:endParaRPr/>
          </a:p>
        </p:txBody>
      </p:sp>
      <p:pic>
        <p:nvPicPr>
          <p:cNvPr id="69" name="Google Shape;69;p13"/>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4"/>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txBox="1">
            <a:spLocks noGrp="1"/>
          </p:cNvSpPr>
          <p:nvPr>
            <p:ph type="title"/>
          </p:nvPr>
        </p:nvSpPr>
        <p:spPr>
          <a:xfrm>
            <a:off x="226078" y="357800"/>
            <a:ext cx="2808000" cy="9533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74" name="Google Shape;74;p14"/>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marR="0" lvl="0" indent="-304800" algn="l">
              <a:lnSpc>
                <a:spcPct val="115000"/>
              </a:lnSpc>
              <a:spcBef>
                <a:spcPts val="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9pPr>
          </a:lstStyle>
          <a:p>
            <a:endParaRPr/>
          </a:p>
        </p:txBody>
      </p:sp>
      <p:sp>
        <p:nvSpPr>
          <p:cNvPr id="75" name="Google Shape;75;p14"/>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90250" y="488250"/>
            <a:ext cx="6227100" cy="4090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a:endParaRPr/>
          </a:p>
        </p:txBody>
      </p:sp>
      <p:sp>
        <p:nvSpPr>
          <p:cNvPr id="78" name="Google Shape;78;p15"/>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1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rot="5400000">
            <a:off x="1946462" y="2517713"/>
            <a:ext cx="5142825"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4200"/>
              <a:buFont typeface="Arial"/>
              <a:buNone/>
              <a:defRPr sz="42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a:endParaRPr/>
          </a:p>
        </p:txBody>
      </p:sp>
      <p:sp>
        <p:nvSpPr>
          <p:cNvPr id="83" name="Google Shape;83;p16"/>
          <p:cNvSpPr txBox="1">
            <a:spLocks noGrp="1"/>
          </p:cNvSpPr>
          <p:nvPr>
            <p:ph type="subTitle" idx="1"/>
          </p:nvPr>
        </p:nvSpPr>
        <p:spPr>
          <a:xfrm>
            <a:off x="265500" y="2779467"/>
            <a:ext cx="4045200" cy="12350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1pPr>
            <a:lvl2pPr marR="0" lvl="1"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2pPr>
            <a:lvl3pPr marR="0" lvl="2"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3pPr>
            <a:lvl4pPr marR="0" lvl="3"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4pPr>
            <a:lvl5pPr marR="0" lvl="4"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5pPr>
            <a:lvl6pPr marR="0" lvl="5"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6pPr>
            <a:lvl7pPr marR="0" lvl="6"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7pPr>
            <a:lvl8pPr marR="0" lvl="7"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8pPr>
            <a:lvl9pPr marR="0" lvl="8"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9pPr>
          </a:lstStyle>
          <a:p>
            <a:endParaRPr/>
          </a:p>
        </p:txBody>
      </p:sp>
      <p:sp>
        <p:nvSpPr>
          <p:cNvPr id="84" name="Google Shape;84;p16"/>
          <p:cNvSpPr txBox="1">
            <a:spLocks noGrp="1"/>
          </p:cNvSpPr>
          <p:nvPr>
            <p:ph type="body" idx="2"/>
          </p:nvPr>
        </p:nvSpPr>
        <p:spPr>
          <a:xfrm>
            <a:off x="4939500" y="724200"/>
            <a:ext cx="3837000" cy="3695175"/>
          </a:xfrm>
          <a:prstGeom prst="rect">
            <a:avLst/>
          </a:prstGeom>
          <a:noFill/>
          <a:ln>
            <a:noFill/>
          </a:ln>
        </p:spPr>
        <p:txBody>
          <a:bodyPr spcFirstLastPara="1" wrap="square" lIns="91425" tIns="91425" rIns="91425" bIns="91425" anchor="ctr" anchorCtr="0">
            <a:noAutofit/>
          </a:bodyPr>
          <a:lstStyle>
            <a:lvl1pPr marL="457200" marR="0" lvl="0" indent="-342900" algn="l">
              <a:lnSpc>
                <a:spcPct val="115000"/>
              </a:lnSpc>
              <a:spcBef>
                <a:spcPts val="0"/>
              </a:spcBef>
              <a:spcAft>
                <a:spcPts val="0"/>
              </a:spcAft>
              <a:buClr>
                <a:schemeClr val="lt1"/>
              </a:buClr>
              <a:buSzPts val="1800"/>
              <a:buFont typeface="Montserrat"/>
              <a:buChar char="●"/>
              <a:defRPr sz="1800" b="0" i="0" u="none" strike="noStrike" cap="none">
                <a:solidFill>
                  <a:schemeClr val="lt1"/>
                </a:solidFill>
                <a:latin typeface="Montserrat"/>
                <a:ea typeface="Montserrat"/>
                <a:cs typeface="Montserrat"/>
                <a:sym typeface="Montserrat"/>
              </a:defRPr>
            </a:lvl1pPr>
            <a:lvl2pPr marL="914400" marR="0" lvl="1"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endParaRPr/>
          </a:p>
        </p:txBody>
      </p:sp>
      <p:sp>
        <p:nvSpPr>
          <p:cNvPr id="85" name="Google Shape;85;p16"/>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7"/>
          <p:cNvSpPr txBox="1"/>
          <p:nvPr/>
        </p:nvSpPr>
        <p:spPr>
          <a:xfrm rot="10800000" flipH="1">
            <a:off x="0" y="-75"/>
            <a:ext cx="9144000" cy="46959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p:cNvSpPr/>
          <p:nvPr/>
        </p:nvSpPr>
        <p:spPr>
          <a:xfrm rot="10800000" flipH="1">
            <a:off x="0" y="4622800"/>
            <a:ext cx="9144000" cy="7402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txBox="1">
            <a:spLocks noGrp="1"/>
          </p:cNvSpPr>
          <p:nvPr>
            <p:ph type="body" idx="1"/>
          </p:nvPr>
        </p:nvSpPr>
        <p:spPr>
          <a:xfrm>
            <a:off x="57150" y="4696825"/>
            <a:ext cx="8382000" cy="446625"/>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1pPr>
          </a:lstStyle>
          <a:p>
            <a:endParaRPr/>
          </a:p>
        </p:txBody>
      </p:sp>
      <p:sp>
        <p:nvSpPr>
          <p:cNvPr id="90" name="Google Shape;90;p1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hasCustomPrompt="1"/>
          </p:nvPr>
        </p:nvSpPr>
        <p:spPr>
          <a:xfrm>
            <a:off x="475500" y="1258525"/>
            <a:ext cx="8222100" cy="1963575"/>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12000"/>
              <a:buFont typeface="Arial"/>
              <a:buNone/>
              <a:defRPr sz="120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r>
              <a:t>xx%</a:t>
            </a:r>
          </a:p>
        </p:txBody>
      </p:sp>
      <p:sp>
        <p:nvSpPr>
          <p:cNvPr id="93" name="Google Shape;93;p18"/>
          <p:cNvSpPr txBox="1">
            <a:spLocks noGrp="1"/>
          </p:cNvSpPr>
          <p:nvPr>
            <p:ph type="body" idx="1"/>
          </p:nvPr>
        </p:nvSpPr>
        <p:spPr>
          <a:xfrm>
            <a:off x="475500" y="3304625"/>
            <a:ext cx="8222100" cy="1300725"/>
          </a:xfrm>
          <a:prstGeom prst="rect">
            <a:avLst/>
          </a:prstGeom>
          <a:noFill/>
          <a:ln>
            <a:noFill/>
          </a:ln>
        </p:spPr>
        <p:txBody>
          <a:bodyPr spcFirstLastPara="1" wrap="square" lIns="91425" tIns="91425" rIns="91425" bIns="91425" anchor="t" anchorCtr="0">
            <a:noAutofit/>
          </a:bodyPr>
          <a:lstStyle>
            <a:lvl1pPr marL="457200" marR="0" lvl="0" indent="-342900" algn="ctr">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ctr">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94" name="Google Shape;94;p1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bg>
      <p:bgPr>
        <a:solidFill>
          <a:srgbClr val="002D3C"/>
        </a:solidFill>
        <a:effectLst/>
      </p:bgPr>
    </p:bg>
    <p:spTree>
      <p:nvGrpSpPr>
        <p:cNvPr id="1" name="Shape 14"/>
        <p:cNvGrpSpPr/>
        <p:nvPr/>
      </p:nvGrpSpPr>
      <p:grpSpPr>
        <a:xfrm>
          <a:off x="0" y="0"/>
          <a:ext cx="0" cy="0"/>
          <a:chOff x="0" y="0"/>
          <a:chExt cx="0" cy="0"/>
        </a:xfrm>
      </p:grpSpPr>
      <p:sp>
        <p:nvSpPr>
          <p:cNvPr id="15" name="Google Shape;15;p3"/>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6" name="Google Shape;16;p3"/>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7" name="Google Shape;17;p3"/>
          <p:cNvSpPr txBox="1">
            <a:spLocks noGrp="1"/>
          </p:cNvSpPr>
          <p:nvPr>
            <p:ph type="title"/>
          </p:nvPr>
        </p:nvSpPr>
        <p:spPr>
          <a:xfrm>
            <a:off x="471900" y="218223"/>
            <a:ext cx="8222100" cy="1288203"/>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600"/>
              <a:buFont typeface="Inter"/>
              <a:buNone/>
              <a:defRPr sz="36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8" name="Google Shape;18;p3"/>
          <p:cNvSpPr txBox="1">
            <a:spLocks noGrp="1"/>
          </p:cNvSpPr>
          <p:nvPr>
            <p:ph type="body" idx="1"/>
          </p:nvPr>
        </p:nvSpPr>
        <p:spPr>
          <a:xfrm>
            <a:off x="471900" y="1919074"/>
            <a:ext cx="8222100"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19" name="Google Shape;19;p3"/>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rgbClr val="002D3C"/>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1pPr>
            <a:lvl2pPr marL="0" marR="0" lvl="1"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2pPr>
            <a:lvl3pPr marL="0" marR="0" lvl="2"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3pPr>
            <a:lvl4pPr marL="0" marR="0" lvl="3"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4pPr>
            <a:lvl5pPr marL="0" marR="0" lvl="4"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5pPr>
            <a:lvl6pPr marL="0" marR="0" lvl="5"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6pPr>
            <a:lvl7pPr marL="0" marR="0" lvl="6"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7pPr>
            <a:lvl8pPr marL="0" marR="0" lvl="7"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8pPr>
            <a:lvl9pPr marL="0" marR="0" lvl="8"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bg>
      <p:bgPr>
        <a:solidFill>
          <a:srgbClr val="002D3C"/>
        </a:solidFill>
        <a:effectLst/>
      </p:bgPr>
    </p:bg>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4" name="Google Shape;24;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5" name="Google Shape;25;p5"/>
          <p:cNvSpPr txBox="1">
            <a:spLocks noGrp="1"/>
          </p:cNvSpPr>
          <p:nvPr>
            <p:ph type="title"/>
          </p:nvPr>
        </p:nvSpPr>
        <p:spPr>
          <a:xfrm>
            <a:off x="471900" y="738725"/>
            <a:ext cx="8222100" cy="767701"/>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26" name="Google Shape;26;p5"/>
          <p:cNvSpPr txBox="1">
            <a:spLocks noGrp="1"/>
          </p:cNvSpPr>
          <p:nvPr>
            <p:ph type="body" idx="1"/>
          </p:nvPr>
        </p:nvSpPr>
        <p:spPr>
          <a:xfrm>
            <a:off x="471900" y="1919074"/>
            <a:ext cx="3999901" cy="2710201"/>
          </a:xfrm>
          <a:prstGeom prst="rect">
            <a:avLst/>
          </a:prstGeom>
          <a:noFill/>
          <a:ln>
            <a:noFill/>
          </a:ln>
        </p:spPr>
        <p:txBody>
          <a:bodyPr spcFirstLastPara="1" wrap="square" lIns="91400" tIns="91400" rIns="91400" bIns="91400" anchor="t" anchorCtr="0">
            <a:noAutofit/>
          </a:bodyPr>
          <a:lstStyle>
            <a:lvl1pPr marL="457200" marR="0" lvl="0"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1pPr>
            <a:lvl2pPr marL="914400" marR="0" lvl="1"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2pPr>
            <a:lvl3pPr marL="1371600" marR="0" lvl="2"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3pPr>
            <a:lvl4pPr marL="1828800" marR="0" lvl="3"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4pPr>
            <a:lvl5pPr marL="2286000" marR="0" lvl="4"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7" name="Google Shape;27;p5"/>
          <p:cNvSpPr txBox="1">
            <a:spLocks noGrp="1"/>
          </p:cNvSpPr>
          <p:nvPr>
            <p:ph type="body" idx="2"/>
          </p:nvPr>
        </p:nvSpPr>
        <p:spPr>
          <a:xfrm>
            <a:off x="4694249" y="1919074"/>
            <a:ext cx="3999901"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1pPr>
            <a:lvl2pPr marL="914400" marR="0" lvl="1"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2pPr>
            <a:lvl3pPr marL="1371600" marR="0" lvl="2"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3pPr>
            <a:lvl4pPr marL="1828800" marR="0" lvl="3"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4pPr>
            <a:lvl5pPr marL="2286000" marR="0" lvl="4"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8" name="Google Shape;28;p5"/>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in title" type="titleOnly">
  <p:cSld name="TITLE_ONLY">
    <p:bg>
      <p:bgPr>
        <a:solidFill>
          <a:srgbClr val="002D3C"/>
        </a:solidFill>
        <a:effectLst/>
      </p:bgPr>
    </p:bg>
    <p:spTree>
      <p:nvGrpSpPr>
        <p:cNvPr id="1" name="Shape 29"/>
        <p:cNvGrpSpPr/>
        <p:nvPr/>
      </p:nvGrpSpPr>
      <p:grpSpPr>
        <a:xfrm>
          <a:off x="0" y="0"/>
          <a:ext cx="0" cy="0"/>
          <a:chOff x="0" y="0"/>
          <a:chExt cx="0" cy="0"/>
        </a:xfrm>
      </p:grpSpPr>
      <p:sp>
        <p:nvSpPr>
          <p:cNvPr id="30" name="Google Shape;30;p6"/>
          <p:cNvSpPr/>
          <p:nvPr/>
        </p:nvSpPr>
        <p:spPr>
          <a:xfrm rot="10800000" flipH="1">
            <a:off x="0" y="770474"/>
            <a:ext cx="9144000" cy="43803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31" name="Google Shape;31;p6"/>
          <p:cNvSpPr txBox="1">
            <a:spLocks noGrp="1"/>
          </p:cNvSpPr>
          <p:nvPr>
            <p:ph type="title"/>
          </p:nvPr>
        </p:nvSpPr>
        <p:spPr>
          <a:xfrm>
            <a:off x="158699" y="61427"/>
            <a:ext cx="8826600" cy="602700"/>
          </a:xfrm>
          <a:prstGeom prst="rect">
            <a:avLst/>
          </a:prstGeom>
          <a:noFill/>
          <a:ln>
            <a:noFill/>
          </a:ln>
        </p:spPr>
        <p:txBody>
          <a:bodyPr spcFirstLastPara="1" wrap="square" lIns="91400" tIns="91400" rIns="91400" bIns="91400" anchor="ctr" anchorCtr="0">
            <a:noAutofit/>
          </a:bodyPr>
          <a:lstStyle>
            <a:lvl1pPr marR="0" lvl="0" algn="l" rtl="0">
              <a:lnSpc>
                <a:spcPct val="100000"/>
              </a:lnSpc>
              <a:spcBef>
                <a:spcPts val="0"/>
              </a:spcBef>
              <a:spcAft>
                <a:spcPts val="0"/>
              </a:spcAft>
              <a:buClr>
                <a:srgbClr val="FFFFFF"/>
              </a:buClr>
              <a:buSzPts val="2400"/>
              <a:buFont typeface="Inter"/>
              <a:buNone/>
              <a:defRPr sz="24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32" name="Google Shape;32;p6"/>
          <p:cNvSpPr txBox="1">
            <a:spLocks noGrp="1"/>
          </p:cNvSpPr>
          <p:nvPr>
            <p:ph type="body" idx="1"/>
          </p:nvPr>
        </p:nvSpPr>
        <p:spPr>
          <a:xfrm>
            <a:off x="460950" y="1001775"/>
            <a:ext cx="8222100" cy="376530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33" name="Google Shape;33;p6"/>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9"/>
          <p:cNvSpPr/>
          <p:nvPr/>
        </p:nvSpPr>
        <p:spPr>
          <a:xfrm rot="10800000" flipH="1">
            <a:off x="0" y="656300"/>
            <a:ext cx="9144000" cy="4478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p:nvPr/>
        </p:nvSpPr>
        <p:spPr>
          <a:xfrm>
            <a:off x="0" y="65635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9"/>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1800"/>
              <a:buFont typeface="Open Sans"/>
              <a:buNone/>
              <a:defRPr sz="20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43" name="Google Shape;43;p9"/>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‹N°›</a:t>
            </a:fld>
            <a:endParaRPr/>
          </a:p>
        </p:txBody>
      </p:sp>
      <p:pic>
        <p:nvPicPr>
          <p:cNvPr id="44" name="Google Shape;44;p9"/>
          <p:cNvPicPr preferRelativeResize="0"/>
          <p:nvPr/>
        </p:nvPicPr>
        <p:blipFill rotWithShape="1">
          <a:blip r:embed="rId2">
            <a:alphaModFix/>
          </a:blip>
          <a:srcRect/>
          <a:stretch/>
        </p:blipFill>
        <p:spPr>
          <a:xfrm>
            <a:off x="7922625" y="4520234"/>
            <a:ext cx="830437" cy="4745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5"/>
        <p:cNvGrpSpPr/>
        <p:nvPr/>
      </p:nvGrpSpPr>
      <p:grpSpPr>
        <a:xfrm>
          <a:off x="0" y="0"/>
          <a:ext cx="0" cy="0"/>
          <a:chOff x="0" y="0"/>
          <a:chExt cx="0" cy="0"/>
        </a:xfrm>
      </p:grpSpPr>
      <p:sp>
        <p:nvSpPr>
          <p:cNvPr id="46" name="Google Shape;46;p10"/>
          <p:cNvSpPr txBox="1">
            <a:spLocks noGrp="1"/>
          </p:cNvSpPr>
          <p:nvPr>
            <p:ph type="ctrTitle"/>
          </p:nvPr>
        </p:nvSpPr>
        <p:spPr>
          <a:xfrm>
            <a:off x="390525" y="1819275"/>
            <a:ext cx="8222100" cy="9335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800"/>
              <a:buFont typeface="Open Sans"/>
              <a:buNone/>
              <a:defRPr sz="38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9pPr>
          </a:lstStyle>
          <a:p>
            <a:endParaRPr/>
          </a:p>
        </p:txBody>
      </p:sp>
      <p:sp>
        <p:nvSpPr>
          <p:cNvPr id="47" name="Google Shape;47;p10"/>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1pPr>
            <a:lvl2pPr marR="0" lvl="1"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2pPr>
            <a:lvl3pPr marR="0" lvl="2"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3pPr>
            <a:lvl4pPr marR="0" lvl="3"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4pPr>
            <a:lvl5pPr marR="0" lvl="4"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5pPr>
            <a:lvl6pPr marR="0" lvl="5"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6pPr>
            <a:lvl7pPr marR="0" lvl="6"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7pPr>
            <a:lvl8pPr marR="0" lvl="7"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8pPr>
            <a:lvl9pPr marR="0" lvl="8"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9pPr>
          </a:lstStyle>
          <a:p>
            <a:endParaRPr/>
          </a:p>
        </p:txBody>
      </p:sp>
      <p:sp>
        <p:nvSpPr>
          <p:cNvPr id="48" name="Google Shape;48;p10"/>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
        <p:nvSpPr>
          <p:cNvPr id="49" name="Google Shape;49;p10"/>
          <p:cNvSpPr/>
          <p:nvPr/>
        </p:nvSpPr>
        <p:spPr>
          <a:xfrm>
            <a:off x="-125" y="4147975"/>
            <a:ext cx="9144000" cy="995625"/>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0" name="Google Shape;50;p10"/>
          <p:cNvPicPr preferRelativeResize="0"/>
          <p:nvPr/>
        </p:nvPicPr>
        <p:blipFill rotWithShape="1">
          <a:blip r:embed="rId2">
            <a:alphaModFix/>
          </a:blip>
          <a:srcRect/>
          <a:stretch/>
        </p:blipFill>
        <p:spPr>
          <a:xfrm>
            <a:off x="7655588" y="4312262"/>
            <a:ext cx="942131" cy="500344"/>
          </a:xfrm>
          <a:prstGeom prst="rect">
            <a:avLst/>
          </a:prstGeom>
          <a:noFill/>
          <a:ln>
            <a:noFill/>
          </a:ln>
        </p:spPr>
      </p:pic>
      <p:sp>
        <p:nvSpPr>
          <p:cNvPr id="51" name="Google Shape;51;p10"/>
          <p:cNvSpPr txBox="1"/>
          <p:nvPr/>
        </p:nvSpPr>
        <p:spPr>
          <a:xfrm>
            <a:off x="381005" y="4507324"/>
            <a:ext cx="2750400" cy="276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Montserrat"/>
                <a:ea typeface="Montserrat"/>
                <a:cs typeface="Montserrat"/>
                <a:sym typeface="Montserrat"/>
              </a:rPr>
              <a:t>Making the Internet work better</a:t>
            </a:r>
            <a:endParaRPr sz="1200" b="0" i="0" u="none" strike="noStrike" cap="none">
              <a:solidFill>
                <a:schemeClr val="lt2"/>
              </a:solidFill>
              <a:latin typeface="Montserrat"/>
              <a:ea typeface="Montserrat"/>
              <a:cs typeface="Montserrat"/>
              <a:sym typeface="Montserra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1"/>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1"/>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SemiBold"/>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56" name="Google Shape;56;p11"/>
          <p:cNvSpPr txBox="1">
            <a:spLocks noGrp="1"/>
          </p:cNvSpPr>
          <p:nvPr>
            <p:ph type="body" idx="1"/>
          </p:nvPr>
        </p:nvSpPr>
        <p:spPr>
          <a:xfrm>
            <a:off x="627500" y="1794600"/>
            <a:ext cx="8066400" cy="2710125"/>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rgbClr val="002D3C"/>
              </a:buClr>
              <a:buSzPts val="1800"/>
              <a:buFont typeface="Montserrat"/>
              <a:buChar char="●"/>
              <a:defRPr sz="1800" b="0" i="0" u="none" strike="noStrike" cap="none">
                <a:solidFill>
                  <a:srgbClr val="002D3C"/>
                </a:solidFill>
                <a:latin typeface="Montserrat"/>
                <a:ea typeface="Montserrat"/>
                <a:cs typeface="Montserrat"/>
                <a:sym typeface="Montserrat"/>
              </a:defRPr>
            </a:lvl1pPr>
            <a:lvl2pPr marL="914400" marR="0" lvl="1"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2pPr>
            <a:lvl3pPr marL="1371600" marR="0" lvl="2"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3pPr>
            <a:lvl4pPr marL="1828800" marR="0" lvl="3"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4pPr>
            <a:lvl5pPr marL="2286000" marR="0" lvl="4"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5pPr>
            <a:lvl6pPr marL="2743200" marR="0" lvl="5"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6pPr>
            <a:lvl7pPr marL="3200400" marR="0" lvl="6"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7pPr>
            <a:lvl8pPr marL="3657600" marR="0" lvl="7"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9pPr>
          </a:lstStyle>
          <a:p>
            <a:endParaRPr/>
          </a:p>
        </p:txBody>
      </p:sp>
      <p:sp>
        <p:nvSpPr>
          <p:cNvPr id="57" name="Google Shape;57;p11"/>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‹N°›</a:t>
            </a:fld>
            <a:endParaRPr/>
          </a:p>
        </p:txBody>
      </p:sp>
      <p:pic>
        <p:nvPicPr>
          <p:cNvPr id="58" name="Google Shape;58;p11"/>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1pPr>
            <a:lvl2pPr marL="0" marR="0" lvl="1"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2pPr>
            <a:lvl3pPr marL="0" marR="0" lvl="2"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3pPr>
            <a:lvl4pPr marL="0" marR="0" lvl="3"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4pPr>
            <a:lvl5pPr marL="0" marR="0" lvl="4"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5pPr>
            <a:lvl6pPr marL="0" marR="0" lvl="5"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6pPr>
            <a:lvl7pPr marL="0" marR="0" lvl="6"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7pPr>
            <a:lvl8pPr marL="0" marR="0" lvl="7"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8pPr>
            <a:lvl9pPr marL="0" marR="0" lvl="8"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‹N°›</a:t>
            </a:fld>
            <a:endParaRPr/>
          </a:p>
        </p:txBody>
      </p:sp>
      <p:sp>
        <p:nvSpPr>
          <p:cNvPr id="7" name="Google Shape;7;p1"/>
          <p:cNvSpPr txBox="1">
            <a:spLocks noGrp="1"/>
          </p:cNvSpPr>
          <p:nvPr>
            <p:ph type="title"/>
          </p:nvPr>
        </p:nvSpPr>
        <p:spPr>
          <a:xfrm>
            <a:off x="457200" y="0"/>
            <a:ext cx="8229600" cy="1063229"/>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457200" y="1200150"/>
            <a:ext cx="8229600" cy="394335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rgbClr val="002D3C"/>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37" name="Google Shape;37;p8"/>
          <p:cNvSpPr txBox="1">
            <a:spLocks noGrp="1"/>
          </p:cNvSpPr>
          <p:nvPr>
            <p:ph type="body" idx="1"/>
          </p:nvPr>
        </p:nvSpPr>
        <p:spPr>
          <a:xfrm>
            <a:off x="471900" y="1919075"/>
            <a:ext cx="8222100" cy="2710125"/>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38" name="Google Shape;38;p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rfc-editor.org/info/bcp79" TargetMode="External"/><Relationship Id="rId3" Type="http://schemas.openxmlformats.org/officeDocument/2006/relationships/hyperlink" Target="https://www7.ietf.org/contact/ombudsteam/" TargetMode="External"/><Relationship Id="rId7" Type="http://schemas.openxmlformats.org/officeDocument/2006/relationships/hyperlink" Target="https://www.rfc-editor.org/info/bcp78"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rfc-editor.org/info/bcp54" TargetMode="External"/><Relationship Id="rId5" Type="http://schemas.openxmlformats.org/officeDocument/2006/relationships/hyperlink" Target="https://www.rfc-editor.org/info/bcp25" TargetMode="External"/><Relationship Id="rId4" Type="http://schemas.openxmlformats.org/officeDocument/2006/relationships/hyperlink" Target="https://www.rfc-editor.org/info/bcp9" TargetMode="External"/><Relationship Id="rId9"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754475" y="1217444"/>
            <a:ext cx="7635000" cy="9336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4200"/>
              <a:buFont typeface="Open Sans"/>
              <a:buNone/>
            </a:pPr>
            <a:r>
              <a:rPr lang="en-US" sz="3600" dirty="0">
                <a:latin typeface="Inter"/>
                <a:ea typeface="Inter"/>
                <a:cs typeface="Inter"/>
                <a:sym typeface="Inter"/>
              </a:rPr>
              <a:t>Network Management Operations (</a:t>
            </a:r>
            <a:r>
              <a:rPr lang="en-US" sz="3600" dirty="0" err="1">
                <a:latin typeface="Inter"/>
                <a:ea typeface="Inter"/>
                <a:cs typeface="Inter"/>
                <a:sym typeface="Inter"/>
              </a:rPr>
              <a:t>nmop</a:t>
            </a:r>
            <a:r>
              <a:rPr lang="en-US" sz="3600" dirty="0">
                <a:latin typeface="Inter"/>
                <a:ea typeface="Inter"/>
                <a:cs typeface="Inter"/>
                <a:sym typeface="Inter"/>
              </a:rPr>
              <a:t>) WG</a:t>
            </a:r>
            <a:endParaRPr sz="3600" dirty="0">
              <a:latin typeface="Inter"/>
              <a:ea typeface="Inter"/>
              <a:cs typeface="Inter"/>
              <a:sym typeface="Inter"/>
            </a:endParaRPr>
          </a:p>
        </p:txBody>
      </p:sp>
      <p:sp>
        <p:nvSpPr>
          <p:cNvPr id="100" name="Google Shape;100;p19"/>
          <p:cNvSpPr txBox="1"/>
          <p:nvPr/>
        </p:nvSpPr>
        <p:spPr>
          <a:xfrm>
            <a:off x="754475" y="2201927"/>
            <a:ext cx="4986900"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Nov 05, 2024</a:t>
            </a:r>
            <a:endParaRPr sz="1100" dirty="0">
              <a:latin typeface="Inter"/>
              <a:ea typeface="Inter"/>
              <a:cs typeface="Inter"/>
              <a:sym typeface="Inter"/>
            </a:endParaRPr>
          </a:p>
        </p:txBody>
      </p:sp>
      <p:sp>
        <p:nvSpPr>
          <p:cNvPr id="101" name="Google Shape;101;p19"/>
          <p:cNvSpPr txBox="1"/>
          <p:nvPr/>
        </p:nvSpPr>
        <p:spPr>
          <a:xfrm>
            <a:off x="294650" y="4322350"/>
            <a:ext cx="3783600" cy="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latin typeface="Inter"/>
                <a:ea typeface="Inter"/>
                <a:cs typeface="Inter"/>
                <a:sym typeface="Inter"/>
              </a:rPr>
              <a:t>Internet Engineering Task Force</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 2024 IETF Trust </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Production by Meetecho</a:t>
            </a:r>
            <a:endParaRPr sz="1200">
              <a:latin typeface="Inter"/>
              <a:ea typeface="Inter"/>
              <a:cs typeface="Inter"/>
              <a:sym typeface="Inter"/>
            </a:endParaRPr>
          </a:p>
        </p:txBody>
      </p:sp>
      <p:sp>
        <p:nvSpPr>
          <p:cNvPr id="102" name="Google Shape;102;p19"/>
          <p:cNvSpPr txBox="1"/>
          <p:nvPr/>
        </p:nvSpPr>
        <p:spPr>
          <a:xfrm>
            <a:off x="754475" y="3154800"/>
            <a:ext cx="5724900" cy="6678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300"/>
              </a:spcBef>
              <a:spcAft>
                <a:spcPts val="0"/>
              </a:spcAft>
              <a:buNone/>
            </a:pPr>
            <a:r>
              <a:rPr lang="en-US" sz="2400">
                <a:solidFill>
                  <a:srgbClr val="FFF2CC"/>
                </a:solidFill>
                <a:latin typeface="Inter"/>
                <a:ea typeface="Inter"/>
                <a:cs typeface="Inter"/>
                <a:sym typeface="Inter"/>
              </a:rPr>
              <a:t>This session is being recorded</a:t>
            </a:r>
            <a:endParaRPr sz="2400">
              <a:solidFill>
                <a:srgbClr val="FFF2CC"/>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9D7181-686F-1FF2-7D21-E4E425C82C7F}"/>
              </a:ext>
            </a:extLst>
          </p:cNvPr>
          <p:cNvSpPr>
            <a:spLocks noGrp="1"/>
          </p:cNvSpPr>
          <p:nvPr>
            <p:ph type="title"/>
          </p:nvPr>
        </p:nvSpPr>
        <p:spPr/>
        <p:txBody>
          <a:bodyPr/>
          <a:lstStyle/>
          <a:p>
            <a:r>
              <a:rPr lang="fr-FR" dirty="0" err="1"/>
              <a:t>Map</a:t>
            </a:r>
            <a:r>
              <a:rPr lang="fr-FR" dirty="0"/>
              <a:t> </a:t>
            </a:r>
            <a:r>
              <a:rPr lang="fr-FR" dirty="0" err="1"/>
              <a:t>Interim</a:t>
            </a:r>
            <a:r>
              <a:rPr lang="fr-FR" dirty="0"/>
              <a:t> (</a:t>
            </a:r>
            <a:r>
              <a:rPr lang="fr-FR" dirty="0" err="1"/>
              <a:t>Reminder</a:t>
            </a:r>
            <a:r>
              <a:rPr lang="fr-FR" dirty="0"/>
              <a:t>)</a:t>
            </a:r>
          </a:p>
        </p:txBody>
      </p:sp>
      <p:sp>
        <p:nvSpPr>
          <p:cNvPr id="4" name="Espace réservé du numéro de diapositive 3">
            <a:extLst>
              <a:ext uri="{FF2B5EF4-FFF2-40B4-BE49-F238E27FC236}">
                <a16:creationId xmlns:a16="http://schemas.microsoft.com/office/drawing/2014/main" id="{4F037DC5-3AF6-73EF-8174-5B1DD333E9E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5" name="Espace réservé du contenu 2">
            <a:extLst>
              <a:ext uri="{FF2B5EF4-FFF2-40B4-BE49-F238E27FC236}">
                <a16:creationId xmlns:a16="http://schemas.microsoft.com/office/drawing/2014/main" id="{29D28CAD-5712-6867-594C-370D0BAD2061}"/>
              </a:ext>
            </a:extLst>
          </p:cNvPr>
          <p:cNvSpPr txBox="1">
            <a:spLocks/>
          </p:cNvSpPr>
          <p:nvPr/>
        </p:nvSpPr>
        <p:spPr>
          <a:xfrm>
            <a:off x="471900" y="1713081"/>
            <a:ext cx="8229600" cy="3346968"/>
          </a:xfrm>
          <a:prstGeom prst="rect">
            <a:avLst/>
          </a:prstGeom>
          <a:noFill/>
          <a:ln>
            <a:noFill/>
          </a:ln>
        </p:spPr>
        <p:txBody>
          <a:bodyPr spcFirstLastPara="1" wrap="square" lIns="91400" tIns="91400" rIns="91400" bIns="91400"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002D3C"/>
              </a:buClr>
              <a:buSzPts val="1800"/>
              <a:buFont typeface="Inter"/>
              <a:buChar char="●"/>
              <a:defRPr sz="1800" b="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b="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b="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b="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b="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b="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b="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b="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b="0" i="0" u="none" strike="noStrike" cap="none">
                <a:solidFill>
                  <a:srgbClr val="737373"/>
                </a:solidFill>
                <a:latin typeface="Inter"/>
                <a:ea typeface="Inter"/>
                <a:cs typeface="Inter"/>
                <a:sym typeface="Inter"/>
              </a:defRPr>
            </a:lvl9pPr>
          </a:lstStyle>
          <a:p>
            <a:r>
              <a:rPr lang="en-US"/>
              <a:t>Digital Map Terminology</a:t>
            </a:r>
          </a:p>
          <a:p>
            <a:pPr lvl="1"/>
            <a:r>
              <a:rPr lang="en-US"/>
              <a:t>Should this WG try to define the "topology" term only to be consumed for digital map?</a:t>
            </a:r>
          </a:p>
          <a:p>
            <a:pPr lvl="1"/>
            <a:r>
              <a:rPr lang="en-US"/>
              <a:t>Should this WG try to define the "topology" term for the IETF?</a:t>
            </a:r>
          </a:p>
          <a:p>
            <a:pPr lvl="1"/>
            <a:r>
              <a:rPr lang="en-US"/>
              <a:t>How “network topology” differs from “topology”?</a:t>
            </a:r>
          </a:p>
          <a:p>
            <a:endParaRPr lang="en-US"/>
          </a:p>
          <a:p>
            <a:r>
              <a:rPr lang="en-US"/>
              <a:t>Digital Map Requirements</a:t>
            </a:r>
          </a:p>
          <a:p>
            <a:pPr lvl="1"/>
            <a:r>
              <a:rPr lang="en-US"/>
              <a:t>Whether (if so how and to what extent) dynamic information is needed to be linked to the core digital map?</a:t>
            </a:r>
          </a:p>
          <a:p>
            <a:pPr lvl="1"/>
            <a:r>
              <a:rPr lang="en-US"/>
              <a:t>REQ-RELATIONSHIPs is redundant</a:t>
            </a:r>
          </a:p>
          <a:p>
            <a:endParaRPr lang="en-US"/>
          </a:p>
          <a:p>
            <a:r>
              <a:rPr lang="en-US"/>
              <a:t>Hackathon plan to be coordinated for RFC 8345 and RFC 8795?</a:t>
            </a:r>
          </a:p>
          <a:p>
            <a:endParaRPr lang="en-US"/>
          </a:p>
          <a:p>
            <a:endParaRPr lang="en-US"/>
          </a:p>
          <a:p>
            <a:endParaRPr lang="en-US"/>
          </a:p>
          <a:p>
            <a:endParaRPr lang="en-US"/>
          </a:p>
          <a:p>
            <a:endParaRPr lang="fr-FR" dirty="0"/>
          </a:p>
        </p:txBody>
      </p:sp>
      <p:sp>
        <p:nvSpPr>
          <p:cNvPr id="6" name="Bulle narrative : ronde 5">
            <a:extLst>
              <a:ext uri="{FF2B5EF4-FFF2-40B4-BE49-F238E27FC236}">
                <a16:creationId xmlns:a16="http://schemas.microsoft.com/office/drawing/2014/main" id="{EC84E110-CA2C-B8EC-D101-104DD975D5D8}"/>
              </a:ext>
            </a:extLst>
          </p:cNvPr>
          <p:cNvSpPr/>
          <p:nvPr/>
        </p:nvSpPr>
        <p:spPr>
          <a:xfrm>
            <a:off x="6581192" y="1045864"/>
            <a:ext cx="2301551" cy="921123"/>
          </a:xfrm>
          <a:prstGeom prst="wedgeEllipseCallout">
            <a:avLst>
              <a:gd name="adj1" fmla="val -7762"/>
              <a:gd name="adj2" fmla="val -14335"/>
            </a:avLst>
          </a:prstGeom>
          <a:solidFill>
            <a:srgbClr val="00B0F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bg2">
                    <a:lumMod val="20000"/>
                    <a:lumOff val="80000"/>
                  </a:schemeClr>
                </a:solidFill>
              </a:rPr>
              <a:t>Olga </a:t>
            </a:r>
            <a:r>
              <a:rPr lang="fr-FR" dirty="0" err="1">
                <a:solidFill>
                  <a:schemeClr val="bg2">
                    <a:lumMod val="20000"/>
                    <a:lumOff val="80000"/>
                  </a:schemeClr>
                </a:solidFill>
              </a:rPr>
              <a:t>will</a:t>
            </a:r>
            <a:r>
              <a:rPr lang="fr-FR" dirty="0">
                <a:solidFill>
                  <a:schemeClr val="bg2">
                    <a:lumMod val="20000"/>
                    <a:lumOff val="80000"/>
                  </a:schemeClr>
                </a:solidFill>
              </a:rPr>
              <a:t> </a:t>
            </a:r>
            <a:r>
              <a:rPr lang="fr-FR" dirty="0" err="1">
                <a:solidFill>
                  <a:schemeClr val="bg2">
                    <a:lumMod val="20000"/>
                    <a:lumOff val="80000"/>
                  </a:schemeClr>
                </a:solidFill>
              </a:rPr>
              <a:t>summarize</a:t>
            </a:r>
            <a:r>
              <a:rPr lang="fr-FR" dirty="0">
                <a:solidFill>
                  <a:schemeClr val="bg2">
                    <a:lumMod val="20000"/>
                    <a:lumOff val="80000"/>
                  </a:schemeClr>
                </a:solidFill>
              </a:rPr>
              <a:t> the </a:t>
            </a:r>
            <a:r>
              <a:rPr lang="fr-FR" dirty="0" err="1">
                <a:solidFill>
                  <a:schemeClr val="bg2">
                    <a:lumMod val="20000"/>
                    <a:lumOff val="80000"/>
                  </a:schemeClr>
                </a:solidFill>
              </a:rPr>
              <a:t>progress</a:t>
            </a:r>
            <a:r>
              <a:rPr lang="fr-FR" dirty="0">
                <a:solidFill>
                  <a:schemeClr val="bg2">
                    <a:lumMod val="20000"/>
                    <a:lumOff val="80000"/>
                  </a:schemeClr>
                </a:solidFill>
              </a:rPr>
              <a:t> and follow-up</a:t>
            </a:r>
          </a:p>
        </p:txBody>
      </p:sp>
    </p:spTree>
    <p:extLst>
      <p:ext uri="{BB962C8B-B14F-4D97-AF65-F5344CB8AC3E}">
        <p14:creationId xmlns:p14="http://schemas.microsoft.com/office/powerpoint/2010/main" val="3113546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1C3519-5735-807D-95E4-47250F1A0CD3}"/>
              </a:ext>
            </a:extLst>
          </p:cNvPr>
          <p:cNvSpPr>
            <a:spLocks noGrp="1"/>
          </p:cNvSpPr>
          <p:nvPr>
            <p:ph type="title"/>
          </p:nvPr>
        </p:nvSpPr>
        <p:spPr/>
        <p:txBody>
          <a:bodyPr/>
          <a:lstStyle/>
          <a:p>
            <a:r>
              <a:rPr lang="fr-FR" dirty="0" err="1"/>
              <a:t>Misc</a:t>
            </a:r>
            <a:r>
              <a:rPr lang="fr-FR" dirty="0"/>
              <a:t>.</a:t>
            </a:r>
          </a:p>
        </p:txBody>
      </p:sp>
      <p:sp>
        <p:nvSpPr>
          <p:cNvPr id="3" name="Espace réservé du texte 2">
            <a:extLst>
              <a:ext uri="{FF2B5EF4-FFF2-40B4-BE49-F238E27FC236}">
                <a16:creationId xmlns:a16="http://schemas.microsoft.com/office/drawing/2014/main" id="{6442B71D-4950-F917-F8CB-D32A0312F531}"/>
              </a:ext>
            </a:extLst>
          </p:cNvPr>
          <p:cNvSpPr>
            <a:spLocks noGrp="1"/>
          </p:cNvSpPr>
          <p:nvPr>
            <p:ph type="body" idx="1"/>
          </p:nvPr>
        </p:nvSpPr>
        <p:spPr/>
        <p:txBody>
          <a:bodyPr/>
          <a:lstStyle/>
          <a:p>
            <a:r>
              <a:rPr lang="fr-FR" dirty="0"/>
              <a:t>Open </a:t>
            </a:r>
            <a:r>
              <a:rPr lang="fr-FR" dirty="0" err="1"/>
              <a:t>Mic</a:t>
            </a:r>
            <a:r>
              <a:rPr lang="fr-FR" dirty="0"/>
              <a:t> (</a:t>
            </a:r>
            <a:r>
              <a:rPr lang="fr-FR" i="1" dirty="0"/>
              <a:t>if time </a:t>
            </a:r>
            <a:r>
              <a:rPr lang="fr-FR" i="1" dirty="0" err="1"/>
              <a:t>permits</a:t>
            </a:r>
            <a:r>
              <a:rPr lang="fr-FR" dirty="0"/>
              <a:t>)</a:t>
            </a:r>
          </a:p>
        </p:txBody>
      </p:sp>
      <p:sp>
        <p:nvSpPr>
          <p:cNvPr id="4" name="Espace réservé du numéro de diapositive 3">
            <a:extLst>
              <a:ext uri="{FF2B5EF4-FFF2-40B4-BE49-F238E27FC236}">
                <a16:creationId xmlns:a16="http://schemas.microsoft.com/office/drawing/2014/main" id="{F9816698-882E-8E4A-3E5A-F6642A7694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1331798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latin typeface="Inter"/>
                <a:ea typeface="Inter"/>
                <a:cs typeface="Inter"/>
                <a:sym typeface="Inter"/>
              </a:rPr>
              <a:t>Note Well</a:t>
            </a:r>
            <a:endParaRPr sz="2400" i="0" u="none" strike="noStrike" cap="none">
              <a:solidFill>
                <a:schemeClr val="lt1"/>
              </a:solidFill>
              <a:latin typeface="Inter"/>
              <a:ea typeface="Inter"/>
              <a:cs typeface="Inter"/>
              <a:sym typeface="Inter"/>
            </a:endParaRPr>
          </a:p>
        </p:txBody>
      </p:sp>
      <p:sp>
        <p:nvSpPr>
          <p:cNvPr id="108" name="Google Shape;108;p20"/>
          <p:cNvSpPr txBox="1">
            <a:spLocks noGrp="1"/>
          </p:cNvSpPr>
          <p:nvPr>
            <p:ph type="body" idx="4294967295"/>
          </p:nvPr>
        </p:nvSpPr>
        <p:spPr>
          <a:xfrm>
            <a:off x="401925" y="722400"/>
            <a:ext cx="8307600" cy="369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000">
                <a:solidFill>
                  <a:srgbClr val="434343"/>
                </a:solidFill>
                <a:latin typeface="Inter"/>
                <a:ea typeface="Inter"/>
                <a:cs typeface="Inter"/>
                <a:sym typeface="Inter"/>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sz="1000">
              <a:solidFill>
                <a:srgbClr val="434343"/>
              </a:solidFill>
              <a:latin typeface="Inter"/>
              <a:ea typeface="Inter"/>
              <a:cs typeface="Inter"/>
              <a:sym typeface="Inter"/>
            </a:endParaRPr>
          </a:p>
          <a:p>
            <a:pPr marL="0" lvl="0" indent="0" algn="l" rtl="0">
              <a:lnSpc>
                <a:spcPct val="115000"/>
              </a:lnSpc>
              <a:spcBef>
                <a:spcPts val="600"/>
              </a:spcBef>
              <a:spcAft>
                <a:spcPts val="0"/>
              </a:spcAft>
              <a:buSzPts val="1800"/>
              <a:buNone/>
            </a:pPr>
            <a:r>
              <a:rPr lang="en-US" sz="1000">
                <a:solidFill>
                  <a:srgbClr val="434343"/>
                </a:solidFill>
                <a:latin typeface="Inter"/>
                <a:ea typeface="Inter"/>
                <a:cs typeface="Inter"/>
                <a:sym typeface="Inter"/>
              </a:rPr>
              <a:t>As a reminder:</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rgbClr val="434343"/>
                </a:solidFill>
                <a:latin typeface="Inter"/>
                <a:ea typeface="Inter"/>
                <a:cs typeface="Inter"/>
                <a:sym typeface="Inter"/>
              </a:rPr>
              <a:t>By participating in the IETF, you agree to follow IETF processes and policies.</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If you are aware that any IETF contribution is covered by patents or patent applications that are owned or controlled by you or your sponsor, you must disclose that fact, or not participate in the discussion.</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in or attendee to any IETF activity you acknowledge that written, audio, video, and photographic records of meetings may be made public.</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Personal information that you provide to IETF will be handled in accordance with the IETF Privacy Statement.</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or attendee, you agree to work respectfully with other participants; please contact the ombudsteam (</a:t>
            </a:r>
            <a:r>
              <a:rPr lang="en-US" sz="1000">
                <a:solidFill>
                  <a:schemeClr val="hlink"/>
                </a:solidFill>
                <a:uFill>
                  <a:noFill/>
                </a:uFill>
                <a:latin typeface="Inter"/>
                <a:ea typeface="Inter"/>
                <a:cs typeface="Inter"/>
                <a:sym typeface="Inter"/>
                <a:hlinkClick r:id="rId3"/>
              </a:rPr>
              <a:t>https://www.ietf.org/contact/ombudsteam/</a:t>
            </a:r>
            <a:r>
              <a:rPr lang="en-US" sz="1000">
                <a:solidFill>
                  <a:srgbClr val="434343"/>
                </a:solidFill>
                <a:latin typeface="Inter"/>
                <a:ea typeface="Inter"/>
                <a:cs typeface="Inter"/>
                <a:sym typeface="Inter"/>
              </a:rPr>
              <a:t>) if you have questions or concerns about this.</a:t>
            </a:r>
            <a:endParaRPr sz="1000">
              <a:solidFill>
                <a:srgbClr val="434343"/>
              </a:solidFill>
              <a:latin typeface="Inter"/>
              <a:ea typeface="Inter"/>
              <a:cs typeface="Inter"/>
              <a:sym typeface="Inter"/>
            </a:endParaRPr>
          </a:p>
          <a:p>
            <a:pPr marL="0" lvl="0" indent="0" algn="l" rtl="0">
              <a:lnSpc>
                <a:spcPct val="100000"/>
              </a:lnSpc>
              <a:spcBef>
                <a:spcPts val="200"/>
              </a:spcBef>
              <a:spcAft>
                <a:spcPts val="0"/>
              </a:spcAft>
              <a:buSzPts val="1800"/>
              <a:buNone/>
            </a:pPr>
            <a:br>
              <a:rPr lang="en-US" sz="1000">
                <a:solidFill>
                  <a:srgbClr val="434343"/>
                </a:solidFill>
                <a:latin typeface="Inter"/>
                <a:ea typeface="Inter"/>
                <a:cs typeface="Inter"/>
                <a:sym typeface="Inter"/>
              </a:rPr>
            </a:br>
            <a:r>
              <a:rPr lang="en-US" sz="1000">
                <a:solidFill>
                  <a:srgbClr val="434343"/>
                </a:solidFill>
                <a:latin typeface="Inter"/>
                <a:ea typeface="Inter"/>
                <a:cs typeface="Inter"/>
                <a:sym typeface="Inter"/>
              </a:rPr>
              <a:t>Definitive information is in the documents listed below and other IETF BCPs. For advice, please talk to WG chairs or ADs:</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4"/>
              </a:rPr>
              <a:t>BCP 9</a:t>
            </a:r>
            <a:r>
              <a:rPr lang="en-US" sz="1000">
                <a:solidFill>
                  <a:srgbClr val="434343"/>
                </a:solidFill>
                <a:latin typeface="Inter"/>
                <a:ea typeface="Inter"/>
                <a:cs typeface="Inter"/>
                <a:sym typeface="Inter"/>
              </a:rPr>
              <a:t> (Internet Standards Process)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(Working Group processes)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(Anti-Harassment Procedures) </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6"/>
              </a:rPr>
              <a:t>BCP 54</a:t>
            </a:r>
            <a:r>
              <a:rPr lang="en-US" sz="1000">
                <a:solidFill>
                  <a:srgbClr val="434343"/>
                </a:solidFill>
                <a:latin typeface="Inter"/>
                <a:ea typeface="Inter"/>
                <a:cs typeface="Inter"/>
                <a:sym typeface="Inter"/>
              </a:rPr>
              <a:t> (Code of Conduct)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7"/>
              </a:rPr>
              <a:t>BCP 78</a:t>
            </a:r>
            <a:r>
              <a:rPr lang="en-US" sz="1000">
                <a:solidFill>
                  <a:srgbClr val="434343"/>
                </a:solidFill>
                <a:latin typeface="Inter"/>
                <a:ea typeface="Inter"/>
                <a:cs typeface="Inter"/>
                <a:sym typeface="Inter"/>
              </a:rPr>
              <a:t> (Copyright)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8"/>
              </a:rPr>
              <a:t>BCP 79</a:t>
            </a:r>
            <a:r>
              <a:rPr lang="en-US" sz="1000">
                <a:solidFill>
                  <a:srgbClr val="434343"/>
                </a:solidFill>
                <a:latin typeface="Inter"/>
                <a:ea typeface="Inter"/>
                <a:cs typeface="Inter"/>
                <a:sym typeface="Inter"/>
              </a:rPr>
              <a:t> (Patents, Participation)</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9"/>
              </a:rPr>
              <a:t>https://www.ietf.org/privacy-policy/</a:t>
            </a:r>
            <a:r>
              <a:rPr lang="en-US" sz="1000">
                <a:solidFill>
                  <a:srgbClr val="434343"/>
                </a:solidFill>
                <a:latin typeface="Inter"/>
                <a:ea typeface="Inter"/>
                <a:cs typeface="Inter"/>
                <a:sym typeface="Inter"/>
              </a:rPr>
              <a:t>(Privacy Policy)</a:t>
            </a:r>
            <a:endParaRPr sz="10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t>Note Really Well</a:t>
            </a:r>
            <a:endParaRPr sz="2400" b="0" i="0" u="none" strike="noStrike" cap="none">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6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meetings, virtual meetings, and mailing lists are intended for professional collaboration and networking, as defined in the IETF Guidelines for Conduct (RFC 7154), the IETF Anti-Harassment Policy, and the IETF Anti-Harassment Procedures (RFC 7776). If you have any concerns about observed behavior, please talk to the Ombudsteam, who are available if you need confidentiality to raise concerns confident about harassment or other conduct in the IETF.</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The IETF strives to create and maintain an environment in which people of many different backgrounds and identities are treated with dignity, decency, and respect. Those who participate in the IETF are expected to behave according to professional standards and demonstrate appropriate workplace behavior.</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participants must not engage in harassment while at IETF meetings, virtual meetings, social events, or on mailing lists. Harassment is unwelcome hostile or intimidating behavior—in particular, speech or behavior that is aggressive or intimidates.</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1000"/>
              </a:spcAft>
              <a:buClr>
                <a:srgbClr val="434343"/>
              </a:buClr>
              <a:buSzPts val="1300"/>
              <a:buFont typeface="Inter"/>
              <a:buChar char="●"/>
            </a:pPr>
            <a:r>
              <a:rPr lang="en-US" sz="1300">
                <a:solidFill>
                  <a:srgbClr val="434343"/>
                </a:solidFill>
                <a:latin typeface="Inter"/>
                <a:ea typeface="Inter"/>
                <a:cs typeface="Inter"/>
                <a:sym typeface="Inter"/>
              </a:rPr>
              <a:t>If you believe you have been harassed, notice that someone else is being harassed,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or have any other concerns, you are encouraged to raise your concern in confidence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with one of the Ombudspersons.</a:t>
            </a:r>
            <a:endParaRPr sz="13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471900" y="218223"/>
            <a:ext cx="8222100" cy="1288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600"/>
              <a:buFont typeface="Open Sans"/>
              <a:buNone/>
            </a:pPr>
            <a:r>
              <a:rPr lang="en-US" dirty="0"/>
              <a:t>IETF 121 Meeting Tips</a:t>
            </a:r>
            <a:endParaRPr sz="2400" dirty="0">
              <a:solidFill>
                <a:srgbClr val="FFFFFF"/>
              </a:solidFill>
            </a:endParaRPr>
          </a:p>
        </p:txBody>
      </p:sp>
      <p:sp>
        <p:nvSpPr>
          <p:cNvPr id="120" name="Google Shape;120;p22"/>
          <p:cNvSpPr txBox="1">
            <a:spLocks noGrp="1"/>
          </p:cNvSpPr>
          <p:nvPr>
            <p:ph type="body" idx="1"/>
          </p:nvPr>
        </p:nvSpPr>
        <p:spPr>
          <a:xfrm>
            <a:off x="331800" y="1896950"/>
            <a:ext cx="8480400" cy="2727300"/>
          </a:xfrm>
          <a:prstGeom prst="rect">
            <a:avLst/>
          </a:prstGeom>
          <a:noFill/>
          <a:ln>
            <a:noFill/>
          </a:ln>
        </p:spPr>
        <p:txBody>
          <a:bodyPr spcFirstLastPara="1" wrap="square" lIns="91400" tIns="91400" rIns="91400" bIns="91400" anchor="t" anchorCtr="0">
            <a:noAutofit/>
          </a:bodyPr>
          <a:lstStyle/>
          <a:p>
            <a:pPr marL="0" lvl="0" indent="0" algn="l" rtl="0">
              <a:lnSpc>
                <a:spcPct val="110000"/>
              </a:lnSpc>
              <a:spcBef>
                <a:spcPts val="300"/>
              </a:spcBef>
              <a:spcAft>
                <a:spcPts val="0"/>
              </a:spcAft>
              <a:buNone/>
            </a:pPr>
            <a:r>
              <a:rPr lang="en-US" sz="1600" b="1">
                <a:solidFill>
                  <a:srgbClr val="000000"/>
                </a:solidFill>
              </a:rPr>
              <a:t>In-person participants</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to sign into the session via Datatracker or the QR Code in this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Meetecho (usually the “Meetecho lite”) client to:</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join the mic queue</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participate in shows of hands</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i="1">
                <a:solidFill>
                  <a:srgbClr val="000000"/>
                </a:solidFill>
              </a:rPr>
              <a:t>Keep audio and video off if not using the onsite version.</a:t>
            </a:r>
            <a:endParaRPr sz="1600" b="1">
              <a:solidFill>
                <a:srgbClr val="000000"/>
              </a:solidFill>
            </a:endParaRPr>
          </a:p>
          <a:p>
            <a:pPr marL="0" lvl="0" indent="0" algn="l" rtl="0">
              <a:lnSpc>
                <a:spcPct val="110000"/>
              </a:lnSpc>
              <a:spcBef>
                <a:spcPts val="300"/>
              </a:spcBef>
              <a:spcAft>
                <a:spcPts val="0"/>
              </a:spcAft>
              <a:buNone/>
            </a:pPr>
            <a:r>
              <a:rPr lang="en-US" sz="1600" b="1">
                <a:solidFill>
                  <a:srgbClr val="000000"/>
                </a:solidFill>
              </a:rPr>
              <a:t>Remote participants </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your audio and video are off unless you are chairing or presenting during a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of a headset is strongly recommended.</a:t>
            </a:r>
            <a:endParaRPr sz="1600">
              <a:solidFill>
                <a:srgbClr val="000000"/>
              </a:solidFill>
            </a:endParaRPr>
          </a:p>
        </p:txBody>
      </p:sp>
      <p:sp>
        <p:nvSpPr>
          <p:cNvPr id="121" name="Google Shape;121;p22"/>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p>
            <a:pPr marL="0" lvl="0" indent="0" algn="r" rtl="0">
              <a:spcBef>
                <a:spcPts val="0"/>
              </a:spcBef>
              <a:spcAft>
                <a:spcPts val="0"/>
              </a:spcAft>
              <a:buClr>
                <a:srgbClr val="737373"/>
              </a:buClr>
              <a:buSzPts val="1000"/>
              <a:buFont typeface="Roboto"/>
              <a:buNone/>
            </a:pPr>
            <a:fld id="{00000000-1234-1234-1234-123412341234}" type="slidenum">
              <a:rPr lang="en-US"/>
              <a:t>4</a:t>
            </a:fld>
            <a:endParaRPr/>
          </a:p>
        </p:txBody>
      </p:sp>
      <p:sp>
        <p:nvSpPr>
          <p:cNvPr id="122" name="Google Shape;122;p22"/>
          <p:cNvSpPr txBox="1"/>
          <p:nvPr/>
        </p:nvSpPr>
        <p:spPr>
          <a:xfrm>
            <a:off x="1709550" y="218225"/>
            <a:ext cx="5724900" cy="667800"/>
          </a:xfrm>
          <a:prstGeom prst="rect">
            <a:avLst/>
          </a:prstGeom>
          <a:noFill/>
          <a:ln>
            <a:noFill/>
          </a:ln>
        </p:spPr>
        <p:txBody>
          <a:bodyPr spcFirstLastPara="1" wrap="square" lIns="91425" tIns="91425" rIns="91425" bIns="91425" anchor="t" anchorCtr="0">
            <a:noAutofit/>
          </a:bodyPr>
          <a:lstStyle/>
          <a:p>
            <a:pPr marL="0" lvl="0" indent="0" algn="ctr" rtl="0">
              <a:lnSpc>
                <a:spcPct val="110000"/>
              </a:lnSpc>
              <a:spcBef>
                <a:spcPts val="300"/>
              </a:spcBef>
              <a:spcAft>
                <a:spcPts val="0"/>
              </a:spcAft>
              <a:buNone/>
            </a:pPr>
            <a:r>
              <a:rPr lang="en-US" sz="2400">
                <a:solidFill>
                  <a:srgbClr val="FFE599"/>
                </a:solidFill>
                <a:latin typeface="Montserrat"/>
                <a:ea typeface="Montserrat"/>
                <a:cs typeface="Montserrat"/>
                <a:sym typeface="Montserrat"/>
              </a:rPr>
              <a:t>This session is being recorded</a:t>
            </a:r>
            <a:endParaRPr sz="2400">
              <a:solidFill>
                <a:srgbClr val="FFE599"/>
              </a:solidFill>
              <a:latin typeface="Montserrat"/>
              <a:ea typeface="Montserrat"/>
              <a:cs typeface="Montserrat"/>
              <a:sym typeface="Montserrat"/>
            </a:endParaRPr>
          </a:p>
        </p:txBody>
      </p:sp>
      <p:pic>
        <p:nvPicPr>
          <p:cNvPr id="123" name="Google Shape;123;p22"/>
          <p:cNvPicPr preferRelativeResize="0"/>
          <p:nvPr/>
        </p:nvPicPr>
        <p:blipFill>
          <a:blip r:embed="rId3">
            <a:alphaModFix/>
          </a:blip>
          <a:stretch>
            <a:fillRect/>
          </a:stretch>
        </p:blipFill>
        <p:spPr>
          <a:xfrm>
            <a:off x="6916950" y="2699300"/>
            <a:ext cx="1818475" cy="810300"/>
          </a:xfrm>
          <a:prstGeom prst="rect">
            <a:avLst/>
          </a:prstGeom>
          <a:noFill/>
          <a:ln>
            <a:noFill/>
          </a:ln>
          <a:effectLst>
            <a:outerShdw blurRad="114300" dist="19050" dir="3000000" algn="bl" rotWithShape="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272182-2298-B3BA-EF0F-BD3CF25B7245}"/>
              </a:ext>
            </a:extLst>
          </p:cNvPr>
          <p:cNvSpPr>
            <a:spLocks noGrp="1"/>
          </p:cNvSpPr>
          <p:nvPr>
            <p:ph type="title"/>
          </p:nvPr>
        </p:nvSpPr>
        <p:spPr/>
        <p:txBody>
          <a:bodyPr/>
          <a:lstStyle/>
          <a:p>
            <a:r>
              <a:rPr lang="fr-FR" dirty="0"/>
              <a:t>Agenda</a:t>
            </a:r>
          </a:p>
        </p:txBody>
      </p:sp>
      <p:sp>
        <p:nvSpPr>
          <p:cNvPr id="4" name="Espace réservé du numéro de diapositive 3">
            <a:extLst>
              <a:ext uri="{FF2B5EF4-FFF2-40B4-BE49-F238E27FC236}">
                <a16:creationId xmlns:a16="http://schemas.microsoft.com/office/drawing/2014/main" id="{706FC20A-2180-E869-9E40-A021643902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6" name="Image 5">
            <a:extLst>
              <a:ext uri="{FF2B5EF4-FFF2-40B4-BE49-F238E27FC236}">
                <a16:creationId xmlns:a16="http://schemas.microsoft.com/office/drawing/2014/main" id="{C4B19C84-767B-37EC-CDFC-282E3C20BB73}"/>
              </a:ext>
            </a:extLst>
          </p:cNvPr>
          <p:cNvPicPr>
            <a:picLocks noChangeAspect="1"/>
          </p:cNvPicPr>
          <p:nvPr/>
        </p:nvPicPr>
        <p:blipFill>
          <a:blip r:embed="rId2"/>
          <a:stretch>
            <a:fillRect/>
          </a:stretch>
        </p:blipFill>
        <p:spPr>
          <a:xfrm>
            <a:off x="909168" y="1890677"/>
            <a:ext cx="7325664" cy="2834121"/>
          </a:xfrm>
          <a:prstGeom prst="rect">
            <a:avLst/>
          </a:prstGeom>
        </p:spPr>
      </p:pic>
    </p:spTree>
    <p:extLst>
      <p:ext uri="{BB962C8B-B14F-4D97-AF65-F5344CB8AC3E}">
        <p14:creationId xmlns:p14="http://schemas.microsoft.com/office/powerpoint/2010/main" val="4281018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9610CD-6079-B85C-6D60-DC878DD62E6C}"/>
              </a:ext>
            </a:extLst>
          </p:cNvPr>
          <p:cNvSpPr>
            <a:spLocks noGrp="1"/>
          </p:cNvSpPr>
          <p:nvPr>
            <p:ph type="title"/>
          </p:nvPr>
        </p:nvSpPr>
        <p:spPr/>
        <p:txBody>
          <a:bodyPr/>
          <a:lstStyle/>
          <a:p>
            <a:r>
              <a:rPr lang="fr-FR" dirty="0"/>
              <a:t>Documents </a:t>
            </a:r>
            <a:r>
              <a:rPr lang="fr-FR" dirty="0" err="1"/>
              <a:t>Status</a:t>
            </a:r>
            <a:endParaRPr lang="fr-FR" dirty="0"/>
          </a:p>
        </p:txBody>
      </p:sp>
      <p:sp>
        <p:nvSpPr>
          <p:cNvPr id="4" name="Espace réservé du numéro de diapositive 3">
            <a:extLst>
              <a:ext uri="{FF2B5EF4-FFF2-40B4-BE49-F238E27FC236}">
                <a16:creationId xmlns:a16="http://schemas.microsoft.com/office/drawing/2014/main" id="{CE6075EA-6F1E-FE68-0A52-8BEDA00B91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6" name="Image 5">
            <a:extLst>
              <a:ext uri="{FF2B5EF4-FFF2-40B4-BE49-F238E27FC236}">
                <a16:creationId xmlns:a16="http://schemas.microsoft.com/office/drawing/2014/main" id="{C2ABB0FD-76BC-3E1C-F109-857EDF300782}"/>
              </a:ext>
            </a:extLst>
          </p:cNvPr>
          <p:cNvPicPr>
            <a:picLocks noChangeAspect="1"/>
          </p:cNvPicPr>
          <p:nvPr/>
        </p:nvPicPr>
        <p:blipFill>
          <a:blip r:embed="rId2"/>
          <a:stretch>
            <a:fillRect/>
          </a:stretch>
        </p:blipFill>
        <p:spPr>
          <a:xfrm>
            <a:off x="183912" y="2187956"/>
            <a:ext cx="8604632" cy="2536842"/>
          </a:xfrm>
          <a:prstGeom prst="rect">
            <a:avLst/>
          </a:prstGeom>
        </p:spPr>
      </p:pic>
      <p:sp>
        <p:nvSpPr>
          <p:cNvPr id="8" name="Bulle narrative : ronde 7">
            <a:extLst>
              <a:ext uri="{FF2B5EF4-FFF2-40B4-BE49-F238E27FC236}">
                <a16:creationId xmlns:a16="http://schemas.microsoft.com/office/drawing/2014/main" id="{5DFD05E8-7913-434C-25CA-289688FED3CE}"/>
              </a:ext>
            </a:extLst>
          </p:cNvPr>
          <p:cNvSpPr/>
          <p:nvPr/>
        </p:nvSpPr>
        <p:spPr>
          <a:xfrm>
            <a:off x="3148119" y="4028697"/>
            <a:ext cx="1122830" cy="921123"/>
          </a:xfrm>
          <a:prstGeom prst="wedgeEllipseCallout">
            <a:avLst>
              <a:gd name="adj1" fmla="val -78673"/>
              <a:gd name="adj2" fmla="val -148046"/>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Bulle narrative : ronde 8">
            <a:extLst>
              <a:ext uri="{FF2B5EF4-FFF2-40B4-BE49-F238E27FC236}">
                <a16:creationId xmlns:a16="http://schemas.microsoft.com/office/drawing/2014/main" id="{2328023F-1C93-51F0-A761-742333E90631}"/>
              </a:ext>
            </a:extLst>
          </p:cNvPr>
          <p:cNvSpPr/>
          <p:nvPr/>
        </p:nvSpPr>
        <p:spPr>
          <a:xfrm>
            <a:off x="3148119" y="4059565"/>
            <a:ext cx="1255930" cy="921123"/>
          </a:xfrm>
          <a:prstGeom prst="wedgeEllipseCallout">
            <a:avLst>
              <a:gd name="adj1" fmla="val -80958"/>
              <a:gd name="adj2" fmla="val -199842"/>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dirty="0" err="1">
                <a:solidFill>
                  <a:schemeClr val="accent4"/>
                </a:solidFill>
              </a:rPr>
              <a:t>Adopted</a:t>
            </a:r>
            <a:r>
              <a:rPr lang="fr-FR" sz="1200" dirty="0">
                <a:solidFill>
                  <a:schemeClr val="accent4"/>
                </a:solidFill>
              </a:rPr>
              <a:t> </a:t>
            </a:r>
            <a:r>
              <a:rPr lang="fr-FR" sz="1200" dirty="0" err="1">
                <a:solidFill>
                  <a:schemeClr val="accent4"/>
                </a:solidFill>
              </a:rPr>
              <a:t>since</a:t>
            </a:r>
            <a:r>
              <a:rPr lang="fr-FR" sz="1200" dirty="0">
                <a:solidFill>
                  <a:schemeClr val="accent4"/>
                </a:solidFill>
              </a:rPr>
              <a:t> IETF#120</a:t>
            </a:r>
          </a:p>
        </p:txBody>
      </p:sp>
    </p:spTree>
    <p:extLst>
      <p:ext uri="{BB962C8B-B14F-4D97-AF65-F5344CB8AC3E}">
        <p14:creationId xmlns:p14="http://schemas.microsoft.com/office/powerpoint/2010/main" val="513082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E3E189-1149-67C2-5B6B-EAAE3360D398}"/>
              </a:ext>
            </a:extLst>
          </p:cNvPr>
          <p:cNvSpPr>
            <a:spLocks noGrp="1"/>
          </p:cNvSpPr>
          <p:nvPr>
            <p:ph type="title"/>
          </p:nvPr>
        </p:nvSpPr>
        <p:spPr/>
        <p:txBody>
          <a:bodyPr/>
          <a:lstStyle/>
          <a:p>
            <a:r>
              <a:rPr lang="fr-FR" dirty="0" err="1"/>
              <a:t>Milestones</a:t>
            </a:r>
            <a:r>
              <a:rPr lang="fr-FR" dirty="0"/>
              <a:t>: On Track!</a:t>
            </a:r>
          </a:p>
        </p:txBody>
      </p:sp>
      <p:sp>
        <p:nvSpPr>
          <p:cNvPr id="4" name="Espace réservé du numéro de diapositive 3">
            <a:extLst>
              <a:ext uri="{FF2B5EF4-FFF2-40B4-BE49-F238E27FC236}">
                <a16:creationId xmlns:a16="http://schemas.microsoft.com/office/drawing/2014/main" id="{48DFBAE2-6911-AF48-682A-3F2B4520F5D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5" name="Image 4">
            <a:extLst>
              <a:ext uri="{FF2B5EF4-FFF2-40B4-BE49-F238E27FC236}">
                <a16:creationId xmlns:a16="http://schemas.microsoft.com/office/drawing/2014/main" id="{1E804E4E-52ED-DCB4-EAF2-DF95BB23CDFD}"/>
              </a:ext>
            </a:extLst>
          </p:cNvPr>
          <p:cNvPicPr>
            <a:picLocks noChangeAspect="1"/>
          </p:cNvPicPr>
          <p:nvPr/>
        </p:nvPicPr>
        <p:blipFill>
          <a:blip r:embed="rId2"/>
          <a:stretch>
            <a:fillRect/>
          </a:stretch>
        </p:blipFill>
        <p:spPr>
          <a:xfrm>
            <a:off x="821093" y="1757005"/>
            <a:ext cx="7340081" cy="3386495"/>
          </a:xfrm>
          <a:prstGeom prst="rect">
            <a:avLst/>
          </a:prstGeom>
        </p:spPr>
      </p:pic>
    </p:spTree>
    <p:extLst>
      <p:ext uri="{BB962C8B-B14F-4D97-AF65-F5344CB8AC3E}">
        <p14:creationId xmlns:p14="http://schemas.microsoft.com/office/powerpoint/2010/main" val="2036077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A407AD-6D47-FD00-DB11-370AFCFFA6C2}"/>
              </a:ext>
            </a:extLst>
          </p:cNvPr>
          <p:cNvSpPr>
            <a:spLocks noGrp="1"/>
          </p:cNvSpPr>
          <p:nvPr>
            <p:ph type="title"/>
          </p:nvPr>
        </p:nvSpPr>
        <p:spPr/>
        <p:txBody>
          <a:bodyPr/>
          <a:lstStyle/>
          <a:p>
            <a:r>
              <a:rPr lang="fr-FR" dirty="0" err="1"/>
              <a:t>Interim</a:t>
            </a:r>
            <a:r>
              <a:rPr lang="fr-FR" dirty="0"/>
              <a:t> Meetings: Past &amp; Future</a:t>
            </a:r>
          </a:p>
        </p:txBody>
      </p:sp>
      <p:sp>
        <p:nvSpPr>
          <p:cNvPr id="4" name="Espace réservé du numéro de diapositive 3">
            <a:extLst>
              <a:ext uri="{FF2B5EF4-FFF2-40B4-BE49-F238E27FC236}">
                <a16:creationId xmlns:a16="http://schemas.microsoft.com/office/drawing/2014/main" id="{624AA405-6699-8D1C-1A29-C407687855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9" name="ZoneTexte 8">
            <a:extLst>
              <a:ext uri="{FF2B5EF4-FFF2-40B4-BE49-F238E27FC236}">
                <a16:creationId xmlns:a16="http://schemas.microsoft.com/office/drawing/2014/main" id="{BB4F778F-8939-B422-821F-330027B1D08E}"/>
              </a:ext>
            </a:extLst>
          </p:cNvPr>
          <p:cNvSpPr txBox="1"/>
          <p:nvPr/>
        </p:nvSpPr>
        <p:spPr>
          <a:xfrm>
            <a:off x="934571" y="4446805"/>
            <a:ext cx="7711888" cy="523220"/>
          </a:xfrm>
          <a:custGeom>
            <a:avLst/>
            <a:gdLst>
              <a:gd name="connsiteX0" fmla="*/ 0 w 7711888"/>
              <a:gd name="connsiteY0" fmla="*/ 0 h 523220"/>
              <a:gd name="connsiteX1" fmla="*/ 719776 w 7711888"/>
              <a:gd name="connsiteY1" fmla="*/ 0 h 523220"/>
              <a:gd name="connsiteX2" fmla="*/ 1516671 w 7711888"/>
              <a:gd name="connsiteY2" fmla="*/ 0 h 523220"/>
              <a:gd name="connsiteX3" fmla="*/ 2082210 w 7711888"/>
              <a:gd name="connsiteY3" fmla="*/ 0 h 523220"/>
              <a:gd name="connsiteX4" fmla="*/ 2570629 w 7711888"/>
              <a:gd name="connsiteY4" fmla="*/ 0 h 523220"/>
              <a:gd name="connsiteX5" fmla="*/ 3059049 w 7711888"/>
              <a:gd name="connsiteY5" fmla="*/ 0 h 523220"/>
              <a:gd name="connsiteX6" fmla="*/ 3701706 w 7711888"/>
              <a:gd name="connsiteY6" fmla="*/ 0 h 523220"/>
              <a:gd name="connsiteX7" fmla="*/ 4267245 w 7711888"/>
              <a:gd name="connsiteY7" fmla="*/ 0 h 523220"/>
              <a:gd name="connsiteX8" fmla="*/ 4987021 w 7711888"/>
              <a:gd name="connsiteY8" fmla="*/ 0 h 523220"/>
              <a:gd name="connsiteX9" fmla="*/ 5629678 w 7711888"/>
              <a:gd name="connsiteY9" fmla="*/ 0 h 523220"/>
              <a:gd name="connsiteX10" fmla="*/ 6426573 w 7711888"/>
              <a:gd name="connsiteY10" fmla="*/ 0 h 523220"/>
              <a:gd name="connsiteX11" fmla="*/ 7146350 w 7711888"/>
              <a:gd name="connsiteY11" fmla="*/ 0 h 523220"/>
              <a:gd name="connsiteX12" fmla="*/ 7711888 w 7711888"/>
              <a:gd name="connsiteY12" fmla="*/ 0 h 523220"/>
              <a:gd name="connsiteX13" fmla="*/ 7711888 w 7711888"/>
              <a:gd name="connsiteY13" fmla="*/ 523220 h 523220"/>
              <a:gd name="connsiteX14" fmla="*/ 7069231 w 7711888"/>
              <a:gd name="connsiteY14" fmla="*/ 523220 h 523220"/>
              <a:gd name="connsiteX15" fmla="*/ 6349454 w 7711888"/>
              <a:gd name="connsiteY15" fmla="*/ 523220 h 523220"/>
              <a:gd name="connsiteX16" fmla="*/ 5552559 w 7711888"/>
              <a:gd name="connsiteY16" fmla="*/ 523220 h 523220"/>
              <a:gd name="connsiteX17" fmla="*/ 4909902 w 7711888"/>
              <a:gd name="connsiteY17" fmla="*/ 523220 h 523220"/>
              <a:gd name="connsiteX18" fmla="*/ 4267245 w 7711888"/>
              <a:gd name="connsiteY18" fmla="*/ 523220 h 523220"/>
              <a:gd name="connsiteX19" fmla="*/ 3701706 w 7711888"/>
              <a:gd name="connsiteY19" fmla="*/ 523220 h 523220"/>
              <a:gd name="connsiteX20" fmla="*/ 2904811 w 7711888"/>
              <a:gd name="connsiteY20" fmla="*/ 523220 h 523220"/>
              <a:gd name="connsiteX21" fmla="*/ 2262154 w 7711888"/>
              <a:gd name="connsiteY21" fmla="*/ 523220 h 523220"/>
              <a:gd name="connsiteX22" fmla="*/ 1696615 w 7711888"/>
              <a:gd name="connsiteY22" fmla="*/ 523220 h 523220"/>
              <a:gd name="connsiteX23" fmla="*/ 1131077 w 7711888"/>
              <a:gd name="connsiteY23" fmla="*/ 523220 h 523220"/>
              <a:gd name="connsiteX24" fmla="*/ 565538 w 7711888"/>
              <a:gd name="connsiteY24" fmla="*/ 523220 h 523220"/>
              <a:gd name="connsiteX25" fmla="*/ 0 w 7711888"/>
              <a:gd name="connsiteY25" fmla="*/ 523220 h 523220"/>
              <a:gd name="connsiteX26" fmla="*/ 0 w 7711888"/>
              <a:gd name="connsiteY26"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711888" h="523220" fill="none" extrusionOk="0">
                <a:moveTo>
                  <a:pt x="0" y="0"/>
                </a:moveTo>
                <a:cubicBezTo>
                  <a:pt x="253507" y="-4707"/>
                  <a:pt x="471584" y="18619"/>
                  <a:pt x="719776" y="0"/>
                </a:cubicBezTo>
                <a:cubicBezTo>
                  <a:pt x="967968" y="-18619"/>
                  <a:pt x="1163866" y="22357"/>
                  <a:pt x="1516671" y="0"/>
                </a:cubicBezTo>
                <a:cubicBezTo>
                  <a:pt x="1869476" y="-22357"/>
                  <a:pt x="1822145" y="-8104"/>
                  <a:pt x="2082210" y="0"/>
                </a:cubicBezTo>
                <a:cubicBezTo>
                  <a:pt x="2342275" y="8104"/>
                  <a:pt x="2392867" y="-15295"/>
                  <a:pt x="2570629" y="0"/>
                </a:cubicBezTo>
                <a:cubicBezTo>
                  <a:pt x="2748391" y="15295"/>
                  <a:pt x="2833953" y="-4664"/>
                  <a:pt x="3059049" y="0"/>
                </a:cubicBezTo>
                <a:cubicBezTo>
                  <a:pt x="3284145" y="4664"/>
                  <a:pt x="3433288" y="-18416"/>
                  <a:pt x="3701706" y="0"/>
                </a:cubicBezTo>
                <a:cubicBezTo>
                  <a:pt x="3970124" y="18416"/>
                  <a:pt x="4083946" y="-15139"/>
                  <a:pt x="4267245" y="0"/>
                </a:cubicBezTo>
                <a:cubicBezTo>
                  <a:pt x="4450544" y="15139"/>
                  <a:pt x="4787258" y="-2923"/>
                  <a:pt x="4987021" y="0"/>
                </a:cubicBezTo>
                <a:cubicBezTo>
                  <a:pt x="5186784" y="2923"/>
                  <a:pt x="5362036" y="1757"/>
                  <a:pt x="5629678" y="0"/>
                </a:cubicBezTo>
                <a:cubicBezTo>
                  <a:pt x="5897320" y="-1757"/>
                  <a:pt x="6113780" y="12484"/>
                  <a:pt x="6426573" y="0"/>
                </a:cubicBezTo>
                <a:cubicBezTo>
                  <a:pt x="6739366" y="-12484"/>
                  <a:pt x="6858711" y="-19424"/>
                  <a:pt x="7146350" y="0"/>
                </a:cubicBezTo>
                <a:cubicBezTo>
                  <a:pt x="7433989" y="19424"/>
                  <a:pt x="7559283" y="-129"/>
                  <a:pt x="7711888" y="0"/>
                </a:cubicBezTo>
                <a:cubicBezTo>
                  <a:pt x="7727396" y="226323"/>
                  <a:pt x="7734903" y="306997"/>
                  <a:pt x="7711888" y="523220"/>
                </a:cubicBezTo>
                <a:cubicBezTo>
                  <a:pt x="7393440" y="510967"/>
                  <a:pt x="7327281" y="544295"/>
                  <a:pt x="7069231" y="523220"/>
                </a:cubicBezTo>
                <a:cubicBezTo>
                  <a:pt x="6811181" y="502145"/>
                  <a:pt x="6509708" y="546039"/>
                  <a:pt x="6349454" y="523220"/>
                </a:cubicBezTo>
                <a:cubicBezTo>
                  <a:pt x="6189200" y="500401"/>
                  <a:pt x="5925492" y="510338"/>
                  <a:pt x="5552559" y="523220"/>
                </a:cubicBezTo>
                <a:cubicBezTo>
                  <a:pt x="5179627" y="536102"/>
                  <a:pt x="5044195" y="551544"/>
                  <a:pt x="4909902" y="523220"/>
                </a:cubicBezTo>
                <a:cubicBezTo>
                  <a:pt x="4775609" y="494896"/>
                  <a:pt x="4537004" y="491214"/>
                  <a:pt x="4267245" y="523220"/>
                </a:cubicBezTo>
                <a:cubicBezTo>
                  <a:pt x="3997486" y="555226"/>
                  <a:pt x="3873628" y="529441"/>
                  <a:pt x="3701706" y="523220"/>
                </a:cubicBezTo>
                <a:cubicBezTo>
                  <a:pt x="3529784" y="516999"/>
                  <a:pt x="3238737" y="545738"/>
                  <a:pt x="2904811" y="523220"/>
                </a:cubicBezTo>
                <a:cubicBezTo>
                  <a:pt x="2570886" y="500702"/>
                  <a:pt x="2548078" y="539330"/>
                  <a:pt x="2262154" y="523220"/>
                </a:cubicBezTo>
                <a:cubicBezTo>
                  <a:pt x="1976230" y="507110"/>
                  <a:pt x="1901082" y="529733"/>
                  <a:pt x="1696615" y="523220"/>
                </a:cubicBezTo>
                <a:cubicBezTo>
                  <a:pt x="1492148" y="516707"/>
                  <a:pt x="1406591" y="532348"/>
                  <a:pt x="1131077" y="523220"/>
                </a:cubicBezTo>
                <a:cubicBezTo>
                  <a:pt x="855563" y="514092"/>
                  <a:pt x="829666" y="549692"/>
                  <a:pt x="565538" y="523220"/>
                </a:cubicBezTo>
                <a:cubicBezTo>
                  <a:pt x="301410" y="496748"/>
                  <a:pt x="170947" y="505577"/>
                  <a:pt x="0" y="523220"/>
                </a:cubicBezTo>
                <a:cubicBezTo>
                  <a:pt x="14723" y="297275"/>
                  <a:pt x="-9491" y="123861"/>
                  <a:pt x="0" y="0"/>
                </a:cubicBezTo>
                <a:close/>
              </a:path>
              <a:path w="7711888" h="523220" stroke="0" extrusionOk="0">
                <a:moveTo>
                  <a:pt x="0" y="0"/>
                </a:moveTo>
                <a:cubicBezTo>
                  <a:pt x="397057" y="-14998"/>
                  <a:pt x="431851" y="-19548"/>
                  <a:pt x="796895" y="0"/>
                </a:cubicBezTo>
                <a:cubicBezTo>
                  <a:pt x="1161939" y="19548"/>
                  <a:pt x="1297073" y="-33146"/>
                  <a:pt x="1593790" y="0"/>
                </a:cubicBezTo>
                <a:cubicBezTo>
                  <a:pt x="1890508" y="33146"/>
                  <a:pt x="1835423" y="16620"/>
                  <a:pt x="2005091" y="0"/>
                </a:cubicBezTo>
                <a:cubicBezTo>
                  <a:pt x="2174759" y="-16620"/>
                  <a:pt x="2275631" y="-5073"/>
                  <a:pt x="2416392" y="0"/>
                </a:cubicBezTo>
                <a:cubicBezTo>
                  <a:pt x="2557153" y="5073"/>
                  <a:pt x="2700669" y="5367"/>
                  <a:pt x="2827692" y="0"/>
                </a:cubicBezTo>
                <a:cubicBezTo>
                  <a:pt x="2954715" y="-5367"/>
                  <a:pt x="3204566" y="7788"/>
                  <a:pt x="3393231" y="0"/>
                </a:cubicBezTo>
                <a:cubicBezTo>
                  <a:pt x="3581896" y="-7788"/>
                  <a:pt x="3690523" y="13019"/>
                  <a:pt x="3881650" y="0"/>
                </a:cubicBezTo>
                <a:cubicBezTo>
                  <a:pt x="4072777" y="-13019"/>
                  <a:pt x="4252500" y="34399"/>
                  <a:pt x="4601427" y="0"/>
                </a:cubicBezTo>
                <a:cubicBezTo>
                  <a:pt x="4950354" y="-34399"/>
                  <a:pt x="4911216" y="23519"/>
                  <a:pt x="5166965" y="0"/>
                </a:cubicBezTo>
                <a:cubicBezTo>
                  <a:pt x="5422714" y="-23519"/>
                  <a:pt x="5593825" y="19838"/>
                  <a:pt x="5732503" y="0"/>
                </a:cubicBezTo>
                <a:cubicBezTo>
                  <a:pt x="5871181" y="-19838"/>
                  <a:pt x="6130910" y="12079"/>
                  <a:pt x="6375161" y="0"/>
                </a:cubicBezTo>
                <a:cubicBezTo>
                  <a:pt x="6619412" y="-12079"/>
                  <a:pt x="6675070" y="-346"/>
                  <a:pt x="6786461" y="0"/>
                </a:cubicBezTo>
                <a:cubicBezTo>
                  <a:pt x="6897852" y="346"/>
                  <a:pt x="7287432" y="-42309"/>
                  <a:pt x="7711888" y="0"/>
                </a:cubicBezTo>
                <a:cubicBezTo>
                  <a:pt x="7699006" y="168374"/>
                  <a:pt x="7695211" y="301383"/>
                  <a:pt x="7711888" y="523220"/>
                </a:cubicBezTo>
                <a:cubicBezTo>
                  <a:pt x="7557861" y="551162"/>
                  <a:pt x="7260668" y="521865"/>
                  <a:pt x="6992112" y="523220"/>
                </a:cubicBezTo>
                <a:cubicBezTo>
                  <a:pt x="6723556" y="524575"/>
                  <a:pt x="6539448" y="491361"/>
                  <a:pt x="6272336" y="523220"/>
                </a:cubicBezTo>
                <a:cubicBezTo>
                  <a:pt x="6005224" y="555079"/>
                  <a:pt x="5793589" y="538133"/>
                  <a:pt x="5475440" y="523220"/>
                </a:cubicBezTo>
                <a:cubicBezTo>
                  <a:pt x="5157291" y="508307"/>
                  <a:pt x="5133258" y="494741"/>
                  <a:pt x="4832783" y="523220"/>
                </a:cubicBezTo>
                <a:cubicBezTo>
                  <a:pt x="4532308" y="551699"/>
                  <a:pt x="4406838" y="499362"/>
                  <a:pt x="4113007" y="523220"/>
                </a:cubicBezTo>
                <a:cubicBezTo>
                  <a:pt x="3819176" y="547078"/>
                  <a:pt x="3789368" y="515095"/>
                  <a:pt x="3701706" y="523220"/>
                </a:cubicBezTo>
                <a:cubicBezTo>
                  <a:pt x="3614044" y="531345"/>
                  <a:pt x="3247035" y="498679"/>
                  <a:pt x="2904811" y="523220"/>
                </a:cubicBezTo>
                <a:cubicBezTo>
                  <a:pt x="2562587" y="547761"/>
                  <a:pt x="2606807" y="501884"/>
                  <a:pt x="2339273" y="523220"/>
                </a:cubicBezTo>
                <a:cubicBezTo>
                  <a:pt x="2071739" y="544556"/>
                  <a:pt x="2047213" y="510006"/>
                  <a:pt x="1773734" y="523220"/>
                </a:cubicBezTo>
                <a:cubicBezTo>
                  <a:pt x="1500255" y="536434"/>
                  <a:pt x="1419722" y="525736"/>
                  <a:pt x="1208196" y="523220"/>
                </a:cubicBezTo>
                <a:cubicBezTo>
                  <a:pt x="996670" y="520704"/>
                  <a:pt x="474512" y="513992"/>
                  <a:pt x="0" y="523220"/>
                </a:cubicBezTo>
                <a:cubicBezTo>
                  <a:pt x="-17284" y="317085"/>
                  <a:pt x="-11950" y="245663"/>
                  <a:pt x="0" y="0"/>
                </a:cubicBezTo>
                <a:close/>
              </a:path>
            </a:pathLst>
          </a:custGeom>
          <a:solidFill>
            <a:schemeClr val="bg1">
              <a:lumMod val="20000"/>
              <a:lumOff val="80000"/>
            </a:schemeClr>
          </a:solidFill>
          <a:ln>
            <a:solidFill>
              <a:schemeClr val="tx1"/>
            </a:solidFill>
            <a:extLst>
              <a:ext uri="{C807C97D-BFC1-408E-A445-0C87EB9F89A2}">
                <ask:lineSketchStyleProps xmlns:ask="http://schemas.microsoft.com/office/drawing/2018/sketchyshapes" sd="3608884092">
                  <a:prstGeom prst="rect">
                    <a:avLst/>
                  </a:prstGeom>
                  <ask:type>
                    <ask:lineSketchFreehand/>
                  </ask:type>
                </ask:lineSketchStyleProps>
              </a:ext>
            </a:extLst>
          </a:ln>
        </p:spPr>
        <p:txBody>
          <a:bodyPr wrap="square" rtlCol="0">
            <a:spAutoFit/>
          </a:bodyPr>
          <a:lstStyle/>
          <a:p>
            <a:pPr marL="285750" indent="-285750">
              <a:buFont typeface="Arial" panose="020B0604020202020204" pitchFamily="34" charset="0"/>
              <a:buChar char="•"/>
            </a:pPr>
            <a:r>
              <a:rPr lang="fr-FR" i="1" dirty="0"/>
              <a:t>Future </a:t>
            </a:r>
            <a:r>
              <a:rPr lang="fr-FR" i="1" dirty="0" err="1"/>
              <a:t>interims</a:t>
            </a:r>
            <a:r>
              <a:rPr lang="fr-FR" i="1" dirty="0"/>
              <a:t> are </a:t>
            </a:r>
            <a:r>
              <a:rPr lang="fr-FR" i="1" dirty="0" err="1"/>
              <a:t>likely</a:t>
            </a:r>
            <a:r>
              <a:rPr lang="fr-FR" i="1" dirty="0"/>
              <a:t> to </a:t>
            </a:r>
            <a:r>
              <a:rPr lang="fr-FR" i="1" dirty="0" err="1"/>
              <a:t>be</a:t>
            </a:r>
            <a:r>
              <a:rPr lang="fr-FR" i="1" dirty="0"/>
              <a:t> </a:t>
            </a:r>
            <a:r>
              <a:rPr lang="fr-FR" i="1" dirty="0" err="1"/>
              <a:t>scheduled</a:t>
            </a:r>
            <a:r>
              <a:rPr lang="fr-FR" i="1" dirty="0"/>
              <a:t> </a:t>
            </a:r>
            <a:r>
              <a:rPr lang="fr-FR" i="1" dirty="0" err="1"/>
              <a:t>before</a:t>
            </a:r>
            <a:r>
              <a:rPr lang="fr-FR" i="1" dirty="0"/>
              <a:t> IETF#122 (</a:t>
            </a:r>
            <a:r>
              <a:rPr lang="fr-FR" i="1" dirty="0" err="1"/>
              <a:t>Anomaly</a:t>
            </a:r>
            <a:r>
              <a:rPr lang="fr-FR" i="1" dirty="0"/>
              <a:t>, </a:t>
            </a:r>
            <a:r>
              <a:rPr lang="fr-FR" i="1" dirty="0" err="1"/>
              <a:t>Map</a:t>
            </a:r>
            <a:r>
              <a:rPr lang="fr-FR" i="1" dirty="0"/>
              <a:t>)</a:t>
            </a:r>
          </a:p>
          <a:p>
            <a:pPr marL="285750" indent="-285750">
              <a:buFont typeface="Arial" panose="020B0604020202020204" pitchFamily="34" charset="0"/>
              <a:buChar char="•"/>
            </a:pPr>
            <a:r>
              <a:rPr lang="fr-FR" i="1" dirty="0"/>
              <a:t>Drop us an email if </a:t>
            </a:r>
            <a:r>
              <a:rPr lang="fr-FR" i="1" dirty="0" err="1"/>
              <a:t>you</a:t>
            </a:r>
            <a:r>
              <a:rPr lang="fr-FR" i="1" dirty="0"/>
              <a:t> have </a:t>
            </a:r>
            <a:r>
              <a:rPr lang="fr-FR" i="1" dirty="0" err="1"/>
              <a:t>comments</a:t>
            </a:r>
            <a:r>
              <a:rPr lang="fr-FR" i="1" dirty="0"/>
              <a:t>/suggestions about </a:t>
            </a:r>
            <a:r>
              <a:rPr lang="fr-FR" i="1" dirty="0" err="1"/>
              <a:t>interims</a:t>
            </a:r>
            <a:r>
              <a:rPr lang="fr-FR" i="1" dirty="0"/>
              <a:t> </a:t>
            </a:r>
          </a:p>
        </p:txBody>
      </p:sp>
      <p:sp>
        <p:nvSpPr>
          <p:cNvPr id="13" name="ZoneTexte 12">
            <a:extLst>
              <a:ext uri="{FF2B5EF4-FFF2-40B4-BE49-F238E27FC236}">
                <a16:creationId xmlns:a16="http://schemas.microsoft.com/office/drawing/2014/main" id="{71AE8C77-12CC-F31F-BC58-52C69B497F3B}"/>
              </a:ext>
            </a:extLst>
          </p:cNvPr>
          <p:cNvSpPr txBox="1"/>
          <p:nvPr/>
        </p:nvSpPr>
        <p:spPr>
          <a:xfrm>
            <a:off x="7067907" y="3718730"/>
            <a:ext cx="1764927" cy="307777"/>
          </a:xfrm>
          <a:prstGeom prst="rect">
            <a:avLst/>
          </a:prstGeom>
          <a:noFill/>
        </p:spPr>
        <p:txBody>
          <a:bodyPr wrap="square" rtlCol="0">
            <a:spAutoFit/>
          </a:bodyPr>
          <a:lstStyle/>
          <a:p>
            <a:r>
              <a:rPr lang="fr-FR" dirty="0" err="1">
                <a:solidFill>
                  <a:srgbClr val="00B0F0"/>
                </a:solidFill>
              </a:rPr>
              <a:t>Anomaly</a:t>
            </a:r>
            <a:r>
              <a:rPr lang="fr-FR" dirty="0">
                <a:solidFill>
                  <a:srgbClr val="00B0F0"/>
                </a:solidFill>
              </a:rPr>
              <a:t> </a:t>
            </a:r>
            <a:r>
              <a:rPr lang="fr-FR" dirty="0" err="1">
                <a:solidFill>
                  <a:srgbClr val="00B0F0"/>
                </a:solidFill>
              </a:rPr>
              <a:t>detection</a:t>
            </a:r>
            <a:endParaRPr lang="fr-FR" dirty="0">
              <a:solidFill>
                <a:srgbClr val="00B0F0"/>
              </a:solidFill>
            </a:endParaRPr>
          </a:p>
        </p:txBody>
      </p:sp>
      <p:pic>
        <p:nvPicPr>
          <p:cNvPr id="7" name="Image 6">
            <a:extLst>
              <a:ext uri="{FF2B5EF4-FFF2-40B4-BE49-F238E27FC236}">
                <a16:creationId xmlns:a16="http://schemas.microsoft.com/office/drawing/2014/main" id="{EC6C6AC9-BB9B-ED6A-BAFE-E7BD4A313B5C}"/>
              </a:ext>
            </a:extLst>
          </p:cNvPr>
          <p:cNvPicPr>
            <a:picLocks noChangeAspect="1"/>
          </p:cNvPicPr>
          <p:nvPr/>
        </p:nvPicPr>
        <p:blipFill>
          <a:blip r:embed="rId2"/>
          <a:stretch>
            <a:fillRect/>
          </a:stretch>
        </p:blipFill>
        <p:spPr>
          <a:xfrm>
            <a:off x="222027" y="2354770"/>
            <a:ext cx="6303017" cy="1679182"/>
          </a:xfrm>
          <a:prstGeom prst="rect">
            <a:avLst/>
          </a:prstGeom>
        </p:spPr>
      </p:pic>
      <p:sp>
        <p:nvSpPr>
          <p:cNvPr id="11" name="ZoneTexte 10">
            <a:extLst>
              <a:ext uri="{FF2B5EF4-FFF2-40B4-BE49-F238E27FC236}">
                <a16:creationId xmlns:a16="http://schemas.microsoft.com/office/drawing/2014/main" id="{DC4BF35C-BFF9-5971-37E5-50C2228413AC}"/>
              </a:ext>
            </a:extLst>
          </p:cNvPr>
          <p:cNvSpPr txBox="1"/>
          <p:nvPr/>
        </p:nvSpPr>
        <p:spPr>
          <a:xfrm>
            <a:off x="7328644" y="3362263"/>
            <a:ext cx="1539690" cy="307777"/>
          </a:xfrm>
          <a:prstGeom prst="rect">
            <a:avLst/>
          </a:prstGeom>
          <a:noFill/>
        </p:spPr>
        <p:txBody>
          <a:bodyPr wrap="square" rtlCol="0">
            <a:spAutoFit/>
          </a:bodyPr>
          <a:lstStyle/>
          <a:p>
            <a:r>
              <a:rPr lang="fr-FR" dirty="0">
                <a:solidFill>
                  <a:srgbClr val="00B0F0"/>
                </a:solidFill>
              </a:rPr>
              <a:t>Topologies</a:t>
            </a:r>
          </a:p>
        </p:txBody>
      </p:sp>
      <p:sp>
        <p:nvSpPr>
          <p:cNvPr id="15" name="Flèche : gauche 14">
            <a:extLst>
              <a:ext uri="{FF2B5EF4-FFF2-40B4-BE49-F238E27FC236}">
                <a16:creationId xmlns:a16="http://schemas.microsoft.com/office/drawing/2014/main" id="{3DD9F00C-5E85-94DC-4395-1FC4123BCED2}"/>
              </a:ext>
            </a:extLst>
          </p:cNvPr>
          <p:cNvSpPr/>
          <p:nvPr/>
        </p:nvSpPr>
        <p:spPr>
          <a:xfrm>
            <a:off x="6274535" y="3754957"/>
            <a:ext cx="833718" cy="235324"/>
          </a:xfrm>
          <a:prstGeom prst="leftArrow">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lèche : gauche 9">
            <a:extLst>
              <a:ext uri="{FF2B5EF4-FFF2-40B4-BE49-F238E27FC236}">
                <a16:creationId xmlns:a16="http://schemas.microsoft.com/office/drawing/2014/main" id="{6753B80D-E21A-2B6E-F15B-C5F5C28745C1}"/>
              </a:ext>
            </a:extLst>
          </p:cNvPr>
          <p:cNvSpPr/>
          <p:nvPr/>
        </p:nvSpPr>
        <p:spPr>
          <a:xfrm>
            <a:off x="6274535" y="3406942"/>
            <a:ext cx="1084227" cy="235324"/>
          </a:xfrm>
          <a:prstGeom prst="leftArrow">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49868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E3EB4F-098F-A65E-AA63-DEDE137D69CA}"/>
              </a:ext>
            </a:extLst>
          </p:cNvPr>
          <p:cNvSpPr>
            <a:spLocks noGrp="1"/>
          </p:cNvSpPr>
          <p:nvPr>
            <p:ph type="title"/>
          </p:nvPr>
        </p:nvSpPr>
        <p:spPr/>
        <p:txBody>
          <a:bodyPr/>
          <a:lstStyle/>
          <a:p>
            <a:r>
              <a:rPr lang="fr-FR" dirty="0" err="1"/>
              <a:t>Anomaly</a:t>
            </a:r>
            <a:r>
              <a:rPr lang="fr-FR" dirty="0"/>
              <a:t> </a:t>
            </a:r>
            <a:r>
              <a:rPr lang="fr-FR" dirty="0" err="1"/>
              <a:t>Interim</a:t>
            </a:r>
            <a:r>
              <a:rPr lang="fr-FR" dirty="0"/>
              <a:t> (</a:t>
            </a:r>
            <a:r>
              <a:rPr lang="fr-FR" dirty="0" err="1"/>
              <a:t>Reminder</a:t>
            </a:r>
            <a:r>
              <a:rPr lang="fr-FR" dirty="0"/>
              <a:t>)</a:t>
            </a:r>
          </a:p>
        </p:txBody>
      </p:sp>
      <p:sp>
        <p:nvSpPr>
          <p:cNvPr id="4" name="Espace réservé du numéro de diapositive 3">
            <a:extLst>
              <a:ext uri="{FF2B5EF4-FFF2-40B4-BE49-F238E27FC236}">
                <a16:creationId xmlns:a16="http://schemas.microsoft.com/office/drawing/2014/main" id="{64DA9798-7B80-7AEA-B057-07B9AE8F01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5" name="Espace réservé du contenu 2">
            <a:extLst>
              <a:ext uri="{FF2B5EF4-FFF2-40B4-BE49-F238E27FC236}">
                <a16:creationId xmlns:a16="http://schemas.microsoft.com/office/drawing/2014/main" id="{FF0A6789-5EA2-67E5-3A6F-BF9B31D542F1}"/>
              </a:ext>
            </a:extLst>
          </p:cNvPr>
          <p:cNvSpPr txBox="1">
            <a:spLocks/>
          </p:cNvSpPr>
          <p:nvPr/>
        </p:nvSpPr>
        <p:spPr>
          <a:xfrm>
            <a:off x="505828" y="1759987"/>
            <a:ext cx="8229600" cy="3210119"/>
          </a:xfrm>
          <a:prstGeom prst="rect">
            <a:avLst/>
          </a:prstGeom>
          <a:noFill/>
          <a:ln>
            <a:noFill/>
          </a:ln>
        </p:spPr>
        <p:txBody>
          <a:bodyPr spcFirstLastPara="1" wrap="square" lIns="91400" tIns="91400" rIns="91400" bIns="91400"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002D3C"/>
              </a:buClr>
              <a:buSzPts val="1800"/>
              <a:buFont typeface="Inter"/>
              <a:buChar char="●"/>
              <a:defRPr sz="1800" b="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b="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b="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b="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b="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b="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b="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b="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b="0" i="0" u="none" strike="noStrike" cap="none">
                <a:solidFill>
                  <a:srgbClr val="737373"/>
                </a:solidFill>
                <a:latin typeface="Inter"/>
                <a:ea typeface="Inter"/>
                <a:cs typeface="Inter"/>
                <a:sym typeface="Inter"/>
              </a:defRPr>
            </a:lvl9pPr>
          </a:lstStyle>
          <a:p>
            <a:pPr marL="385763" indent="-385763">
              <a:buFont typeface="+mj-lt"/>
              <a:buAutoNum type="arabicParenR"/>
            </a:pPr>
            <a:r>
              <a:rPr lang="en-US">
                <a:latin typeface="Calibri" panose="020F0502020204030204" pitchFamily="34" charset="0"/>
                <a:ea typeface="Times New Roman" panose="02020603050405020304" pitchFamily="18" charset="0"/>
              </a:rPr>
              <a:t>Is it worth to document lessons learned/shared out of this valuable « bring your own outage » (credits to Rob :-)) effort? Share Quick Wins?</a:t>
            </a:r>
          </a:p>
          <a:p>
            <a:pPr marL="385763" indent="-385763">
              <a:buFont typeface="+mj-lt"/>
              <a:buAutoNum type="arabicParenR"/>
            </a:pPr>
            <a:r>
              <a:rPr lang="en-US">
                <a:latin typeface="Calibri" panose="020F0502020204030204" pitchFamily="34" charset="0"/>
                <a:ea typeface="Times New Roman" panose="02020603050405020304" pitchFamily="18" charset="0"/>
              </a:rPr>
              <a:t>Is the WG interested to investigate means that would help with auto-generation of correlation and then help with efficient mitigation? De we have a candidate technical approach? Can data annotations be useful here?</a:t>
            </a:r>
          </a:p>
          <a:p>
            <a:pPr marL="385763" indent="-385763">
              <a:buFont typeface="+mj-lt"/>
              <a:buAutoNum type="arabicParenR"/>
            </a:pPr>
            <a:r>
              <a:rPr lang="en-US">
                <a:latin typeface="Calibri" panose="020F0502020204030204" pitchFamily="34" charset="0"/>
                <a:ea typeface="Times New Roman" panose="02020603050405020304" pitchFamily="18" charset="0"/>
              </a:rPr>
              <a:t>Call for contributions to the KG experiment with a focus on anomaly</a:t>
            </a:r>
          </a:p>
          <a:p>
            <a:pPr lvl="1"/>
            <a:r>
              <a:rPr lang="en-US" sz="1500">
                <a:latin typeface="Calibri" panose="020F0502020204030204" pitchFamily="34" charset="0"/>
                <a:ea typeface="Times New Roman" panose="02020603050405020304" pitchFamily="18" charset="0"/>
              </a:rPr>
              <a:t>Share more lessons on automatic mapping of YANG to ontologies? </a:t>
            </a:r>
          </a:p>
          <a:p>
            <a:pPr marL="385763" indent="-385763">
              <a:buFont typeface="+mj-lt"/>
              <a:buAutoNum type="arabicParenR"/>
            </a:pPr>
            <a:r>
              <a:rPr lang="en-US">
                <a:latin typeface="Calibri" panose="020F0502020204030204" pitchFamily="34" charset="0"/>
                <a:ea typeface="Times New Roman" panose="02020603050405020304" pitchFamily="18" charset="0"/>
              </a:rPr>
              <a:t>We have so far two drafts to "plug" in the network anomaly detection framework</a:t>
            </a:r>
          </a:p>
          <a:p>
            <a:pPr lvl="1"/>
            <a:r>
              <a:rPr lang="en-US" sz="1500">
                <a:latin typeface="Calibri" panose="020F0502020204030204" pitchFamily="34" charset="0"/>
                <a:ea typeface="Times New Roman" panose="02020603050405020304" pitchFamily="18" charset="0"/>
              </a:rPr>
              <a:t>Do they fulfill the needs expressed so far?</a:t>
            </a:r>
          </a:p>
          <a:p>
            <a:pPr lvl="1"/>
            <a:r>
              <a:rPr lang="en-US" sz="1500">
                <a:latin typeface="Calibri" panose="020F0502020204030204" pitchFamily="34" charset="0"/>
                <a:ea typeface="Times New Roman" panose="02020603050405020304" pitchFamily="18" charset="0"/>
              </a:rPr>
              <a:t>Do we need others?</a:t>
            </a:r>
            <a:endParaRPr lang="en-US" sz="2700" dirty="0"/>
          </a:p>
        </p:txBody>
      </p:sp>
      <p:sp>
        <p:nvSpPr>
          <p:cNvPr id="6" name="Bulle narrative : ronde 5">
            <a:extLst>
              <a:ext uri="{FF2B5EF4-FFF2-40B4-BE49-F238E27FC236}">
                <a16:creationId xmlns:a16="http://schemas.microsoft.com/office/drawing/2014/main" id="{F76B5647-B4C5-64F4-9864-44722D06BC9E}"/>
              </a:ext>
            </a:extLst>
          </p:cNvPr>
          <p:cNvSpPr/>
          <p:nvPr/>
        </p:nvSpPr>
        <p:spPr>
          <a:xfrm>
            <a:off x="6581192" y="1045864"/>
            <a:ext cx="2301551" cy="921123"/>
          </a:xfrm>
          <a:prstGeom prst="wedgeEllipseCallout">
            <a:avLst>
              <a:gd name="adj1" fmla="val -7762"/>
              <a:gd name="adj2" fmla="val -14335"/>
            </a:avLst>
          </a:prstGeom>
          <a:solidFill>
            <a:srgbClr val="00B0F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bg2">
                    <a:lumMod val="20000"/>
                    <a:lumOff val="80000"/>
                  </a:schemeClr>
                </a:solidFill>
              </a:rPr>
              <a:t>Thomas/Vincenzo </a:t>
            </a:r>
            <a:r>
              <a:rPr lang="fr-FR" dirty="0" err="1">
                <a:solidFill>
                  <a:schemeClr val="bg2">
                    <a:lumMod val="20000"/>
                    <a:lumOff val="80000"/>
                  </a:schemeClr>
                </a:solidFill>
              </a:rPr>
              <a:t>will</a:t>
            </a:r>
            <a:r>
              <a:rPr lang="fr-FR" dirty="0">
                <a:solidFill>
                  <a:schemeClr val="bg2">
                    <a:lumMod val="20000"/>
                    <a:lumOff val="80000"/>
                  </a:schemeClr>
                </a:solidFill>
              </a:rPr>
              <a:t> follow-up</a:t>
            </a:r>
          </a:p>
        </p:txBody>
      </p:sp>
    </p:spTree>
    <p:extLst>
      <p:ext uri="{BB962C8B-B14F-4D97-AF65-F5344CB8AC3E}">
        <p14:creationId xmlns:p14="http://schemas.microsoft.com/office/powerpoint/2010/main" val="3308386237"/>
      </p:ext>
    </p:extLst>
  </p:cSld>
  <p:clrMapOvr>
    <a:masterClrMapping/>
  </p:clrMapOvr>
</p:sld>
</file>

<file path=ppt/theme/theme1.xml><?xml version="1.0" encoding="utf-8"?>
<a:theme xmlns:a="http://schemas.openxmlformats.org/drawingml/2006/main" name="Material">
  <a:themeElements>
    <a:clrScheme name="Material">
      <a:dk1>
        <a:srgbClr val="002D3C"/>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ETF Templat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07222825-62ea-40f3-96b5-5375c07996e2}" enabled="1" method="Privileged" siteId="{90c7a20a-f34b-40bf-bc48-b9253b6f5d20}" removed="0"/>
</clbl:labelList>
</file>

<file path=docProps/app.xml><?xml version="1.0" encoding="utf-8"?>
<Properties xmlns="http://schemas.openxmlformats.org/officeDocument/2006/extended-properties" xmlns:vt="http://schemas.openxmlformats.org/officeDocument/2006/docPropsVTypes">
  <TotalTime>105</TotalTime>
  <Words>913</Words>
  <Application>Microsoft Office PowerPoint</Application>
  <PresentationFormat>Affichage à l'écran (16:9)</PresentationFormat>
  <Paragraphs>81</Paragraphs>
  <Slides>11</Slides>
  <Notes>4</Notes>
  <HiddenSlides>0</HiddenSlides>
  <MMClips>0</MMClips>
  <ScaleCrop>false</ScaleCrop>
  <HeadingPairs>
    <vt:vector size="6" baseType="variant">
      <vt:variant>
        <vt:lpstr>Polices utilisées</vt:lpstr>
      </vt:variant>
      <vt:variant>
        <vt:i4>8</vt:i4>
      </vt:variant>
      <vt:variant>
        <vt:lpstr>Thème</vt:lpstr>
      </vt:variant>
      <vt:variant>
        <vt:i4>2</vt:i4>
      </vt:variant>
      <vt:variant>
        <vt:lpstr>Titres des diapositives</vt:lpstr>
      </vt:variant>
      <vt:variant>
        <vt:i4>11</vt:i4>
      </vt:variant>
    </vt:vector>
  </HeadingPairs>
  <TitlesOfParts>
    <vt:vector size="21" baseType="lpstr">
      <vt:lpstr>Arial</vt:lpstr>
      <vt:lpstr>Calibri</vt:lpstr>
      <vt:lpstr>Inter</vt:lpstr>
      <vt:lpstr>Montserrat</vt:lpstr>
      <vt:lpstr>Open Sans</vt:lpstr>
      <vt:lpstr>Open Sans Medium</vt:lpstr>
      <vt:lpstr>Open Sans SemiBold</vt:lpstr>
      <vt:lpstr>Roboto</vt:lpstr>
      <vt:lpstr>Material</vt:lpstr>
      <vt:lpstr>IETF Template</vt:lpstr>
      <vt:lpstr>Network Management Operations (nmop) WG</vt:lpstr>
      <vt:lpstr>Note Well</vt:lpstr>
      <vt:lpstr>Note Really Well</vt:lpstr>
      <vt:lpstr>IETF 121 Meeting Tips</vt:lpstr>
      <vt:lpstr>Agenda</vt:lpstr>
      <vt:lpstr>Documents Status</vt:lpstr>
      <vt:lpstr>Milestones: On Track!</vt:lpstr>
      <vt:lpstr>Interim Meetings: Past &amp; Future</vt:lpstr>
      <vt:lpstr>Anomaly Interim (Reminder)</vt:lpstr>
      <vt:lpstr>Map Interim (Reminder)</vt:lpstr>
      <vt:lpstr>Misc.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IETF 120 NMOP Chairs Slides</dc:title>
  <dc:creator>BOUCADAIR Mohamed INNOV/NET</dc:creator>
  <cp:lastModifiedBy>BOUCADAIR Mohamed INNOV/NET</cp:lastModifiedBy>
  <cp:revision>4</cp:revision>
  <dcterms:modified xsi:type="dcterms:W3CDTF">2024-10-30T15:45:23Z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Text">
    <vt:lpwstr>Orange Restricted</vt:lpwstr>
  </property>
</Properties>
</file>