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4" r:id="rId1"/>
    <p:sldMasterId id="2147483665" r:id="rId2"/>
  </p:sldMasterIdLst>
  <p:notesMasterIdLst>
    <p:notesMasterId r:id="rId9"/>
  </p:notesMasterIdLst>
  <p:sldIdLst>
    <p:sldId id="256" r:id="rId3"/>
    <p:sldId id="257" r:id="rId4"/>
    <p:sldId id="258" r:id="rId5"/>
    <p:sldId id="259" r:id="rId6"/>
    <p:sldId id="260" r:id="rId7"/>
    <p:sldId id="261"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384" y="132"/>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UCADAIR Mohamed INNOV/NET" userId="2acbca90-6db1-4111-98c4-832797dda751" providerId="ADAL" clId="{075B15E6-4247-4649-B3C8-CDB922FF2A0F}"/>
    <pc:docChg chg="custSel addSld delSld modSld">
      <pc:chgData name="BOUCADAIR Mohamed INNOV/NET" userId="2acbca90-6db1-4111-98c4-832797dda751" providerId="ADAL" clId="{075B15E6-4247-4649-B3C8-CDB922FF2A0F}" dt="2024-10-30T15:41:28.118" v="21" actId="478"/>
      <pc:docMkLst>
        <pc:docMk/>
      </pc:docMkLst>
      <pc:sldChg chg="addSp delSp modSp mod">
        <pc:chgData name="BOUCADAIR Mohamed INNOV/NET" userId="2acbca90-6db1-4111-98c4-832797dda751" providerId="ADAL" clId="{075B15E6-4247-4649-B3C8-CDB922FF2A0F}" dt="2024-10-30T15:41:06.821" v="8" actId="1076"/>
        <pc:sldMkLst>
          <pc:docMk/>
          <pc:sldMk cId="4281018982" sldId="260"/>
        </pc:sldMkLst>
        <pc:picChg chg="del">
          <ac:chgData name="BOUCADAIR Mohamed INNOV/NET" userId="2acbca90-6db1-4111-98c4-832797dda751" providerId="ADAL" clId="{075B15E6-4247-4649-B3C8-CDB922FF2A0F}" dt="2024-10-30T15:40:41.198" v="5" actId="478"/>
          <ac:picMkLst>
            <pc:docMk/>
            <pc:sldMk cId="4281018982" sldId="260"/>
            <ac:picMk id="6" creationId="{C4B19C84-767B-37EC-CDFC-282E3C20BB73}"/>
          </ac:picMkLst>
        </pc:picChg>
        <pc:picChg chg="add mod">
          <ac:chgData name="BOUCADAIR Mohamed INNOV/NET" userId="2acbca90-6db1-4111-98c4-832797dda751" providerId="ADAL" clId="{075B15E6-4247-4649-B3C8-CDB922FF2A0F}" dt="2024-10-30T15:41:06.821" v="8" actId="1076"/>
          <ac:picMkLst>
            <pc:docMk/>
            <pc:sldMk cId="4281018982" sldId="260"/>
            <ac:picMk id="8" creationId="{11A288CC-B593-D503-6D3A-2A738A637E64}"/>
          </ac:picMkLst>
        </pc:picChg>
      </pc:sldChg>
      <pc:sldChg chg="delSp modSp new mod">
        <pc:chgData name="BOUCADAIR Mohamed INNOV/NET" userId="2acbca90-6db1-4111-98c4-832797dda751" providerId="ADAL" clId="{075B15E6-4247-4649-B3C8-CDB922FF2A0F}" dt="2024-10-30T15:41:28.118" v="21" actId="478"/>
        <pc:sldMkLst>
          <pc:docMk/>
          <pc:sldMk cId="235469298" sldId="261"/>
        </pc:sldMkLst>
        <pc:spChg chg="mod">
          <ac:chgData name="BOUCADAIR Mohamed INNOV/NET" userId="2acbca90-6db1-4111-98c4-832797dda751" providerId="ADAL" clId="{075B15E6-4247-4649-B3C8-CDB922FF2A0F}" dt="2024-10-30T15:41:23.357" v="20" actId="20577"/>
          <ac:spMkLst>
            <pc:docMk/>
            <pc:sldMk cId="235469298" sldId="261"/>
            <ac:spMk id="2" creationId="{95463492-38AD-14AF-1D96-75B111AAA687}"/>
          </ac:spMkLst>
        </pc:spChg>
        <pc:spChg chg="del">
          <ac:chgData name="BOUCADAIR Mohamed INNOV/NET" userId="2acbca90-6db1-4111-98c4-832797dda751" providerId="ADAL" clId="{075B15E6-4247-4649-B3C8-CDB922FF2A0F}" dt="2024-10-30T15:41:28.118" v="21" actId="478"/>
          <ac:spMkLst>
            <pc:docMk/>
            <pc:sldMk cId="235469298" sldId="261"/>
            <ac:spMk id="3" creationId="{1A6BFE16-CE00-8B65-C212-976A9D0873DA}"/>
          </ac:spMkLst>
        </pc:spChg>
      </pc:sldChg>
      <pc:sldChg chg="del">
        <pc:chgData name="BOUCADAIR Mohamed INNOV/NET" userId="2acbca90-6db1-4111-98c4-832797dda751" providerId="ADAL" clId="{075B15E6-4247-4649-B3C8-CDB922FF2A0F}" dt="2024-10-30T15:40:37.563" v="3" actId="47"/>
        <pc:sldMkLst>
          <pc:docMk/>
          <pc:sldMk cId="2749868532" sldId="268"/>
        </pc:sldMkLst>
      </pc:sldChg>
      <pc:sldChg chg="del">
        <pc:chgData name="BOUCADAIR Mohamed INNOV/NET" userId="2acbca90-6db1-4111-98c4-832797dda751" providerId="ADAL" clId="{075B15E6-4247-4649-B3C8-CDB922FF2A0F}" dt="2024-10-30T15:40:38.507" v="4" actId="47"/>
        <pc:sldMkLst>
          <pc:docMk/>
          <pc:sldMk cId="2036077658" sldId="269"/>
        </pc:sldMkLst>
      </pc:sldChg>
      <pc:sldChg chg="del">
        <pc:chgData name="BOUCADAIR Mohamed INNOV/NET" userId="2acbca90-6db1-4111-98c4-832797dda751" providerId="ADAL" clId="{075B15E6-4247-4649-B3C8-CDB922FF2A0F}" dt="2024-10-30T15:41:16.490" v="9" actId="47"/>
        <pc:sldMkLst>
          <pc:docMk/>
          <pc:sldMk cId="513082138" sldId="271"/>
        </pc:sldMkLst>
      </pc:sldChg>
      <pc:sldChg chg="del">
        <pc:chgData name="BOUCADAIR Mohamed INNOV/NET" userId="2acbca90-6db1-4111-98c4-832797dda751" providerId="ADAL" clId="{075B15E6-4247-4649-B3C8-CDB922FF2A0F}" dt="2024-10-30T15:40:35.474" v="1" actId="47"/>
        <pc:sldMkLst>
          <pc:docMk/>
          <pc:sldMk cId="1331798219" sldId="273"/>
        </pc:sldMkLst>
      </pc:sldChg>
      <pc:sldChg chg="del">
        <pc:chgData name="BOUCADAIR Mohamed INNOV/NET" userId="2acbca90-6db1-4111-98c4-832797dda751" providerId="ADAL" clId="{075B15E6-4247-4649-B3C8-CDB922FF2A0F}" dt="2024-10-30T15:40:36.641" v="2" actId="47"/>
        <pc:sldMkLst>
          <pc:docMk/>
          <pc:sldMk cId="3308386237" sldId="274"/>
        </pc:sldMkLst>
      </pc:sldChg>
      <pc:sldChg chg="del">
        <pc:chgData name="BOUCADAIR Mohamed INNOV/NET" userId="2acbca90-6db1-4111-98c4-832797dda751" providerId="ADAL" clId="{075B15E6-4247-4649-B3C8-CDB922FF2A0F}" dt="2024-10-30T15:40:34.543" v="0" actId="47"/>
        <pc:sldMkLst>
          <pc:docMk/>
          <pc:sldMk cId="3113546794" sldId="2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9a795ff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ga9a795ffbb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‹N°›</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‹N°›</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5"/>
        <p:cNvGrpSpPr/>
        <p:nvPr/>
      </p:nvGrpSpPr>
      <p:grpSpPr>
        <a:xfrm>
          <a:off x="0" y="0"/>
          <a:ext cx="0" cy="0"/>
          <a:chOff x="0" y="0"/>
          <a:chExt cx="0" cy="0"/>
        </a:xfrm>
      </p:grpSpPr>
      <p:sp>
        <p:nvSpPr>
          <p:cNvPr id="46" name="Google Shape;46;p10"/>
          <p:cNvSpPr txBox="1">
            <a:spLocks noGrp="1"/>
          </p:cNvSpPr>
          <p:nvPr>
            <p:ph type="ctrTitle"/>
          </p:nvPr>
        </p:nvSpPr>
        <p:spPr>
          <a:xfrm>
            <a:off x="390525" y="1819275"/>
            <a:ext cx="8222100" cy="9335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800"/>
              <a:buFont typeface="Open Sans"/>
              <a:buNone/>
              <a:defRPr sz="38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47" name="Google Shape;47;p10"/>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1pPr>
            <a:lvl2pPr marR="0" lvl="1"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R="0" lvl="2"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R="0" lvl="3"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R="0" lvl="4"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R="0" lvl="5"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R="0" lvl="6"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R="0" lvl="7"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R="0" lvl="8"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a:endParaRPr/>
          </a:p>
        </p:txBody>
      </p:sp>
      <p:sp>
        <p:nvSpPr>
          <p:cNvPr id="48" name="Google Shape;48;p10"/>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
        <p:nvSpPr>
          <p:cNvPr id="49" name="Google Shape;49;p10"/>
          <p:cNvSpPr/>
          <p:nvPr/>
        </p:nvSpPr>
        <p:spPr>
          <a:xfrm>
            <a:off x="-125" y="4147975"/>
            <a:ext cx="9144000" cy="995625"/>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 name="Google Shape;50;p10"/>
          <p:cNvPicPr preferRelativeResize="0"/>
          <p:nvPr/>
        </p:nvPicPr>
        <p:blipFill rotWithShape="1">
          <a:blip r:embed="rId2">
            <a:alphaModFix/>
          </a:blip>
          <a:srcRect/>
          <a:stretch/>
        </p:blipFill>
        <p:spPr>
          <a:xfrm>
            <a:off x="7655588" y="4312262"/>
            <a:ext cx="942131" cy="500344"/>
          </a:xfrm>
          <a:prstGeom prst="rect">
            <a:avLst/>
          </a:prstGeom>
          <a:noFill/>
          <a:ln>
            <a:noFill/>
          </a:ln>
        </p:spPr>
      </p:pic>
      <p:sp>
        <p:nvSpPr>
          <p:cNvPr id="51" name="Google Shape;51;p10"/>
          <p:cNvSpPr txBox="1"/>
          <p:nvPr/>
        </p:nvSpPr>
        <p:spPr>
          <a:xfrm>
            <a:off x="381005" y="4507324"/>
            <a:ext cx="2750400" cy="276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Montserrat"/>
                <a:ea typeface="Montserrat"/>
                <a:cs typeface="Montserrat"/>
                <a:sym typeface="Montserrat"/>
              </a:rPr>
              <a:t>Making the Internet work better</a:t>
            </a:r>
            <a:endParaRPr sz="1200" b="0" i="0" u="none" strike="noStrike" cap="none">
              <a:solidFill>
                <a:schemeClr val="lt2"/>
              </a:solidFill>
              <a:latin typeface="Montserrat"/>
              <a:ea typeface="Montserrat"/>
              <a:cs typeface="Montserrat"/>
              <a:sym typeface="Montserra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‹N°›</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‹N°›</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75" y="1217444"/>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Network Management Operations (</a:t>
            </a:r>
            <a:r>
              <a:rPr lang="en-US" sz="3600" dirty="0" err="1">
                <a:latin typeface="Inter"/>
                <a:ea typeface="Inter"/>
                <a:cs typeface="Inter"/>
                <a:sym typeface="Inter"/>
              </a:rPr>
              <a:t>nmop</a:t>
            </a:r>
            <a:r>
              <a:rPr lang="en-US" sz="3600" dirty="0">
                <a:latin typeface="Inter"/>
                <a:ea typeface="Inter"/>
                <a:cs typeface="Inter"/>
                <a:sym typeface="Inter"/>
              </a:rPr>
              <a:t>) WG</a:t>
            </a:r>
            <a:endParaRPr sz="3600" dirty="0">
              <a:latin typeface="Inter"/>
              <a:ea typeface="Inter"/>
              <a:cs typeface="Inter"/>
              <a:sym typeface="Inter"/>
            </a:endParaRPr>
          </a:p>
        </p:txBody>
      </p:sp>
      <p:sp>
        <p:nvSpPr>
          <p:cNvPr id="100" name="Google Shape;100;p19"/>
          <p:cNvSpPr txBox="1"/>
          <p:nvPr/>
        </p:nvSpPr>
        <p:spPr>
          <a:xfrm>
            <a:off x="754475" y="2201927"/>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Nov 05, 2024</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latin typeface="Inter"/>
                <a:ea typeface="Inter"/>
                <a:cs typeface="Inter"/>
                <a:sym typeface="Inter"/>
              </a:rPr>
              <a:t>Internet Engineering Task Force</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 2024 IETF Trust </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Production by Meetecho</a:t>
            </a:r>
            <a:endParaRPr sz="1200">
              <a:latin typeface="Inter"/>
              <a:ea typeface="Inter"/>
              <a:cs typeface="Inter"/>
              <a:sym typeface="Inter"/>
            </a:endParaRPr>
          </a:p>
        </p:txBody>
      </p:sp>
      <p:sp>
        <p:nvSpPr>
          <p:cNvPr id="102" name="Google Shape;102;p19"/>
          <p:cNvSpPr txBox="1"/>
          <p:nvPr/>
        </p:nvSpPr>
        <p:spPr>
          <a:xfrm>
            <a:off x="754475" y="3154800"/>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a:solidFill>
                  <a:srgbClr val="FFF2CC"/>
                </a:solidFill>
                <a:latin typeface="Inter"/>
                <a:ea typeface="Inter"/>
                <a:cs typeface="Inter"/>
                <a:sym typeface="Inter"/>
              </a:rPr>
              <a:t>This session is being recorded</a:t>
            </a:r>
            <a:endParaRPr sz="2400">
              <a:solidFill>
                <a:srgbClr val="FFF2CC"/>
              </a:solidFill>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t>Note Really Well</a:t>
            </a:r>
            <a:endParaRPr sz="2400" b="0" i="0" u="none" strike="noStrike" cap="none">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meetings, virtual meetings, and mailing lists are intended for professional collaboration and networking, as defined in the IETF Guidelines for Conduct (RFC 7154), the IETF Anti-Harassment Policy, and the IETF Anti-Harassment Procedures (RFC 7776). If you have any concerns about observed behavior, please talk to the Ombudsteam, who are available if you need confidentiality to raise concerns confident about harassment or other conduct in the IETF.</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The IETF strives to create and maintain an environment in which people of many different backgrounds and identities are treated with dignity, decency, and respect. Those who participate in the IETF are expected to behave according to professional standards and demonstrate appropriate workplace behavior.</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participants must not engage in harassment while at IETF meetings, virtual meetings, social events, or on mailing lists. Harassment is unwelcome hostile or intimidating behavior—in particular, speech or behavior that is aggressive or intimidates.</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1000"/>
              </a:spcAft>
              <a:buClr>
                <a:srgbClr val="434343"/>
              </a:buClr>
              <a:buSzPts val="1300"/>
              <a:buFont typeface="Inter"/>
              <a:buChar char="●"/>
            </a:pPr>
            <a:r>
              <a:rPr lang="en-US" sz="1300">
                <a:solidFill>
                  <a:srgbClr val="434343"/>
                </a:solidFill>
                <a:latin typeface="Inter"/>
                <a:ea typeface="Inter"/>
                <a:cs typeface="Inter"/>
                <a:sym typeface="Inter"/>
              </a:rPr>
              <a:t>If you believe you have been harassed, notice that someone else is being harassed,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or have any other concerns, you are encouraged to raise your concern in confidence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with one of the Ombudspersons.</a:t>
            </a:r>
            <a:endParaRPr sz="13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IETF 121 Meeting Tips</a:t>
            </a:r>
            <a:endParaRPr sz="2400" dirty="0">
              <a:solidFill>
                <a:srgbClr val="FFFFFF"/>
              </a:solidFill>
            </a:endParaRPr>
          </a:p>
        </p:txBody>
      </p:sp>
      <p:sp>
        <p:nvSpPr>
          <p:cNvPr id="120" name="Google Shape;120;p22"/>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en-US" sz="1600" b="1">
                <a:solidFill>
                  <a:srgbClr val="000000"/>
                </a:solidFill>
              </a:rPr>
              <a:t>In-person participants</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to sign into the session via Datatracker or the QR Code in this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Meetecho (usually the “Meetecho lite”) client to:</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join the mic queue</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participate in shows of hands</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i="1">
                <a:solidFill>
                  <a:srgbClr val="000000"/>
                </a:solidFill>
              </a:rPr>
              <a:t>Keep audio and video off if not using the onsite version.</a:t>
            </a:r>
            <a:endParaRPr sz="1600" b="1">
              <a:solidFill>
                <a:srgbClr val="000000"/>
              </a:solidFill>
            </a:endParaRPr>
          </a:p>
          <a:p>
            <a:pPr marL="0" lvl="0" indent="0" algn="l" rtl="0">
              <a:lnSpc>
                <a:spcPct val="110000"/>
              </a:lnSpc>
              <a:spcBef>
                <a:spcPts val="300"/>
              </a:spcBef>
              <a:spcAft>
                <a:spcPts val="0"/>
              </a:spcAft>
              <a:buNone/>
            </a:pPr>
            <a:r>
              <a:rPr lang="en-US" sz="1600" b="1">
                <a:solidFill>
                  <a:srgbClr val="000000"/>
                </a:solidFill>
              </a:rPr>
              <a:t>Remote participants </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your audio and video are off unless you are chairing or presenting during a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of a headset is strongly recommended.</a:t>
            </a:r>
            <a:endParaRPr sz="1600">
              <a:solidFill>
                <a:srgbClr val="000000"/>
              </a:solidFill>
            </a:endParaRPr>
          </a:p>
        </p:txBody>
      </p:sp>
      <p:sp>
        <p:nvSpPr>
          <p:cNvPr id="121" name="Google Shape;121;p22"/>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4</a:t>
            </a:fld>
            <a:endParaRPr/>
          </a:p>
        </p:txBody>
      </p:sp>
      <p:sp>
        <p:nvSpPr>
          <p:cNvPr id="122" name="Google Shape;122;p22"/>
          <p:cNvSpPr txBox="1"/>
          <p:nvPr/>
        </p:nvSpPr>
        <p:spPr>
          <a:xfrm>
            <a:off x="1709550" y="218225"/>
            <a:ext cx="5724900" cy="667800"/>
          </a:xfrm>
          <a:prstGeom prst="rect">
            <a:avLst/>
          </a:prstGeom>
          <a:noFill/>
          <a:ln>
            <a:noFill/>
          </a:ln>
        </p:spPr>
        <p:txBody>
          <a:bodyPr spcFirstLastPara="1" wrap="square" lIns="91425" tIns="91425" rIns="91425" bIns="91425" anchor="t" anchorCtr="0">
            <a:noAutofit/>
          </a:bodyPr>
          <a:lstStyle/>
          <a:p>
            <a:pPr marL="0" lvl="0" indent="0" algn="ctr" rtl="0">
              <a:lnSpc>
                <a:spcPct val="110000"/>
              </a:lnSpc>
              <a:spcBef>
                <a:spcPts val="300"/>
              </a:spcBef>
              <a:spcAft>
                <a:spcPts val="0"/>
              </a:spcAft>
              <a:buNone/>
            </a:pPr>
            <a:r>
              <a:rPr lang="en-US" sz="2400">
                <a:solidFill>
                  <a:srgbClr val="FFE599"/>
                </a:solidFill>
                <a:latin typeface="Montserrat"/>
                <a:ea typeface="Montserrat"/>
                <a:cs typeface="Montserrat"/>
                <a:sym typeface="Montserrat"/>
              </a:rPr>
              <a:t>This session is being recorded</a:t>
            </a:r>
            <a:endParaRPr sz="2400">
              <a:solidFill>
                <a:srgbClr val="FFE599"/>
              </a:solidFill>
              <a:latin typeface="Montserrat"/>
              <a:ea typeface="Montserrat"/>
              <a:cs typeface="Montserrat"/>
              <a:sym typeface="Montserrat"/>
            </a:endParaRPr>
          </a:p>
        </p:txBody>
      </p:sp>
      <p:pic>
        <p:nvPicPr>
          <p:cNvPr id="123" name="Google Shape;123;p22"/>
          <p:cNvPicPr preferRelativeResize="0"/>
          <p:nvPr/>
        </p:nvPicPr>
        <p:blipFill>
          <a:blip r:embed="rId3">
            <a:alphaModFix/>
          </a:blip>
          <a:stretch>
            <a:fillRect/>
          </a:stretch>
        </p:blipFill>
        <p:spPr>
          <a:xfrm>
            <a:off x="6916950" y="2699300"/>
            <a:ext cx="1818475" cy="810300"/>
          </a:xfrm>
          <a:prstGeom prst="rect">
            <a:avLst/>
          </a:prstGeom>
          <a:noFill/>
          <a:ln>
            <a:noFill/>
          </a:ln>
          <a:effectLst>
            <a:outerShdw blurRad="114300" dist="19050" dir="3000000" algn="bl" rotWithShape="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72182-2298-B3BA-EF0F-BD3CF25B7245}"/>
              </a:ext>
            </a:extLst>
          </p:cNvPr>
          <p:cNvSpPr>
            <a:spLocks noGrp="1"/>
          </p:cNvSpPr>
          <p:nvPr>
            <p:ph type="title"/>
          </p:nvPr>
        </p:nvSpPr>
        <p:spPr/>
        <p:txBody>
          <a:bodyPr/>
          <a:lstStyle/>
          <a:p>
            <a:r>
              <a:rPr lang="fr-FR" dirty="0"/>
              <a:t>Agenda</a:t>
            </a:r>
          </a:p>
        </p:txBody>
      </p:sp>
      <p:sp>
        <p:nvSpPr>
          <p:cNvPr id="4" name="Espace réservé du numéro de diapositive 3">
            <a:extLst>
              <a:ext uri="{FF2B5EF4-FFF2-40B4-BE49-F238E27FC236}">
                <a16:creationId xmlns:a16="http://schemas.microsoft.com/office/drawing/2014/main" id="{706FC20A-2180-E869-9E40-A021643902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8" name="Image 7">
            <a:extLst>
              <a:ext uri="{FF2B5EF4-FFF2-40B4-BE49-F238E27FC236}">
                <a16:creationId xmlns:a16="http://schemas.microsoft.com/office/drawing/2014/main" id="{11A288CC-B593-D503-6D3A-2A738A637E64}"/>
              </a:ext>
            </a:extLst>
          </p:cNvPr>
          <p:cNvPicPr>
            <a:picLocks noChangeAspect="1"/>
          </p:cNvPicPr>
          <p:nvPr/>
        </p:nvPicPr>
        <p:blipFill>
          <a:blip r:embed="rId2"/>
          <a:stretch>
            <a:fillRect/>
          </a:stretch>
        </p:blipFill>
        <p:spPr>
          <a:xfrm>
            <a:off x="453892" y="2301853"/>
            <a:ext cx="8240108" cy="2201722"/>
          </a:xfrm>
          <a:prstGeom prst="rect">
            <a:avLst/>
          </a:prstGeom>
        </p:spPr>
      </p:pic>
    </p:spTree>
    <p:extLst>
      <p:ext uri="{BB962C8B-B14F-4D97-AF65-F5344CB8AC3E}">
        <p14:creationId xmlns:p14="http://schemas.microsoft.com/office/powerpoint/2010/main" val="4281018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463492-38AD-14AF-1D96-75B111AAA687}"/>
              </a:ext>
            </a:extLst>
          </p:cNvPr>
          <p:cNvSpPr>
            <a:spLocks noGrp="1"/>
          </p:cNvSpPr>
          <p:nvPr>
            <p:ph type="title"/>
          </p:nvPr>
        </p:nvSpPr>
        <p:spPr/>
        <p:txBody>
          <a:bodyPr/>
          <a:lstStyle/>
          <a:p>
            <a:r>
              <a:rPr lang="fr-FR" dirty="0"/>
              <a:t>Open </a:t>
            </a:r>
            <a:r>
              <a:rPr lang="fr-FR" dirty="0" err="1"/>
              <a:t>Mic</a:t>
            </a:r>
            <a:endParaRPr lang="fr-FR" dirty="0"/>
          </a:p>
        </p:txBody>
      </p:sp>
      <p:sp>
        <p:nvSpPr>
          <p:cNvPr id="4" name="Espace réservé du numéro de diapositive 3">
            <a:extLst>
              <a:ext uri="{FF2B5EF4-FFF2-40B4-BE49-F238E27FC236}">
                <a16:creationId xmlns:a16="http://schemas.microsoft.com/office/drawing/2014/main" id="{D62A4706-B108-0629-4A9F-85AFE11C06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235469298"/>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07222825-62ea-40f3-96b5-5375c07996e2}" enabled="1" method="Privileged" siteId="{90c7a20a-f34b-40bf-bc48-b9253b6f5d20}" removed="0"/>
</clbl:labelList>
</file>

<file path=docProps/app.xml><?xml version="1.0" encoding="utf-8"?>
<Properties xmlns="http://schemas.openxmlformats.org/officeDocument/2006/extended-properties" xmlns:vt="http://schemas.openxmlformats.org/officeDocument/2006/docPropsVTypes">
  <TotalTime>104</TotalTime>
  <Words>623</Words>
  <Application>Microsoft Office PowerPoint</Application>
  <PresentationFormat>Affichage à l'écran (16:9)</PresentationFormat>
  <Paragraphs>43</Paragraphs>
  <Slides>6</Slides>
  <Notes>4</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6</vt:i4>
      </vt:variant>
    </vt:vector>
  </HeadingPairs>
  <TitlesOfParts>
    <vt:vector size="15" baseType="lpstr">
      <vt:lpstr>Arial</vt:lpstr>
      <vt:lpstr>Inter</vt:lpstr>
      <vt:lpstr>Montserrat</vt:lpstr>
      <vt:lpstr>Open Sans</vt:lpstr>
      <vt:lpstr>Open Sans Medium</vt:lpstr>
      <vt:lpstr>Open Sans SemiBold</vt:lpstr>
      <vt:lpstr>Roboto</vt:lpstr>
      <vt:lpstr>Material</vt:lpstr>
      <vt:lpstr>IETF Template</vt:lpstr>
      <vt:lpstr>Network Management Operations (nmop) WG</vt:lpstr>
      <vt:lpstr>Note Well</vt:lpstr>
      <vt:lpstr>Note Really Well</vt:lpstr>
      <vt:lpstr>IETF 121 Meeting Tips</vt:lpstr>
      <vt:lpstr>Agenda</vt:lpstr>
      <vt:lpstr>Open Mic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120 NMOP Chairs Slides</dc:title>
  <dc:creator>BOUCADAIR Mohamed INNOV/NET</dc:creator>
  <cp:lastModifiedBy>BOUCADAIR Mohamed INNOV/NET</cp:lastModifiedBy>
  <cp:revision>5</cp:revision>
  <dcterms:modified xsi:type="dcterms:W3CDTF">2024-10-30T15:41:29Z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Text">
    <vt:lpwstr>Orange Restricted</vt:lpwstr>
  </property>
</Properties>
</file>