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14" y="756"/>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075B15E6-4247-4649-B3C8-CDB922FF2A0F}"/>
    <pc:docChg chg="custSel addSld delSld modSld">
      <pc:chgData name="BOUCADAIR Mohamed INNOV/NET" userId="2acbca90-6db1-4111-98c4-832797dda751" providerId="ADAL" clId="{075B15E6-4247-4649-B3C8-CDB922FF2A0F}" dt="2024-10-30T15:41:28.118" v="21" actId="478"/>
      <pc:docMkLst>
        <pc:docMk/>
      </pc:docMkLst>
      <pc:sldChg chg="addSp delSp modSp mod">
        <pc:chgData name="BOUCADAIR Mohamed INNOV/NET" userId="2acbca90-6db1-4111-98c4-832797dda751" providerId="ADAL" clId="{075B15E6-4247-4649-B3C8-CDB922FF2A0F}" dt="2024-10-30T15:41:06.821" v="8" actId="1076"/>
        <pc:sldMkLst>
          <pc:docMk/>
          <pc:sldMk cId="4281018982" sldId="260"/>
        </pc:sldMkLst>
        <pc:picChg chg="del">
          <ac:chgData name="BOUCADAIR Mohamed INNOV/NET" userId="2acbca90-6db1-4111-98c4-832797dda751" providerId="ADAL" clId="{075B15E6-4247-4649-B3C8-CDB922FF2A0F}" dt="2024-10-30T15:40:41.198" v="5" actId="478"/>
          <ac:picMkLst>
            <pc:docMk/>
            <pc:sldMk cId="4281018982" sldId="260"/>
            <ac:picMk id="6" creationId="{C4B19C84-767B-37EC-CDFC-282E3C20BB73}"/>
          </ac:picMkLst>
        </pc:picChg>
        <pc:picChg chg="add mod">
          <ac:chgData name="BOUCADAIR Mohamed INNOV/NET" userId="2acbca90-6db1-4111-98c4-832797dda751" providerId="ADAL" clId="{075B15E6-4247-4649-B3C8-CDB922FF2A0F}" dt="2024-10-30T15:41:06.821" v="8" actId="1076"/>
          <ac:picMkLst>
            <pc:docMk/>
            <pc:sldMk cId="4281018982" sldId="260"/>
            <ac:picMk id="8" creationId="{11A288CC-B593-D503-6D3A-2A738A637E64}"/>
          </ac:picMkLst>
        </pc:picChg>
      </pc:sldChg>
      <pc:sldChg chg="delSp modSp new mod">
        <pc:chgData name="BOUCADAIR Mohamed INNOV/NET" userId="2acbca90-6db1-4111-98c4-832797dda751" providerId="ADAL" clId="{075B15E6-4247-4649-B3C8-CDB922FF2A0F}" dt="2024-10-30T15:41:28.118" v="21" actId="478"/>
        <pc:sldMkLst>
          <pc:docMk/>
          <pc:sldMk cId="235469298" sldId="261"/>
        </pc:sldMkLst>
        <pc:spChg chg="mod">
          <ac:chgData name="BOUCADAIR Mohamed INNOV/NET" userId="2acbca90-6db1-4111-98c4-832797dda751" providerId="ADAL" clId="{075B15E6-4247-4649-B3C8-CDB922FF2A0F}" dt="2024-10-30T15:41:23.357" v="20" actId="20577"/>
          <ac:spMkLst>
            <pc:docMk/>
            <pc:sldMk cId="235469298" sldId="261"/>
            <ac:spMk id="2" creationId="{95463492-38AD-14AF-1D96-75B111AAA687}"/>
          </ac:spMkLst>
        </pc:spChg>
        <pc:spChg chg="del">
          <ac:chgData name="BOUCADAIR Mohamed INNOV/NET" userId="2acbca90-6db1-4111-98c4-832797dda751" providerId="ADAL" clId="{075B15E6-4247-4649-B3C8-CDB922FF2A0F}" dt="2024-10-30T15:41:28.118" v="21" actId="478"/>
          <ac:spMkLst>
            <pc:docMk/>
            <pc:sldMk cId="235469298" sldId="261"/>
            <ac:spMk id="3" creationId="{1A6BFE16-CE00-8B65-C212-976A9D0873DA}"/>
          </ac:spMkLst>
        </pc:spChg>
      </pc:sldChg>
      <pc:sldChg chg="del">
        <pc:chgData name="BOUCADAIR Mohamed INNOV/NET" userId="2acbca90-6db1-4111-98c4-832797dda751" providerId="ADAL" clId="{075B15E6-4247-4649-B3C8-CDB922FF2A0F}" dt="2024-10-30T15:40:37.563" v="3" actId="47"/>
        <pc:sldMkLst>
          <pc:docMk/>
          <pc:sldMk cId="2749868532" sldId="268"/>
        </pc:sldMkLst>
      </pc:sldChg>
      <pc:sldChg chg="del">
        <pc:chgData name="BOUCADAIR Mohamed INNOV/NET" userId="2acbca90-6db1-4111-98c4-832797dda751" providerId="ADAL" clId="{075B15E6-4247-4649-B3C8-CDB922FF2A0F}" dt="2024-10-30T15:40:38.507" v="4" actId="47"/>
        <pc:sldMkLst>
          <pc:docMk/>
          <pc:sldMk cId="2036077658" sldId="269"/>
        </pc:sldMkLst>
      </pc:sldChg>
      <pc:sldChg chg="del">
        <pc:chgData name="BOUCADAIR Mohamed INNOV/NET" userId="2acbca90-6db1-4111-98c4-832797dda751" providerId="ADAL" clId="{075B15E6-4247-4649-B3C8-CDB922FF2A0F}" dt="2024-10-30T15:41:16.490" v="9" actId="47"/>
        <pc:sldMkLst>
          <pc:docMk/>
          <pc:sldMk cId="513082138" sldId="271"/>
        </pc:sldMkLst>
      </pc:sldChg>
      <pc:sldChg chg="del">
        <pc:chgData name="BOUCADAIR Mohamed INNOV/NET" userId="2acbca90-6db1-4111-98c4-832797dda751" providerId="ADAL" clId="{075B15E6-4247-4649-B3C8-CDB922FF2A0F}" dt="2024-10-30T15:40:35.474" v="1" actId="47"/>
        <pc:sldMkLst>
          <pc:docMk/>
          <pc:sldMk cId="1331798219" sldId="273"/>
        </pc:sldMkLst>
      </pc:sldChg>
      <pc:sldChg chg="del">
        <pc:chgData name="BOUCADAIR Mohamed INNOV/NET" userId="2acbca90-6db1-4111-98c4-832797dda751" providerId="ADAL" clId="{075B15E6-4247-4649-B3C8-CDB922FF2A0F}" dt="2024-10-30T15:40:36.641" v="2" actId="47"/>
        <pc:sldMkLst>
          <pc:docMk/>
          <pc:sldMk cId="3308386237" sldId="274"/>
        </pc:sldMkLst>
      </pc:sldChg>
      <pc:sldChg chg="del">
        <pc:chgData name="BOUCADAIR Mohamed INNOV/NET" userId="2acbca90-6db1-4111-98c4-832797dda751" providerId="ADAL" clId="{075B15E6-4247-4649-B3C8-CDB922FF2A0F}" dt="2024-10-30T15:40:34.543" v="0" actId="47"/>
        <pc:sldMkLst>
          <pc:docMk/>
          <pc:sldMk cId="3113546794"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Nov 05,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121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 (Hackathon </a:t>
            </a:r>
            <a:r>
              <a:rPr lang="fr-FR" dirty="0" err="1"/>
              <a:t>Focused</a:t>
            </a:r>
            <a:r>
              <a:rPr lang="fr-FR"/>
              <a:t>)</a:t>
            </a:r>
            <a:endParaRPr lang="fr-FR" dirty="0"/>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8" name="Image 7">
            <a:extLst>
              <a:ext uri="{FF2B5EF4-FFF2-40B4-BE49-F238E27FC236}">
                <a16:creationId xmlns:a16="http://schemas.microsoft.com/office/drawing/2014/main" id="{11A288CC-B593-D503-6D3A-2A738A637E64}"/>
              </a:ext>
            </a:extLst>
          </p:cNvPr>
          <p:cNvPicPr>
            <a:picLocks noChangeAspect="1"/>
          </p:cNvPicPr>
          <p:nvPr/>
        </p:nvPicPr>
        <p:blipFill>
          <a:blip r:embed="rId2"/>
          <a:stretch>
            <a:fillRect/>
          </a:stretch>
        </p:blipFill>
        <p:spPr>
          <a:xfrm>
            <a:off x="453892" y="2301853"/>
            <a:ext cx="8240108" cy="2201722"/>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63492-38AD-14AF-1D96-75B111AAA687}"/>
              </a:ext>
            </a:extLst>
          </p:cNvPr>
          <p:cNvSpPr>
            <a:spLocks noGrp="1"/>
          </p:cNvSpPr>
          <p:nvPr>
            <p:ph type="title"/>
          </p:nvPr>
        </p:nvSpPr>
        <p:spPr/>
        <p:txBody>
          <a:bodyPr/>
          <a:lstStyle/>
          <a:p>
            <a:r>
              <a:rPr lang="fr-FR" dirty="0"/>
              <a:t>Open </a:t>
            </a:r>
            <a:r>
              <a:rPr lang="fr-FR" dirty="0" err="1"/>
              <a:t>Mic</a:t>
            </a:r>
            <a:endParaRPr lang="fr-FR" dirty="0"/>
          </a:p>
        </p:txBody>
      </p:sp>
      <p:sp>
        <p:nvSpPr>
          <p:cNvPr id="4" name="Espace réservé du numéro de diapositive 3">
            <a:extLst>
              <a:ext uri="{FF2B5EF4-FFF2-40B4-BE49-F238E27FC236}">
                <a16:creationId xmlns:a16="http://schemas.microsoft.com/office/drawing/2014/main" id="{D62A4706-B108-0629-4A9F-85AFE11C06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35469298"/>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105</TotalTime>
  <Words>627</Words>
  <Application>Microsoft Office PowerPoint</Application>
  <PresentationFormat>On-screen Show (16:9)</PresentationFormat>
  <Paragraphs>43</Paragraphs>
  <Slides>6</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121 Meeting Tips</vt:lpstr>
      <vt:lpstr>Agenda (Hackathon Focused)</vt:lpstr>
      <vt:lpstr>Open 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Benoit Claise</cp:lastModifiedBy>
  <cp:revision>6</cp:revision>
  <dcterms:modified xsi:type="dcterms:W3CDTF">2024-10-30T19:36:53Z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ies>
</file>