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1.jpeg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image" Target="../media/image2.png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image" Target="../media/image2.png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image" Target="../media/image2.png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image" Target="../media/image2.png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 rot="245821">
            <a:off x="1744345" y="1880870"/>
            <a:ext cx="9324340" cy="3429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 rot="21380745">
            <a:off x="1756410" y="1901190"/>
            <a:ext cx="9324340" cy="3429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756410" y="1900057"/>
            <a:ext cx="9324340" cy="3429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>
            <p:custDataLst>
              <p:tags r:id="rId6"/>
            </p:custDataLst>
          </p:nvPr>
        </p:nvCxnSpPr>
        <p:spPr>
          <a:xfrm>
            <a:off x="5779167" y="3748839"/>
            <a:ext cx="99862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426367" y="2438402"/>
            <a:ext cx="7704222" cy="1176155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1"/>
            </p:custDataLst>
          </p:nvPr>
        </p:nvSpPr>
        <p:spPr>
          <a:xfrm>
            <a:off x="2426367" y="3870121"/>
            <a:ext cx="7704222" cy="801114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1744578" y="1880787"/>
            <a:ext cx="9336506" cy="3449203"/>
            <a:chOff x="1744578" y="1880787"/>
            <a:chExt cx="9336506" cy="3449203"/>
          </a:xfrm>
        </p:grpSpPr>
        <p:sp>
          <p:nvSpPr>
            <p:cNvPr id="7" name="矩形 6"/>
            <p:cNvSpPr/>
            <p:nvPr>
              <p:custDataLst>
                <p:tags r:id="rId4"/>
              </p:custDataLst>
            </p:nvPr>
          </p:nvSpPr>
          <p:spPr>
            <a:xfrm rot="245821">
              <a:off x="1744578" y="1880787"/>
              <a:ext cx="9324473" cy="3429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5"/>
              </p:custDataLst>
            </p:nvPr>
          </p:nvSpPr>
          <p:spPr>
            <a:xfrm rot="21380745">
              <a:off x="1756611" y="1900990"/>
              <a:ext cx="9324473" cy="3429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6"/>
              </p:custDataLst>
            </p:nvPr>
          </p:nvSpPr>
          <p:spPr>
            <a:xfrm>
              <a:off x="1744578" y="1900990"/>
              <a:ext cx="9324473" cy="3429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3266167" y="2599827"/>
            <a:ext cx="6371319" cy="1179574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3266168" y="3991669"/>
            <a:ext cx="6371318" cy="973138"/>
          </a:xfrm>
        </p:spPr>
        <p:txBody>
          <a:bodyPr lIns="90000" rIns="90000" bIns="46800"/>
          <a:lstStyle>
            <a:lvl1pPr marL="0" indent="0" algn="ctr"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>
            <p:custDataLst>
              <p:tags r:id="rId12"/>
            </p:custDataLst>
          </p:nvPr>
        </p:nvCxnSpPr>
        <p:spPr>
          <a:xfrm>
            <a:off x="5779167" y="3863139"/>
            <a:ext cx="99862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48285" y="273050"/>
            <a:ext cx="11692255" cy="63119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9"/>
            <a:ext cx="6480000" cy="5087937"/>
          </a:xfrm>
        </p:spPr>
        <p:txBody>
          <a:bodyPr wrap="square"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1147334"/>
            <a:ext cx="12192000" cy="36933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70144"/>
            <a:ext cx="10976400" cy="648512"/>
          </a:xfrm>
        </p:spPr>
        <p:txBody>
          <a:bodyPr wrap="square"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68643"/>
            <a:ext cx="2700000" cy="279180"/>
          </a:xfrm>
        </p:spPr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68643"/>
            <a:ext cx="3960000" cy="279180"/>
          </a:xfrm>
        </p:spPr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68643"/>
            <a:ext cx="2700000" cy="279180"/>
          </a:xfrm>
        </p:spPr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382991"/>
          </a:xfrm>
        </p:spPr>
        <p:txBody>
          <a:bodyPr wrap="square"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1980158"/>
          </a:xfrm>
        </p:spPr>
        <p:txBody>
          <a:bodyPr wrap="square"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-11046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755" y="237490"/>
            <a:ext cx="11037570" cy="565150"/>
          </a:xfrm>
        </p:spPr>
        <p:txBody>
          <a:bodyPr wrap="square"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508184" y="4084721"/>
            <a:ext cx="4567816" cy="793459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3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3508179" y="4956280"/>
            <a:ext cx="4567816" cy="1077985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bg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>
            <p:custDataLst>
              <p:tags r:id="rId8"/>
            </p:custDataLst>
          </p:nvPr>
        </p:nvCxnSpPr>
        <p:spPr>
          <a:xfrm>
            <a:off x="5237746" y="3998543"/>
            <a:ext cx="99862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324678" y="294859"/>
            <a:ext cx="11542644" cy="62682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3"/>
            </p:custDataLst>
          </p:nvPr>
        </p:nvGrpSpPr>
        <p:grpSpPr>
          <a:xfrm>
            <a:off x="11583670" y="5733415"/>
            <a:ext cx="498475" cy="1082675"/>
            <a:chOff x="17775" y="8015"/>
            <a:chExt cx="1252" cy="2719"/>
          </a:xfrm>
        </p:grpSpPr>
        <p:sp>
          <p:nvSpPr>
            <p:cNvPr id="13" name="椭圆 12"/>
            <p:cNvSpPr/>
            <p:nvPr userDrawn="1">
              <p:custDataLst>
                <p:tags r:id="rId4"/>
              </p:custDataLst>
            </p:nvPr>
          </p:nvSpPr>
          <p:spPr>
            <a:xfrm>
              <a:off x="18152" y="9860"/>
              <a:ext cx="875" cy="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>
              <p:custDataLst>
                <p:tags r:id="rId5"/>
              </p:custDataLst>
            </p:nvPr>
          </p:nvSpPr>
          <p:spPr>
            <a:xfrm>
              <a:off x="17775" y="9140"/>
              <a:ext cx="626" cy="6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>
              <p:custDataLst>
                <p:tags r:id="rId6"/>
              </p:custDataLst>
            </p:nvPr>
          </p:nvSpPr>
          <p:spPr>
            <a:xfrm>
              <a:off x="18401" y="8687"/>
              <a:ext cx="626" cy="6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>
              <p:custDataLst>
                <p:tags r:id="rId7"/>
              </p:custDataLst>
            </p:nvPr>
          </p:nvSpPr>
          <p:spPr>
            <a:xfrm>
              <a:off x="17883" y="8015"/>
              <a:ext cx="626" cy="6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24.xml"/><Relationship Id="rId23" Type="http://schemas.openxmlformats.org/officeDocument/2006/relationships/tags" Target="../tags/tag123.xml"/><Relationship Id="rId22" Type="http://schemas.openxmlformats.org/officeDocument/2006/relationships/tags" Target="../tags/tag122.xml"/><Relationship Id="rId21" Type="http://schemas.openxmlformats.org/officeDocument/2006/relationships/tags" Target="../tags/tag121.xml"/><Relationship Id="rId20" Type="http://schemas.openxmlformats.org/officeDocument/2006/relationships/tags" Target="../tags/tag120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实验一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Axure</a:t>
            </a:r>
            <a:r>
              <a:rPr lang="zh-CN" altLang="en-US"/>
              <a:t>的基本使用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2359" t="15852" r="26620" b="18157"/>
          <a:stretch>
            <a:fillRect/>
          </a:stretch>
        </p:blipFill>
        <p:spPr>
          <a:xfrm>
            <a:off x="1426210" y="1790065"/>
            <a:ext cx="8658860" cy="45256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61440" y="476250"/>
            <a:ext cx="6904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利用动态面板实现如下图所示的页面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42141" t="24093" r="41453" b="24481"/>
          <a:stretch>
            <a:fillRect/>
          </a:stretch>
        </p:blipFill>
        <p:spPr>
          <a:xfrm>
            <a:off x="1818640" y="1158875"/>
            <a:ext cx="2574925" cy="4540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08600" y="2571750"/>
            <a:ext cx="3744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利用中继器实现左图所示的菜单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2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24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8"/>
  <p:tag name="KSO_WM_TAG_VERSION" val="1.0"/>
  <p:tag name="KSO_WM_BEAUTIFY_FLAG" val="#wm#"/>
  <p:tag name="KSO_WM_TEMPLATE_CATEGORY" val="custom"/>
  <p:tag name="KSO_WM_TEMPLATE_INDEX" val="20202824"/>
  <p:tag name="KSO_WM_TEMPLATE_THUMBS_INDEX" val="1、4、5、6、7、8、9、10、11、12、13"/>
</p:tagLst>
</file>

<file path=ppt/tags/tag125.xml><?xml version="1.0" encoding="utf-8"?>
<p:tagLst xmlns:p="http://schemas.openxmlformats.org/presentationml/2006/main">
  <p:tag name="KSO_WM_FULL_TEXT_BEAUTIFY_COPY_ID" val="2"/>
</p:tagLst>
</file>

<file path=ppt/tags/tag126.xml><?xml version="1.0" encoding="utf-8"?>
<p:tagLst xmlns:p="http://schemas.openxmlformats.org/presentationml/2006/main">
  <p:tag name="KSO_WM_FULL_TEXT_BEAUTIFY_COPY_ID" val="3"/>
</p:tagLst>
</file>

<file path=ppt/tags/tag127.xml><?xml version="1.0" encoding="utf-8"?>
<p:tagLst xmlns:p="http://schemas.openxmlformats.org/presentationml/2006/main">
  <p:tag name="KSO_WM_FULL_TEXT_BEAUTIFY_COPY_ID" val="150995200"/>
  <p:tag name="KSO_WM_TEMPLATE_CATEGORY" val="custom"/>
  <p:tag name="KSO_WM_TEMPLATE_INDEX" val="20202824"/>
</p:tagLst>
</file>

<file path=ppt/tags/tag128.xml><?xml version="1.0" encoding="utf-8"?>
<p:tagLst xmlns:p="http://schemas.openxmlformats.org/presentationml/2006/main">
  <p:tag name="KSO_WM_FULL_TEXT_BEAUTIFY_COPY_ID" val="150995201"/>
  <p:tag name="KSO_WM_TEMPLATE_CATEGORY" val="custom"/>
  <p:tag name="KSO_WM_TEMPLATE_INDEX" val="20202824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20282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5EAF2"/>
      </a:dk2>
      <a:lt2>
        <a:srgbClr val="FFFFFF"/>
      </a:lt2>
      <a:accent1>
        <a:srgbClr val="5F769F"/>
      </a:accent1>
      <a:accent2>
        <a:srgbClr val="71729B"/>
      </a:accent2>
      <a:accent3>
        <a:srgbClr val="7E6B95"/>
      </a:accent3>
      <a:accent4>
        <a:srgbClr val="8A668D"/>
      </a:accent4>
      <a:accent5>
        <a:srgbClr val="955F82"/>
      </a:accent5>
      <a:accent6>
        <a:srgbClr val="9B5B75"/>
      </a:accent6>
      <a:hlink>
        <a:srgbClr val="292BBB"/>
      </a:hlink>
      <a:folHlink>
        <a:srgbClr val="580C6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WPS 演示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1_Office 主题​​</vt:lpstr>
      <vt:lpstr>实验二</vt:lpstr>
      <vt:lpstr>请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千年虫</cp:lastModifiedBy>
  <cp:revision>4</cp:revision>
  <dcterms:created xsi:type="dcterms:W3CDTF">2021-03-03T16:55:00Z</dcterms:created>
  <dcterms:modified xsi:type="dcterms:W3CDTF">2021-03-03T17:05:47Z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