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9" Type="http://schemas.openxmlformats.org/officeDocument/2006/relationships/tags" Target="../tags/tag98.xml"/><Relationship Id="rId98" Type="http://schemas.openxmlformats.org/officeDocument/2006/relationships/tags" Target="../tags/tag97.xml"/><Relationship Id="rId97" Type="http://schemas.openxmlformats.org/officeDocument/2006/relationships/tags" Target="../tags/tag96.xml"/><Relationship Id="rId96" Type="http://schemas.openxmlformats.org/officeDocument/2006/relationships/tags" Target="../tags/tag95.xml"/><Relationship Id="rId95" Type="http://schemas.openxmlformats.org/officeDocument/2006/relationships/tags" Target="../tags/tag94.xml"/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2" Type="http://schemas.openxmlformats.org/officeDocument/2006/relationships/tags" Target="../tags/tag141.xml"/><Relationship Id="rId141" Type="http://schemas.openxmlformats.org/officeDocument/2006/relationships/tags" Target="../tags/tag140.xml"/><Relationship Id="rId140" Type="http://schemas.openxmlformats.org/officeDocument/2006/relationships/tags" Target="../tags/tag139.xml"/><Relationship Id="rId14" Type="http://schemas.openxmlformats.org/officeDocument/2006/relationships/tags" Target="../tags/tag13.xml"/><Relationship Id="rId139" Type="http://schemas.openxmlformats.org/officeDocument/2006/relationships/tags" Target="../tags/tag138.xml"/><Relationship Id="rId138" Type="http://schemas.openxmlformats.org/officeDocument/2006/relationships/tags" Target="../tags/tag137.xml"/><Relationship Id="rId137" Type="http://schemas.openxmlformats.org/officeDocument/2006/relationships/tags" Target="../tags/tag136.xml"/><Relationship Id="rId136" Type="http://schemas.openxmlformats.org/officeDocument/2006/relationships/tags" Target="../tags/tag135.xml"/><Relationship Id="rId135" Type="http://schemas.openxmlformats.org/officeDocument/2006/relationships/tags" Target="../tags/tag134.xml"/><Relationship Id="rId134" Type="http://schemas.openxmlformats.org/officeDocument/2006/relationships/tags" Target="../tags/tag133.xml"/><Relationship Id="rId133" Type="http://schemas.openxmlformats.org/officeDocument/2006/relationships/tags" Target="../tags/tag132.xml"/><Relationship Id="rId132" Type="http://schemas.openxmlformats.org/officeDocument/2006/relationships/tags" Target="../tags/tag131.xml"/><Relationship Id="rId131" Type="http://schemas.openxmlformats.org/officeDocument/2006/relationships/tags" Target="../tags/tag130.xml"/><Relationship Id="rId130" Type="http://schemas.openxmlformats.org/officeDocument/2006/relationships/tags" Target="../tags/tag129.xml"/><Relationship Id="rId13" Type="http://schemas.openxmlformats.org/officeDocument/2006/relationships/tags" Target="../tags/tag12.xml"/><Relationship Id="rId129" Type="http://schemas.openxmlformats.org/officeDocument/2006/relationships/tags" Target="../tags/tag128.xml"/><Relationship Id="rId128" Type="http://schemas.openxmlformats.org/officeDocument/2006/relationships/tags" Target="../tags/tag127.xml"/><Relationship Id="rId127" Type="http://schemas.openxmlformats.org/officeDocument/2006/relationships/tags" Target="../tags/tag126.xml"/><Relationship Id="rId126" Type="http://schemas.openxmlformats.org/officeDocument/2006/relationships/tags" Target="../tags/tag125.xml"/><Relationship Id="rId125" Type="http://schemas.openxmlformats.org/officeDocument/2006/relationships/tags" Target="../tags/tag124.xml"/><Relationship Id="rId124" Type="http://schemas.openxmlformats.org/officeDocument/2006/relationships/tags" Target="../tags/tag123.xml"/><Relationship Id="rId123" Type="http://schemas.openxmlformats.org/officeDocument/2006/relationships/tags" Target="../tags/tag122.xml"/><Relationship Id="rId122" Type="http://schemas.openxmlformats.org/officeDocument/2006/relationships/tags" Target="../tags/tag121.xml"/><Relationship Id="rId121" Type="http://schemas.openxmlformats.org/officeDocument/2006/relationships/tags" Target="../tags/tag120.xml"/><Relationship Id="rId120" Type="http://schemas.openxmlformats.org/officeDocument/2006/relationships/tags" Target="../tags/tag119.xml"/><Relationship Id="rId12" Type="http://schemas.openxmlformats.org/officeDocument/2006/relationships/tags" Target="../tags/tag11.xml"/><Relationship Id="rId119" Type="http://schemas.openxmlformats.org/officeDocument/2006/relationships/tags" Target="../tags/tag118.xml"/><Relationship Id="rId118" Type="http://schemas.openxmlformats.org/officeDocument/2006/relationships/tags" Target="../tags/tag117.xml"/><Relationship Id="rId117" Type="http://schemas.openxmlformats.org/officeDocument/2006/relationships/tags" Target="../tags/tag116.xml"/><Relationship Id="rId116" Type="http://schemas.openxmlformats.org/officeDocument/2006/relationships/tags" Target="../tags/tag115.xml"/><Relationship Id="rId115" Type="http://schemas.openxmlformats.org/officeDocument/2006/relationships/tags" Target="../tags/tag114.xml"/><Relationship Id="rId114" Type="http://schemas.openxmlformats.org/officeDocument/2006/relationships/tags" Target="../tags/tag113.xml"/><Relationship Id="rId113" Type="http://schemas.openxmlformats.org/officeDocument/2006/relationships/tags" Target="../tags/tag112.xml"/><Relationship Id="rId112" Type="http://schemas.openxmlformats.org/officeDocument/2006/relationships/tags" Target="../tags/tag111.xml"/><Relationship Id="rId111" Type="http://schemas.openxmlformats.org/officeDocument/2006/relationships/tags" Target="../tags/tag110.xml"/><Relationship Id="rId110" Type="http://schemas.openxmlformats.org/officeDocument/2006/relationships/tags" Target="../tags/tag109.xml"/><Relationship Id="rId11" Type="http://schemas.openxmlformats.org/officeDocument/2006/relationships/tags" Target="../tags/tag10.xml"/><Relationship Id="rId109" Type="http://schemas.openxmlformats.org/officeDocument/2006/relationships/tags" Target="../tags/tag108.xml"/><Relationship Id="rId108" Type="http://schemas.openxmlformats.org/officeDocument/2006/relationships/tags" Target="../tags/tag107.xml"/><Relationship Id="rId107" Type="http://schemas.openxmlformats.org/officeDocument/2006/relationships/tags" Target="../tags/tag106.xml"/><Relationship Id="rId106" Type="http://schemas.openxmlformats.org/officeDocument/2006/relationships/tags" Target="../tags/tag105.xml"/><Relationship Id="rId105" Type="http://schemas.openxmlformats.org/officeDocument/2006/relationships/tags" Target="../tags/tag104.xml"/><Relationship Id="rId104" Type="http://schemas.openxmlformats.org/officeDocument/2006/relationships/tags" Target="../tags/tag103.xml"/><Relationship Id="rId103" Type="http://schemas.openxmlformats.org/officeDocument/2006/relationships/tags" Target="../tags/tag102.xml"/><Relationship Id="rId102" Type="http://schemas.openxmlformats.org/officeDocument/2006/relationships/tags" Target="../tags/tag101.xml"/><Relationship Id="rId101" Type="http://schemas.openxmlformats.org/officeDocument/2006/relationships/tags" Target="../tags/tag100.xml"/><Relationship Id="rId100" Type="http://schemas.openxmlformats.org/officeDocument/2006/relationships/tags" Target="../tags/tag99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460.xml"/><Relationship Id="rId5" Type="http://schemas.openxmlformats.org/officeDocument/2006/relationships/tags" Target="../tags/tag459.xml"/><Relationship Id="rId4" Type="http://schemas.openxmlformats.org/officeDocument/2006/relationships/tags" Target="../tags/tag458.xml"/><Relationship Id="rId3" Type="http://schemas.openxmlformats.org/officeDocument/2006/relationships/tags" Target="../tags/tag457.xml"/><Relationship Id="rId2" Type="http://schemas.openxmlformats.org/officeDocument/2006/relationships/tags" Target="../tags/tag45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9" Type="http://schemas.openxmlformats.org/officeDocument/2006/relationships/tags" Target="../tags/tag558.xml"/><Relationship Id="rId98" Type="http://schemas.openxmlformats.org/officeDocument/2006/relationships/tags" Target="../tags/tag557.xml"/><Relationship Id="rId97" Type="http://schemas.openxmlformats.org/officeDocument/2006/relationships/tags" Target="../tags/tag556.xml"/><Relationship Id="rId96" Type="http://schemas.openxmlformats.org/officeDocument/2006/relationships/tags" Target="../tags/tag555.xml"/><Relationship Id="rId95" Type="http://schemas.openxmlformats.org/officeDocument/2006/relationships/tags" Target="../tags/tag554.xml"/><Relationship Id="rId94" Type="http://schemas.openxmlformats.org/officeDocument/2006/relationships/tags" Target="../tags/tag553.xml"/><Relationship Id="rId93" Type="http://schemas.openxmlformats.org/officeDocument/2006/relationships/tags" Target="../tags/tag552.xml"/><Relationship Id="rId92" Type="http://schemas.openxmlformats.org/officeDocument/2006/relationships/tags" Target="../tags/tag551.xml"/><Relationship Id="rId91" Type="http://schemas.openxmlformats.org/officeDocument/2006/relationships/tags" Target="../tags/tag550.xml"/><Relationship Id="rId90" Type="http://schemas.openxmlformats.org/officeDocument/2006/relationships/tags" Target="../tags/tag549.xml"/><Relationship Id="rId9" Type="http://schemas.openxmlformats.org/officeDocument/2006/relationships/tags" Target="../tags/tag468.xml"/><Relationship Id="rId89" Type="http://schemas.openxmlformats.org/officeDocument/2006/relationships/tags" Target="../tags/tag548.xml"/><Relationship Id="rId88" Type="http://schemas.openxmlformats.org/officeDocument/2006/relationships/tags" Target="../tags/tag547.xml"/><Relationship Id="rId87" Type="http://schemas.openxmlformats.org/officeDocument/2006/relationships/tags" Target="../tags/tag546.xml"/><Relationship Id="rId86" Type="http://schemas.openxmlformats.org/officeDocument/2006/relationships/tags" Target="../tags/tag545.xml"/><Relationship Id="rId85" Type="http://schemas.openxmlformats.org/officeDocument/2006/relationships/tags" Target="../tags/tag544.xml"/><Relationship Id="rId84" Type="http://schemas.openxmlformats.org/officeDocument/2006/relationships/tags" Target="../tags/tag543.xml"/><Relationship Id="rId83" Type="http://schemas.openxmlformats.org/officeDocument/2006/relationships/tags" Target="../tags/tag542.xml"/><Relationship Id="rId82" Type="http://schemas.openxmlformats.org/officeDocument/2006/relationships/tags" Target="../tags/tag541.xml"/><Relationship Id="rId81" Type="http://schemas.openxmlformats.org/officeDocument/2006/relationships/tags" Target="../tags/tag540.xml"/><Relationship Id="rId80" Type="http://schemas.openxmlformats.org/officeDocument/2006/relationships/tags" Target="../tags/tag539.xml"/><Relationship Id="rId8" Type="http://schemas.openxmlformats.org/officeDocument/2006/relationships/tags" Target="../tags/tag467.xml"/><Relationship Id="rId79" Type="http://schemas.openxmlformats.org/officeDocument/2006/relationships/tags" Target="../tags/tag538.xml"/><Relationship Id="rId78" Type="http://schemas.openxmlformats.org/officeDocument/2006/relationships/tags" Target="../tags/tag537.xml"/><Relationship Id="rId77" Type="http://schemas.openxmlformats.org/officeDocument/2006/relationships/tags" Target="../tags/tag536.xml"/><Relationship Id="rId76" Type="http://schemas.openxmlformats.org/officeDocument/2006/relationships/tags" Target="../tags/tag535.xml"/><Relationship Id="rId75" Type="http://schemas.openxmlformats.org/officeDocument/2006/relationships/tags" Target="../tags/tag534.xml"/><Relationship Id="rId74" Type="http://schemas.openxmlformats.org/officeDocument/2006/relationships/tags" Target="../tags/tag533.xml"/><Relationship Id="rId73" Type="http://schemas.openxmlformats.org/officeDocument/2006/relationships/tags" Target="../tags/tag532.xml"/><Relationship Id="rId72" Type="http://schemas.openxmlformats.org/officeDocument/2006/relationships/tags" Target="../tags/tag531.xml"/><Relationship Id="rId71" Type="http://schemas.openxmlformats.org/officeDocument/2006/relationships/tags" Target="../tags/tag530.xml"/><Relationship Id="rId70" Type="http://schemas.openxmlformats.org/officeDocument/2006/relationships/tags" Target="../tags/tag529.xml"/><Relationship Id="rId7" Type="http://schemas.openxmlformats.org/officeDocument/2006/relationships/tags" Target="../tags/tag466.xml"/><Relationship Id="rId69" Type="http://schemas.openxmlformats.org/officeDocument/2006/relationships/tags" Target="../tags/tag528.xml"/><Relationship Id="rId68" Type="http://schemas.openxmlformats.org/officeDocument/2006/relationships/tags" Target="../tags/tag527.xml"/><Relationship Id="rId67" Type="http://schemas.openxmlformats.org/officeDocument/2006/relationships/tags" Target="../tags/tag526.xml"/><Relationship Id="rId66" Type="http://schemas.openxmlformats.org/officeDocument/2006/relationships/tags" Target="../tags/tag525.xml"/><Relationship Id="rId65" Type="http://schemas.openxmlformats.org/officeDocument/2006/relationships/tags" Target="../tags/tag524.xml"/><Relationship Id="rId64" Type="http://schemas.openxmlformats.org/officeDocument/2006/relationships/tags" Target="../tags/tag523.xml"/><Relationship Id="rId63" Type="http://schemas.openxmlformats.org/officeDocument/2006/relationships/tags" Target="../tags/tag522.xml"/><Relationship Id="rId62" Type="http://schemas.openxmlformats.org/officeDocument/2006/relationships/tags" Target="../tags/tag521.xml"/><Relationship Id="rId61" Type="http://schemas.openxmlformats.org/officeDocument/2006/relationships/tags" Target="../tags/tag520.xml"/><Relationship Id="rId60" Type="http://schemas.openxmlformats.org/officeDocument/2006/relationships/tags" Target="../tags/tag519.xml"/><Relationship Id="rId6" Type="http://schemas.openxmlformats.org/officeDocument/2006/relationships/tags" Target="../tags/tag465.xml"/><Relationship Id="rId59" Type="http://schemas.openxmlformats.org/officeDocument/2006/relationships/tags" Target="../tags/tag518.xml"/><Relationship Id="rId58" Type="http://schemas.openxmlformats.org/officeDocument/2006/relationships/tags" Target="../tags/tag517.xml"/><Relationship Id="rId57" Type="http://schemas.openxmlformats.org/officeDocument/2006/relationships/tags" Target="../tags/tag516.xml"/><Relationship Id="rId56" Type="http://schemas.openxmlformats.org/officeDocument/2006/relationships/tags" Target="../tags/tag515.xml"/><Relationship Id="rId55" Type="http://schemas.openxmlformats.org/officeDocument/2006/relationships/tags" Target="../tags/tag514.xml"/><Relationship Id="rId54" Type="http://schemas.openxmlformats.org/officeDocument/2006/relationships/tags" Target="../tags/tag513.xml"/><Relationship Id="rId53" Type="http://schemas.openxmlformats.org/officeDocument/2006/relationships/tags" Target="../tags/tag512.xml"/><Relationship Id="rId52" Type="http://schemas.openxmlformats.org/officeDocument/2006/relationships/tags" Target="../tags/tag511.xml"/><Relationship Id="rId51" Type="http://schemas.openxmlformats.org/officeDocument/2006/relationships/tags" Target="../tags/tag510.xml"/><Relationship Id="rId50" Type="http://schemas.openxmlformats.org/officeDocument/2006/relationships/tags" Target="../tags/tag509.xml"/><Relationship Id="rId5" Type="http://schemas.openxmlformats.org/officeDocument/2006/relationships/tags" Target="../tags/tag464.xml"/><Relationship Id="rId49" Type="http://schemas.openxmlformats.org/officeDocument/2006/relationships/tags" Target="../tags/tag508.xml"/><Relationship Id="rId48" Type="http://schemas.openxmlformats.org/officeDocument/2006/relationships/tags" Target="../tags/tag507.xml"/><Relationship Id="rId47" Type="http://schemas.openxmlformats.org/officeDocument/2006/relationships/tags" Target="../tags/tag506.xml"/><Relationship Id="rId46" Type="http://schemas.openxmlformats.org/officeDocument/2006/relationships/tags" Target="../tags/tag505.xml"/><Relationship Id="rId45" Type="http://schemas.openxmlformats.org/officeDocument/2006/relationships/tags" Target="../tags/tag504.xml"/><Relationship Id="rId44" Type="http://schemas.openxmlformats.org/officeDocument/2006/relationships/tags" Target="../tags/tag503.xml"/><Relationship Id="rId43" Type="http://schemas.openxmlformats.org/officeDocument/2006/relationships/tags" Target="../tags/tag502.xml"/><Relationship Id="rId42" Type="http://schemas.openxmlformats.org/officeDocument/2006/relationships/tags" Target="../tags/tag501.xml"/><Relationship Id="rId41" Type="http://schemas.openxmlformats.org/officeDocument/2006/relationships/tags" Target="../tags/tag500.xml"/><Relationship Id="rId40" Type="http://schemas.openxmlformats.org/officeDocument/2006/relationships/tags" Target="../tags/tag499.xml"/><Relationship Id="rId4" Type="http://schemas.openxmlformats.org/officeDocument/2006/relationships/tags" Target="../tags/tag463.xml"/><Relationship Id="rId39" Type="http://schemas.openxmlformats.org/officeDocument/2006/relationships/tags" Target="../tags/tag498.xml"/><Relationship Id="rId38" Type="http://schemas.openxmlformats.org/officeDocument/2006/relationships/tags" Target="../tags/tag497.xml"/><Relationship Id="rId37" Type="http://schemas.openxmlformats.org/officeDocument/2006/relationships/tags" Target="../tags/tag496.xml"/><Relationship Id="rId36" Type="http://schemas.openxmlformats.org/officeDocument/2006/relationships/tags" Target="../tags/tag495.xml"/><Relationship Id="rId35" Type="http://schemas.openxmlformats.org/officeDocument/2006/relationships/tags" Target="../tags/tag494.xml"/><Relationship Id="rId34" Type="http://schemas.openxmlformats.org/officeDocument/2006/relationships/tags" Target="../tags/tag493.xml"/><Relationship Id="rId33" Type="http://schemas.openxmlformats.org/officeDocument/2006/relationships/tags" Target="../tags/tag492.xml"/><Relationship Id="rId32" Type="http://schemas.openxmlformats.org/officeDocument/2006/relationships/tags" Target="../tags/tag491.xml"/><Relationship Id="rId31" Type="http://schemas.openxmlformats.org/officeDocument/2006/relationships/tags" Target="../tags/tag490.xml"/><Relationship Id="rId30" Type="http://schemas.openxmlformats.org/officeDocument/2006/relationships/tags" Target="../tags/tag489.xml"/><Relationship Id="rId3" Type="http://schemas.openxmlformats.org/officeDocument/2006/relationships/tags" Target="../tags/tag462.xml"/><Relationship Id="rId29" Type="http://schemas.openxmlformats.org/officeDocument/2006/relationships/tags" Target="../tags/tag488.xml"/><Relationship Id="rId28" Type="http://schemas.openxmlformats.org/officeDocument/2006/relationships/tags" Target="../tags/tag487.xml"/><Relationship Id="rId27" Type="http://schemas.openxmlformats.org/officeDocument/2006/relationships/tags" Target="../tags/tag486.xml"/><Relationship Id="rId26" Type="http://schemas.openxmlformats.org/officeDocument/2006/relationships/tags" Target="../tags/tag485.xml"/><Relationship Id="rId25" Type="http://schemas.openxmlformats.org/officeDocument/2006/relationships/tags" Target="../tags/tag484.xml"/><Relationship Id="rId24" Type="http://schemas.openxmlformats.org/officeDocument/2006/relationships/tags" Target="../tags/tag483.xml"/><Relationship Id="rId23" Type="http://schemas.openxmlformats.org/officeDocument/2006/relationships/tags" Target="../tags/tag482.xml"/><Relationship Id="rId22" Type="http://schemas.openxmlformats.org/officeDocument/2006/relationships/tags" Target="../tags/tag481.xml"/><Relationship Id="rId21" Type="http://schemas.openxmlformats.org/officeDocument/2006/relationships/tags" Target="../tags/tag480.xml"/><Relationship Id="rId20" Type="http://schemas.openxmlformats.org/officeDocument/2006/relationships/tags" Target="../tags/tag479.xml"/><Relationship Id="rId2" Type="http://schemas.openxmlformats.org/officeDocument/2006/relationships/tags" Target="../tags/tag461.xml"/><Relationship Id="rId19" Type="http://schemas.openxmlformats.org/officeDocument/2006/relationships/tags" Target="../tags/tag478.xml"/><Relationship Id="rId18" Type="http://schemas.openxmlformats.org/officeDocument/2006/relationships/tags" Target="../tags/tag477.xml"/><Relationship Id="rId17" Type="http://schemas.openxmlformats.org/officeDocument/2006/relationships/tags" Target="../tags/tag476.xml"/><Relationship Id="rId16" Type="http://schemas.openxmlformats.org/officeDocument/2006/relationships/tags" Target="../tags/tag475.xml"/><Relationship Id="rId15" Type="http://schemas.openxmlformats.org/officeDocument/2006/relationships/tags" Target="../tags/tag474.xml"/><Relationship Id="rId14" Type="http://schemas.openxmlformats.org/officeDocument/2006/relationships/tags" Target="../tags/tag473.xml"/><Relationship Id="rId137" Type="http://schemas.openxmlformats.org/officeDocument/2006/relationships/tags" Target="../tags/tag596.xml"/><Relationship Id="rId136" Type="http://schemas.openxmlformats.org/officeDocument/2006/relationships/tags" Target="../tags/tag595.xml"/><Relationship Id="rId135" Type="http://schemas.openxmlformats.org/officeDocument/2006/relationships/tags" Target="../tags/tag594.xml"/><Relationship Id="rId134" Type="http://schemas.openxmlformats.org/officeDocument/2006/relationships/tags" Target="../tags/tag593.xml"/><Relationship Id="rId133" Type="http://schemas.openxmlformats.org/officeDocument/2006/relationships/tags" Target="../tags/tag592.xml"/><Relationship Id="rId132" Type="http://schemas.openxmlformats.org/officeDocument/2006/relationships/tags" Target="../tags/tag591.xml"/><Relationship Id="rId131" Type="http://schemas.openxmlformats.org/officeDocument/2006/relationships/tags" Target="../tags/tag590.xml"/><Relationship Id="rId130" Type="http://schemas.openxmlformats.org/officeDocument/2006/relationships/tags" Target="../tags/tag589.xml"/><Relationship Id="rId13" Type="http://schemas.openxmlformats.org/officeDocument/2006/relationships/tags" Target="../tags/tag472.xml"/><Relationship Id="rId129" Type="http://schemas.openxmlformats.org/officeDocument/2006/relationships/tags" Target="../tags/tag588.xml"/><Relationship Id="rId128" Type="http://schemas.openxmlformats.org/officeDocument/2006/relationships/tags" Target="../tags/tag587.xml"/><Relationship Id="rId127" Type="http://schemas.openxmlformats.org/officeDocument/2006/relationships/tags" Target="../tags/tag586.xml"/><Relationship Id="rId126" Type="http://schemas.openxmlformats.org/officeDocument/2006/relationships/tags" Target="../tags/tag585.xml"/><Relationship Id="rId125" Type="http://schemas.openxmlformats.org/officeDocument/2006/relationships/tags" Target="../tags/tag584.xml"/><Relationship Id="rId124" Type="http://schemas.openxmlformats.org/officeDocument/2006/relationships/tags" Target="../tags/tag583.xml"/><Relationship Id="rId123" Type="http://schemas.openxmlformats.org/officeDocument/2006/relationships/tags" Target="../tags/tag582.xml"/><Relationship Id="rId122" Type="http://schemas.openxmlformats.org/officeDocument/2006/relationships/tags" Target="../tags/tag581.xml"/><Relationship Id="rId121" Type="http://schemas.openxmlformats.org/officeDocument/2006/relationships/tags" Target="../tags/tag580.xml"/><Relationship Id="rId120" Type="http://schemas.openxmlformats.org/officeDocument/2006/relationships/tags" Target="../tags/tag579.xml"/><Relationship Id="rId12" Type="http://schemas.openxmlformats.org/officeDocument/2006/relationships/tags" Target="../tags/tag471.xml"/><Relationship Id="rId119" Type="http://schemas.openxmlformats.org/officeDocument/2006/relationships/tags" Target="../tags/tag578.xml"/><Relationship Id="rId118" Type="http://schemas.openxmlformats.org/officeDocument/2006/relationships/tags" Target="../tags/tag577.xml"/><Relationship Id="rId117" Type="http://schemas.openxmlformats.org/officeDocument/2006/relationships/tags" Target="../tags/tag576.xml"/><Relationship Id="rId116" Type="http://schemas.openxmlformats.org/officeDocument/2006/relationships/tags" Target="../tags/tag575.xml"/><Relationship Id="rId115" Type="http://schemas.openxmlformats.org/officeDocument/2006/relationships/tags" Target="../tags/tag574.xml"/><Relationship Id="rId114" Type="http://schemas.openxmlformats.org/officeDocument/2006/relationships/tags" Target="../tags/tag573.xml"/><Relationship Id="rId113" Type="http://schemas.openxmlformats.org/officeDocument/2006/relationships/tags" Target="../tags/tag572.xml"/><Relationship Id="rId112" Type="http://schemas.openxmlformats.org/officeDocument/2006/relationships/tags" Target="../tags/tag571.xml"/><Relationship Id="rId111" Type="http://schemas.openxmlformats.org/officeDocument/2006/relationships/tags" Target="../tags/tag570.xml"/><Relationship Id="rId110" Type="http://schemas.openxmlformats.org/officeDocument/2006/relationships/tags" Target="../tags/tag569.xml"/><Relationship Id="rId11" Type="http://schemas.openxmlformats.org/officeDocument/2006/relationships/tags" Target="../tags/tag470.xml"/><Relationship Id="rId109" Type="http://schemas.openxmlformats.org/officeDocument/2006/relationships/tags" Target="../tags/tag568.xml"/><Relationship Id="rId108" Type="http://schemas.openxmlformats.org/officeDocument/2006/relationships/tags" Target="../tags/tag567.xml"/><Relationship Id="rId107" Type="http://schemas.openxmlformats.org/officeDocument/2006/relationships/tags" Target="../tags/tag566.xml"/><Relationship Id="rId106" Type="http://schemas.openxmlformats.org/officeDocument/2006/relationships/tags" Target="../tags/tag565.xml"/><Relationship Id="rId105" Type="http://schemas.openxmlformats.org/officeDocument/2006/relationships/tags" Target="../tags/tag564.xml"/><Relationship Id="rId104" Type="http://schemas.openxmlformats.org/officeDocument/2006/relationships/tags" Target="../tags/tag563.xml"/><Relationship Id="rId103" Type="http://schemas.openxmlformats.org/officeDocument/2006/relationships/tags" Target="../tags/tag562.xml"/><Relationship Id="rId102" Type="http://schemas.openxmlformats.org/officeDocument/2006/relationships/tags" Target="../tags/tag561.xml"/><Relationship Id="rId101" Type="http://schemas.openxmlformats.org/officeDocument/2006/relationships/tags" Target="../tags/tag560.xml"/><Relationship Id="rId100" Type="http://schemas.openxmlformats.org/officeDocument/2006/relationships/tags" Target="../tags/tag559.xml"/><Relationship Id="rId10" Type="http://schemas.openxmlformats.org/officeDocument/2006/relationships/tags" Target="../tags/tag46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9" Type="http://schemas.openxmlformats.org/officeDocument/2006/relationships/tags" Target="../tags/tag239.xml"/><Relationship Id="rId98" Type="http://schemas.openxmlformats.org/officeDocument/2006/relationships/tags" Target="../tags/tag238.xml"/><Relationship Id="rId97" Type="http://schemas.openxmlformats.org/officeDocument/2006/relationships/tags" Target="../tags/tag237.xml"/><Relationship Id="rId96" Type="http://schemas.openxmlformats.org/officeDocument/2006/relationships/tags" Target="../tags/tag236.xml"/><Relationship Id="rId95" Type="http://schemas.openxmlformats.org/officeDocument/2006/relationships/tags" Target="../tags/tag235.xml"/><Relationship Id="rId94" Type="http://schemas.openxmlformats.org/officeDocument/2006/relationships/tags" Target="../tags/tag234.xml"/><Relationship Id="rId93" Type="http://schemas.openxmlformats.org/officeDocument/2006/relationships/tags" Target="../tags/tag233.xml"/><Relationship Id="rId92" Type="http://schemas.openxmlformats.org/officeDocument/2006/relationships/tags" Target="../tags/tag232.xml"/><Relationship Id="rId91" Type="http://schemas.openxmlformats.org/officeDocument/2006/relationships/tags" Target="../tags/tag231.xml"/><Relationship Id="rId90" Type="http://schemas.openxmlformats.org/officeDocument/2006/relationships/tags" Target="../tags/tag230.xml"/><Relationship Id="rId9" Type="http://schemas.openxmlformats.org/officeDocument/2006/relationships/tags" Target="../tags/tag149.xml"/><Relationship Id="rId89" Type="http://schemas.openxmlformats.org/officeDocument/2006/relationships/tags" Target="../tags/tag229.xml"/><Relationship Id="rId88" Type="http://schemas.openxmlformats.org/officeDocument/2006/relationships/tags" Target="../tags/tag228.xml"/><Relationship Id="rId87" Type="http://schemas.openxmlformats.org/officeDocument/2006/relationships/tags" Target="../tags/tag227.xml"/><Relationship Id="rId86" Type="http://schemas.openxmlformats.org/officeDocument/2006/relationships/tags" Target="../tags/tag226.xml"/><Relationship Id="rId85" Type="http://schemas.openxmlformats.org/officeDocument/2006/relationships/tags" Target="../tags/tag225.xml"/><Relationship Id="rId84" Type="http://schemas.openxmlformats.org/officeDocument/2006/relationships/tags" Target="../tags/tag224.xml"/><Relationship Id="rId83" Type="http://schemas.openxmlformats.org/officeDocument/2006/relationships/tags" Target="../tags/tag223.xml"/><Relationship Id="rId82" Type="http://schemas.openxmlformats.org/officeDocument/2006/relationships/tags" Target="../tags/tag222.xml"/><Relationship Id="rId81" Type="http://schemas.openxmlformats.org/officeDocument/2006/relationships/tags" Target="../tags/tag221.xml"/><Relationship Id="rId80" Type="http://schemas.openxmlformats.org/officeDocument/2006/relationships/tags" Target="../tags/tag220.xml"/><Relationship Id="rId8" Type="http://schemas.openxmlformats.org/officeDocument/2006/relationships/tags" Target="../tags/tag148.xml"/><Relationship Id="rId79" Type="http://schemas.openxmlformats.org/officeDocument/2006/relationships/tags" Target="../tags/tag219.xml"/><Relationship Id="rId78" Type="http://schemas.openxmlformats.org/officeDocument/2006/relationships/tags" Target="../tags/tag218.xml"/><Relationship Id="rId77" Type="http://schemas.openxmlformats.org/officeDocument/2006/relationships/tags" Target="../tags/tag217.xml"/><Relationship Id="rId76" Type="http://schemas.openxmlformats.org/officeDocument/2006/relationships/tags" Target="../tags/tag216.xml"/><Relationship Id="rId75" Type="http://schemas.openxmlformats.org/officeDocument/2006/relationships/tags" Target="../tags/tag215.xml"/><Relationship Id="rId74" Type="http://schemas.openxmlformats.org/officeDocument/2006/relationships/tags" Target="../tags/tag214.xml"/><Relationship Id="rId73" Type="http://schemas.openxmlformats.org/officeDocument/2006/relationships/tags" Target="../tags/tag213.xml"/><Relationship Id="rId72" Type="http://schemas.openxmlformats.org/officeDocument/2006/relationships/tags" Target="../tags/tag212.xml"/><Relationship Id="rId71" Type="http://schemas.openxmlformats.org/officeDocument/2006/relationships/tags" Target="../tags/tag211.xml"/><Relationship Id="rId70" Type="http://schemas.openxmlformats.org/officeDocument/2006/relationships/tags" Target="../tags/tag210.xml"/><Relationship Id="rId7" Type="http://schemas.openxmlformats.org/officeDocument/2006/relationships/tags" Target="../tags/tag147.xml"/><Relationship Id="rId69" Type="http://schemas.openxmlformats.org/officeDocument/2006/relationships/tags" Target="../tags/tag209.xml"/><Relationship Id="rId68" Type="http://schemas.openxmlformats.org/officeDocument/2006/relationships/tags" Target="../tags/tag208.xml"/><Relationship Id="rId67" Type="http://schemas.openxmlformats.org/officeDocument/2006/relationships/tags" Target="../tags/tag207.xml"/><Relationship Id="rId66" Type="http://schemas.openxmlformats.org/officeDocument/2006/relationships/tags" Target="../tags/tag206.xml"/><Relationship Id="rId65" Type="http://schemas.openxmlformats.org/officeDocument/2006/relationships/tags" Target="../tags/tag205.xml"/><Relationship Id="rId64" Type="http://schemas.openxmlformats.org/officeDocument/2006/relationships/tags" Target="../tags/tag204.xml"/><Relationship Id="rId63" Type="http://schemas.openxmlformats.org/officeDocument/2006/relationships/tags" Target="../tags/tag203.xml"/><Relationship Id="rId62" Type="http://schemas.openxmlformats.org/officeDocument/2006/relationships/tags" Target="../tags/tag202.xml"/><Relationship Id="rId61" Type="http://schemas.openxmlformats.org/officeDocument/2006/relationships/tags" Target="../tags/tag201.xml"/><Relationship Id="rId60" Type="http://schemas.openxmlformats.org/officeDocument/2006/relationships/tags" Target="../tags/tag200.xml"/><Relationship Id="rId6" Type="http://schemas.openxmlformats.org/officeDocument/2006/relationships/tags" Target="../tags/tag146.xml"/><Relationship Id="rId59" Type="http://schemas.openxmlformats.org/officeDocument/2006/relationships/tags" Target="../tags/tag199.xml"/><Relationship Id="rId58" Type="http://schemas.openxmlformats.org/officeDocument/2006/relationships/tags" Target="../tags/tag198.xml"/><Relationship Id="rId57" Type="http://schemas.openxmlformats.org/officeDocument/2006/relationships/tags" Target="../tags/tag197.xml"/><Relationship Id="rId56" Type="http://schemas.openxmlformats.org/officeDocument/2006/relationships/tags" Target="../tags/tag196.xml"/><Relationship Id="rId55" Type="http://schemas.openxmlformats.org/officeDocument/2006/relationships/tags" Target="../tags/tag195.xml"/><Relationship Id="rId54" Type="http://schemas.openxmlformats.org/officeDocument/2006/relationships/tags" Target="../tags/tag194.xml"/><Relationship Id="rId53" Type="http://schemas.openxmlformats.org/officeDocument/2006/relationships/tags" Target="../tags/tag193.xml"/><Relationship Id="rId52" Type="http://schemas.openxmlformats.org/officeDocument/2006/relationships/tags" Target="../tags/tag192.xml"/><Relationship Id="rId51" Type="http://schemas.openxmlformats.org/officeDocument/2006/relationships/tags" Target="../tags/tag191.xml"/><Relationship Id="rId50" Type="http://schemas.openxmlformats.org/officeDocument/2006/relationships/tags" Target="../tags/tag190.xml"/><Relationship Id="rId5" Type="http://schemas.openxmlformats.org/officeDocument/2006/relationships/tags" Target="../tags/tag145.xml"/><Relationship Id="rId49" Type="http://schemas.openxmlformats.org/officeDocument/2006/relationships/tags" Target="../tags/tag189.xml"/><Relationship Id="rId48" Type="http://schemas.openxmlformats.org/officeDocument/2006/relationships/tags" Target="../tags/tag188.xml"/><Relationship Id="rId47" Type="http://schemas.openxmlformats.org/officeDocument/2006/relationships/tags" Target="../tags/tag187.xml"/><Relationship Id="rId46" Type="http://schemas.openxmlformats.org/officeDocument/2006/relationships/tags" Target="../tags/tag186.xml"/><Relationship Id="rId45" Type="http://schemas.openxmlformats.org/officeDocument/2006/relationships/tags" Target="../tags/tag185.xml"/><Relationship Id="rId44" Type="http://schemas.openxmlformats.org/officeDocument/2006/relationships/tags" Target="../tags/tag184.xml"/><Relationship Id="rId43" Type="http://schemas.openxmlformats.org/officeDocument/2006/relationships/tags" Target="../tags/tag183.xml"/><Relationship Id="rId42" Type="http://schemas.openxmlformats.org/officeDocument/2006/relationships/tags" Target="../tags/tag182.xml"/><Relationship Id="rId41" Type="http://schemas.openxmlformats.org/officeDocument/2006/relationships/tags" Target="../tags/tag181.xml"/><Relationship Id="rId40" Type="http://schemas.openxmlformats.org/officeDocument/2006/relationships/tags" Target="../tags/tag180.xml"/><Relationship Id="rId4" Type="http://schemas.openxmlformats.org/officeDocument/2006/relationships/tags" Target="../tags/tag144.xml"/><Relationship Id="rId39" Type="http://schemas.openxmlformats.org/officeDocument/2006/relationships/tags" Target="../tags/tag179.xml"/><Relationship Id="rId38" Type="http://schemas.openxmlformats.org/officeDocument/2006/relationships/tags" Target="../tags/tag178.xml"/><Relationship Id="rId37" Type="http://schemas.openxmlformats.org/officeDocument/2006/relationships/tags" Target="../tags/tag177.xml"/><Relationship Id="rId36" Type="http://schemas.openxmlformats.org/officeDocument/2006/relationships/tags" Target="../tags/tag176.xml"/><Relationship Id="rId35" Type="http://schemas.openxmlformats.org/officeDocument/2006/relationships/tags" Target="../tags/tag175.xml"/><Relationship Id="rId34" Type="http://schemas.openxmlformats.org/officeDocument/2006/relationships/tags" Target="../tags/tag174.xml"/><Relationship Id="rId33" Type="http://schemas.openxmlformats.org/officeDocument/2006/relationships/tags" Target="../tags/tag173.xml"/><Relationship Id="rId32" Type="http://schemas.openxmlformats.org/officeDocument/2006/relationships/tags" Target="../tags/tag172.xml"/><Relationship Id="rId31" Type="http://schemas.openxmlformats.org/officeDocument/2006/relationships/tags" Target="../tags/tag171.xml"/><Relationship Id="rId30" Type="http://schemas.openxmlformats.org/officeDocument/2006/relationships/tags" Target="../tags/tag170.xml"/><Relationship Id="rId3" Type="http://schemas.openxmlformats.org/officeDocument/2006/relationships/tags" Target="../tags/tag143.xml"/><Relationship Id="rId29" Type="http://schemas.openxmlformats.org/officeDocument/2006/relationships/tags" Target="../tags/tag169.xml"/><Relationship Id="rId28" Type="http://schemas.openxmlformats.org/officeDocument/2006/relationships/tags" Target="../tags/tag168.xml"/><Relationship Id="rId27" Type="http://schemas.openxmlformats.org/officeDocument/2006/relationships/tags" Target="../tags/tag167.xml"/><Relationship Id="rId26" Type="http://schemas.openxmlformats.org/officeDocument/2006/relationships/tags" Target="../tags/tag166.xml"/><Relationship Id="rId25" Type="http://schemas.openxmlformats.org/officeDocument/2006/relationships/tags" Target="../tags/tag165.xml"/><Relationship Id="rId24" Type="http://schemas.openxmlformats.org/officeDocument/2006/relationships/tags" Target="../tags/tag164.xml"/><Relationship Id="rId23" Type="http://schemas.openxmlformats.org/officeDocument/2006/relationships/tags" Target="../tags/tag163.xml"/><Relationship Id="rId22" Type="http://schemas.openxmlformats.org/officeDocument/2006/relationships/tags" Target="../tags/tag162.xml"/><Relationship Id="rId21" Type="http://schemas.openxmlformats.org/officeDocument/2006/relationships/tags" Target="../tags/tag161.xml"/><Relationship Id="rId20" Type="http://schemas.openxmlformats.org/officeDocument/2006/relationships/tags" Target="../tags/tag160.xml"/><Relationship Id="rId2" Type="http://schemas.openxmlformats.org/officeDocument/2006/relationships/tags" Target="../tags/tag142.xml"/><Relationship Id="rId19" Type="http://schemas.openxmlformats.org/officeDocument/2006/relationships/tags" Target="../tags/tag159.xml"/><Relationship Id="rId18" Type="http://schemas.openxmlformats.org/officeDocument/2006/relationships/tags" Target="../tags/tag158.xml"/><Relationship Id="rId17" Type="http://schemas.openxmlformats.org/officeDocument/2006/relationships/tags" Target="../tags/tag157.xml"/><Relationship Id="rId16" Type="http://schemas.openxmlformats.org/officeDocument/2006/relationships/tags" Target="../tags/tag156.xml"/><Relationship Id="rId15" Type="http://schemas.openxmlformats.org/officeDocument/2006/relationships/tags" Target="../tags/tag155.xml"/><Relationship Id="rId14" Type="http://schemas.openxmlformats.org/officeDocument/2006/relationships/tags" Target="../tags/tag154.xml"/><Relationship Id="rId138" Type="http://schemas.openxmlformats.org/officeDocument/2006/relationships/tags" Target="../tags/tag278.xml"/><Relationship Id="rId137" Type="http://schemas.openxmlformats.org/officeDocument/2006/relationships/tags" Target="../tags/tag277.xml"/><Relationship Id="rId136" Type="http://schemas.openxmlformats.org/officeDocument/2006/relationships/tags" Target="../tags/tag276.xml"/><Relationship Id="rId135" Type="http://schemas.openxmlformats.org/officeDocument/2006/relationships/tags" Target="../tags/tag275.xml"/><Relationship Id="rId134" Type="http://schemas.openxmlformats.org/officeDocument/2006/relationships/tags" Target="../tags/tag274.xml"/><Relationship Id="rId133" Type="http://schemas.openxmlformats.org/officeDocument/2006/relationships/tags" Target="../tags/tag273.xml"/><Relationship Id="rId132" Type="http://schemas.openxmlformats.org/officeDocument/2006/relationships/tags" Target="../tags/tag272.xml"/><Relationship Id="rId131" Type="http://schemas.openxmlformats.org/officeDocument/2006/relationships/tags" Target="../tags/tag271.xml"/><Relationship Id="rId130" Type="http://schemas.openxmlformats.org/officeDocument/2006/relationships/tags" Target="../tags/tag270.xml"/><Relationship Id="rId13" Type="http://schemas.openxmlformats.org/officeDocument/2006/relationships/tags" Target="../tags/tag153.xml"/><Relationship Id="rId129" Type="http://schemas.openxmlformats.org/officeDocument/2006/relationships/tags" Target="../tags/tag269.xml"/><Relationship Id="rId128" Type="http://schemas.openxmlformats.org/officeDocument/2006/relationships/tags" Target="../tags/tag268.xml"/><Relationship Id="rId127" Type="http://schemas.openxmlformats.org/officeDocument/2006/relationships/tags" Target="../tags/tag267.xml"/><Relationship Id="rId126" Type="http://schemas.openxmlformats.org/officeDocument/2006/relationships/tags" Target="../tags/tag266.xml"/><Relationship Id="rId125" Type="http://schemas.openxmlformats.org/officeDocument/2006/relationships/tags" Target="../tags/tag265.xml"/><Relationship Id="rId124" Type="http://schemas.openxmlformats.org/officeDocument/2006/relationships/tags" Target="../tags/tag264.xml"/><Relationship Id="rId123" Type="http://schemas.openxmlformats.org/officeDocument/2006/relationships/tags" Target="../tags/tag263.xml"/><Relationship Id="rId122" Type="http://schemas.openxmlformats.org/officeDocument/2006/relationships/tags" Target="../tags/tag262.xml"/><Relationship Id="rId121" Type="http://schemas.openxmlformats.org/officeDocument/2006/relationships/tags" Target="../tags/tag261.xml"/><Relationship Id="rId120" Type="http://schemas.openxmlformats.org/officeDocument/2006/relationships/tags" Target="../tags/tag260.xml"/><Relationship Id="rId12" Type="http://schemas.openxmlformats.org/officeDocument/2006/relationships/tags" Target="../tags/tag152.xml"/><Relationship Id="rId119" Type="http://schemas.openxmlformats.org/officeDocument/2006/relationships/tags" Target="../tags/tag259.xml"/><Relationship Id="rId118" Type="http://schemas.openxmlformats.org/officeDocument/2006/relationships/tags" Target="../tags/tag258.xml"/><Relationship Id="rId117" Type="http://schemas.openxmlformats.org/officeDocument/2006/relationships/tags" Target="../tags/tag257.xml"/><Relationship Id="rId116" Type="http://schemas.openxmlformats.org/officeDocument/2006/relationships/tags" Target="../tags/tag256.xml"/><Relationship Id="rId115" Type="http://schemas.openxmlformats.org/officeDocument/2006/relationships/tags" Target="../tags/tag255.xml"/><Relationship Id="rId114" Type="http://schemas.openxmlformats.org/officeDocument/2006/relationships/tags" Target="../tags/tag254.xml"/><Relationship Id="rId113" Type="http://schemas.openxmlformats.org/officeDocument/2006/relationships/tags" Target="../tags/tag253.xml"/><Relationship Id="rId112" Type="http://schemas.openxmlformats.org/officeDocument/2006/relationships/tags" Target="../tags/tag252.xml"/><Relationship Id="rId111" Type="http://schemas.openxmlformats.org/officeDocument/2006/relationships/tags" Target="../tags/tag251.xml"/><Relationship Id="rId110" Type="http://schemas.openxmlformats.org/officeDocument/2006/relationships/tags" Target="../tags/tag250.xml"/><Relationship Id="rId11" Type="http://schemas.openxmlformats.org/officeDocument/2006/relationships/tags" Target="../tags/tag151.xml"/><Relationship Id="rId109" Type="http://schemas.openxmlformats.org/officeDocument/2006/relationships/tags" Target="../tags/tag249.xml"/><Relationship Id="rId108" Type="http://schemas.openxmlformats.org/officeDocument/2006/relationships/tags" Target="../tags/tag248.xml"/><Relationship Id="rId107" Type="http://schemas.openxmlformats.org/officeDocument/2006/relationships/tags" Target="../tags/tag247.xml"/><Relationship Id="rId106" Type="http://schemas.openxmlformats.org/officeDocument/2006/relationships/tags" Target="../tags/tag246.xml"/><Relationship Id="rId105" Type="http://schemas.openxmlformats.org/officeDocument/2006/relationships/tags" Target="../tags/tag245.xml"/><Relationship Id="rId104" Type="http://schemas.openxmlformats.org/officeDocument/2006/relationships/tags" Target="../tags/tag244.xml"/><Relationship Id="rId103" Type="http://schemas.openxmlformats.org/officeDocument/2006/relationships/tags" Target="../tags/tag243.xml"/><Relationship Id="rId102" Type="http://schemas.openxmlformats.org/officeDocument/2006/relationships/tags" Target="../tags/tag242.xml"/><Relationship Id="rId101" Type="http://schemas.openxmlformats.org/officeDocument/2006/relationships/tags" Target="../tags/tag241.xml"/><Relationship Id="rId100" Type="http://schemas.openxmlformats.org/officeDocument/2006/relationships/tags" Target="../tags/tag240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9" Type="http://schemas.openxmlformats.org/officeDocument/2006/relationships/tags" Target="../tags/tag376.xml"/><Relationship Id="rId98" Type="http://schemas.openxmlformats.org/officeDocument/2006/relationships/tags" Target="../tags/tag375.xml"/><Relationship Id="rId97" Type="http://schemas.openxmlformats.org/officeDocument/2006/relationships/tags" Target="../tags/tag374.xml"/><Relationship Id="rId96" Type="http://schemas.openxmlformats.org/officeDocument/2006/relationships/tags" Target="../tags/tag373.xml"/><Relationship Id="rId95" Type="http://schemas.openxmlformats.org/officeDocument/2006/relationships/tags" Target="../tags/tag372.xml"/><Relationship Id="rId94" Type="http://schemas.openxmlformats.org/officeDocument/2006/relationships/tags" Target="../tags/tag371.xml"/><Relationship Id="rId93" Type="http://schemas.openxmlformats.org/officeDocument/2006/relationships/tags" Target="../tags/tag370.xml"/><Relationship Id="rId92" Type="http://schemas.openxmlformats.org/officeDocument/2006/relationships/tags" Target="../tags/tag369.xml"/><Relationship Id="rId91" Type="http://schemas.openxmlformats.org/officeDocument/2006/relationships/tags" Target="../tags/tag368.xml"/><Relationship Id="rId90" Type="http://schemas.openxmlformats.org/officeDocument/2006/relationships/tags" Target="../tags/tag367.xml"/><Relationship Id="rId9" Type="http://schemas.openxmlformats.org/officeDocument/2006/relationships/tags" Target="../tags/tag286.xml"/><Relationship Id="rId89" Type="http://schemas.openxmlformats.org/officeDocument/2006/relationships/tags" Target="../tags/tag366.xml"/><Relationship Id="rId88" Type="http://schemas.openxmlformats.org/officeDocument/2006/relationships/tags" Target="../tags/tag365.xml"/><Relationship Id="rId87" Type="http://schemas.openxmlformats.org/officeDocument/2006/relationships/tags" Target="../tags/tag364.xml"/><Relationship Id="rId86" Type="http://schemas.openxmlformats.org/officeDocument/2006/relationships/tags" Target="../tags/tag363.xml"/><Relationship Id="rId85" Type="http://schemas.openxmlformats.org/officeDocument/2006/relationships/tags" Target="../tags/tag362.xml"/><Relationship Id="rId84" Type="http://schemas.openxmlformats.org/officeDocument/2006/relationships/tags" Target="../tags/tag361.xml"/><Relationship Id="rId83" Type="http://schemas.openxmlformats.org/officeDocument/2006/relationships/tags" Target="../tags/tag360.xml"/><Relationship Id="rId82" Type="http://schemas.openxmlformats.org/officeDocument/2006/relationships/tags" Target="../tags/tag359.xml"/><Relationship Id="rId81" Type="http://schemas.openxmlformats.org/officeDocument/2006/relationships/tags" Target="../tags/tag358.xml"/><Relationship Id="rId80" Type="http://schemas.openxmlformats.org/officeDocument/2006/relationships/tags" Target="../tags/tag357.xml"/><Relationship Id="rId8" Type="http://schemas.openxmlformats.org/officeDocument/2006/relationships/tags" Target="../tags/tag285.xml"/><Relationship Id="rId79" Type="http://schemas.openxmlformats.org/officeDocument/2006/relationships/tags" Target="../tags/tag356.xml"/><Relationship Id="rId78" Type="http://schemas.openxmlformats.org/officeDocument/2006/relationships/tags" Target="../tags/tag355.xml"/><Relationship Id="rId77" Type="http://schemas.openxmlformats.org/officeDocument/2006/relationships/tags" Target="../tags/tag354.xml"/><Relationship Id="rId76" Type="http://schemas.openxmlformats.org/officeDocument/2006/relationships/tags" Target="../tags/tag353.xml"/><Relationship Id="rId75" Type="http://schemas.openxmlformats.org/officeDocument/2006/relationships/tags" Target="../tags/tag352.xml"/><Relationship Id="rId74" Type="http://schemas.openxmlformats.org/officeDocument/2006/relationships/tags" Target="../tags/tag351.xml"/><Relationship Id="rId73" Type="http://schemas.openxmlformats.org/officeDocument/2006/relationships/tags" Target="../tags/tag350.xml"/><Relationship Id="rId72" Type="http://schemas.openxmlformats.org/officeDocument/2006/relationships/tags" Target="../tags/tag349.xml"/><Relationship Id="rId71" Type="http://schemas.openxmlformats.org/officeDocument/2006/relationships/tags" Target="../tags/tag348.xml"/><Relationship Id="rId70" Type="http://schemas.openxmlformats.org/officeDocument/2006/relationships/tags" Target="../tags/tag347.xml"/><Relationship Id="rId7" Type="http://schemas.openxmlformats.org/officeDocument/2006/relationships/tags" Target="../tags/tag284.xml"/><Relationship Id="rId69" Type="http://schemas.openxmlformats.org/officeDocument/2006/relationships/tags" Target="../tags/tag346.xml"/><Relationship Id="rId68" Type="http://schemas.openxmlformats.org/officeDocument/2006/relationships/tags" Target="../tags/tag345.xml"/><Relationship Id="rId67" Type="http://schemas.openxmlformats.org/officeDocument/2006/relationships/tags" Target="../tags/tag344.xml"/><Relationship Id="rId66" Type="http://schemas.openxmlformats.org/officeDocument/2006/relationships/tags" Target="../tags/tag343.xml"/><Relationship Id="rId65" Type="http://schemas.openxmlformats.org/officeDocument/2006/relationships/tags" Target="../tags/tag342.xml"/><Relationship Id="rId64" Type="http://schemas.openxmlformats.org/officeDocument/2006/relationships/tags" Target="../tags/tag341.xml"/><Relationship Id="rId63" Type="http://schemas.openxmlformats.org/officeDocument/2006/relationships/tags" Target="../tags/tag340.xml"/><Relationship Id="rId62" Type="http://schemas.openxmlformats.org/officeDocument/2006/relationships/tags" Target="../tags/tag339.xml"/><Relationship Id="rId61" Type="http://schemas.openxmlformats.org/officeDocument/2006/relationships/tags" Target="../tags/tag338.xml"/><Relationship Id="rId60" Type="http://schemas.openxmlformats.org/officeDocument/2006/relationships/tags" Target="../tags/tag337.xml"/><Relationship Id="rId6" Type="http://schemas.openxmlformats.org/officeDocument/2006/relationships/tags" Target="../tags/tag283.xml"/><Relationship Id="rId59" Type="http://schemas.openxmlformats.org/officeDocument/2006/relationships/tags" Target="../tags/tag336.xml"/><Relationship Id="rId58" Type="http://schemas.openxmlformats.org/officeDocument/2006/relationships/tags" Target="../tags/tag335.xml"/><Relationship Id="rId57" Type="http://schemas.openxmlformats.org/officeDocument/2006/relationships/tags" Target="../tags/tag334.xml"/><Relationship Id="rId56" Type="http://schemas.openxmlformats.org/officeDocument/2006/relationships/tags" Target="../tags/tag333.xml"/><Relationship Id="rId55" Type="http://schemas.openxmlformats.org/officeDocument/2006/relationships/tags" Target="../tags/tag332.xml"/><Relationship Id="rId54" Type="http://schemas.openxmlformats.org/officeDocument/2006/relationships/tags" Target="../tags/tag331.xml"/><Relationship Id="rId53" Type="http://schemas.openxmlformats.org/officeDocument/2006/relationships/tags" Target="../tags/tag330.xml"/><Relationship Id="rId52" Type="http://schemas.openxmlformats.org/officeDocument/2006/relationships/tags" Target="../tags/tag329.xml"/><Relationship Id="rId51" Type="http://schemas.openxmlformats.org/officeDocument/2006/relationships/tags" Target="../tags/tag328.xml"/><Relationship Id="rId50" Type="http://schemas.openxmlformats.org/officeDocument/2006/relationships/tags" Target="../tags/tag327.xml"/><Relationship Id="rId5" Type="http://schemas.openxmlformats.org/officeDocument/2006/relationships/tags" Target="../tags/tag282.xml"/><Relationship Id="rId49" Type="http://schemas.openxmlformats.org/officeDocument/2006/relationships/tags" Target="../tags/tag326.xml"/><Relationship Id="rId48" Type="http://schemas.openxmlformats.org/officeDocument/2006/relationships/tags" Target="../tags/tag325.xml"/><Relationship Id="rId47" Type="http://schemas.openxmlformats.org/officeDocument/2006/relationships/tags" Target="../tags/tag324.xml"/><Relationship Id="rId46" Type="http://schemas.openxmlformats.org/officeDocument/2006/relationships/tags" Target="../tags/tag323.xml"/><Relationship Id="rId45" Type="http://schemas.openxmlformats.org/officeDocument/2006/relationships/tags" Target="../tags/tag322.xml"/><Relationship Id="rId44" Type="http://schemas.openxmlformats.org/officeDocument/2006/relationships/tags" Target="../tags/tag321.xml"/><Relationship Id="rId43" Type="http://schemas.openxmlformats.org/officeDocument/2006/relationships/tags" Target="../tags/tag320.xml"/><Relationship Id="rId42" Type="http://schemas.openxmlformats.org/officeDocument/2006/relationships/tags" Target="../tags/tag319.xml"/><Relationship Id="rId41" Type="http://schemas.openxmlformats.org/officeDocument/2006/relationships/tags" Target="../tags/tag318.xml"/><Relationship Id="rId40" Type="http://schemas.openxmlformats.org/officeDocument/2006/relationships/tags" Target="../tags/tag317.xml"/><Relationship Id="rId4" Type="http://schemas.openxmlformats.org/officeDocument/2006/relationships/tags" Target="../tags/tag281.xml"/><Relationship Id="rId39" Type="http://schemas.openxmlformats.org/officeDocument/2006/relationships/tags" Target="../tags/tag316.xml"/><Relationship Id="rId38" Type="http://schemas.openxmlformats.org/officeDocument/2006/relationships/tags" Target="../tags/tag315.xml"/><Relationship Id="rId37" Type="http://schemas.openxmlformats.org/officeDocument/2006/relationships/tags" Target="../tags/tag314.xml"/><Relationship Id="rId36" Type="http://schemas.openxmlformats.org/officeDocument/2006/relationships/tags" Target="../tags/tag313.xml"/><Relationship Id="rId35" Type="http://schemas.openxmlformats.org/officeDocument/2006/relationships/tags" Target="../tags/tag312.xml"/><Relationship Id="rId34" Type="http://schemas.openxmlformats.org/officeDocument/2006/relationships/tags" Target="../tags/tag311.xml"/><Relationship Id="rId33" Type="http://schemas.openxmlformats.org/officeDocument/2006/relationships/tags" Target="../tags/tag310.xml"/><Relationship Id="rId32" Type="http://schemas.openxmlformats.org/officeDocument/2006/relationships/tags" Target="../tags/tag309.xml"/><Relationship Id="rId31" Type="http://schemas.openxmlformats.org/officeDocument/2006/relationships/tags" Target="../tags/tag308.xml"/><Relationship Id="rId30" Type="http://schemas.openxmlformats.org/officeDocument/2006/relationships/tags" Target="../tags/tag307.xml"/><Relationship Id="rId3" Type="http://schemas.openxmlformats.org/officeDocument/2006/relationships/tags" Target="../tags/tag280.xml"/><Relationship Id="rId29" Type="http://schemas.openxmlformats.org/officeDocument/2006/relationships/tags" Target="../tags/tag306.xml"/><Relationship Id="rId28" Type="http://schemas.openxmlformats.org/officeDocument/2006/relationships/tags" Target="../tags/tag305.xml"/><Relationship Id="rId27" Type="http://schemas.openxmlformats.org/officeDocument/2006/relationships/tags" Target="../tags/tag304.xml"/><Relationship Id="rId26" Type="http://schemas.openxmlformats.org/officeDocument/2006/relationships/tags" Target="../tags/tag303.xml"/><Relationship Id="rId25" Type="http://schemas.openxmlformats.org/officeDocument/2006/relationships/tags" Target="../tags/tag302.xml"/><Relationship Id="rId24" Type="http://schemas.openxmlformats.org/officeDocument/2006/relationships/tags" Target="../tags/tag301.xml"/><Relationship Id="rId23" Type="http://schemas.openxmlformats.org/officeDocument/2006/relationships/tags" Target="../tags/tag300.xml"/><Relationship Id="rId22" Type="http://schemas.openxmlformats.org/officeDocument/2006/relationships/tags" Target="../tags/tag299.xml"/><Relationship Id="rId21" Type="http://schemas.openxmlformats.org/officeDocument/2006/relationships/tags" Target="../tags/tag298.xml"/><Relationship Id="rId20" Type="http://schemas.openxmlformats.org/officeDocument/2006/relationships/tags" Target="../tags/tag297.xml"/><Relationship Id="rId2" Type="http://schemas.openxmlformats.org/officeDocument/2006/relationships/tags" Target="../tags/tag279.xml"/><Relationship Id="rId19" Type="http://schemas.openxmlformats.org/officeDocument/2006/relationships/tags" Target="../tags/tag296.xml"/><Relationship Id="rId18" Type="http://schemas.openxmlformats.org/officeDocument/2006/relationships/tags" Target="../tags/tag295.xml"/><Relationship Id="rId17" Type="http://schemas.openxmlformats.org/officeDocument/2006/relationships/tags" Target="../tags/tag294.xml"/><Relationship Id="rId16" Type="http://schemas.openxmlformats.org/officeDocument/2006/relationships/tags" Target="../tags/tag293.xml"/><Relationship Id="rId15" Type="http://schemas.openxmlformats.org/officeDocument/2006/relationships/tags" Target="../tags/tag292.xml"/><Relationship Id="rId140" Type="http://schemas.openxmlformats.org/officeDocument/2006/relationships/tags" Target="../tags/tag417.xml"/><Relationship Id="rId14" Type="http://schemas.openxmlformats.org/officeDocument/2006/relationships/tags" Target="../tags/tag291.xml"/><Relationship Id="rId139" Type="http://schemas.openxmlformats.org/officeDocument/2006/relationships/tags" Target="../tags/tag416.xml"/><Relationship Id="rId138" Type="http://schemas.openxmlformats.org/officeDocument/2006/relationships/tags" Target="../tags/tag415.xml"/><Relationship Id="rId137" Type="http://schemas.openxmlformats.org/officeDocument/2006/relationships/tags" Target="../tags/tag414.xml"/><Relationship Id="rId136" Type="http://schemas.openxmlformats.org/officeDocument/2006/relationships/tags" Target="../tags/tag413.xml"/><Relationship Id="rId135" Type="http://schemas.openxmlformats.org/officeDocument/2006/relationships/tags" Target="../tags/tag412.xml"/><Relationship Id="rId134" Type="http://schemas.openxmlformats.org/officeDocument/2006/relationships/tags" Target="../tags/tag411.xml"/><Relationship Id="rId133" Type="http://schemas.openxmlformats.org/officeDocument/2006/relationships/tags" Target="../tags/tag410.xml"/><Relationship Id="rId132" Type="http://schemas.openxmlformats.org/officeDocument/2006/relationships/tags" Target="../tags/tag409.xml"/><Relationship Id="rId131" Type="http://schemas.openxmlformats.org/officeDocument/2006/relationships/tags" Target="../tags/tag408.xml"/><Relationship Id="rId130" Type="http://schemas.openxmlformats.org/officeDocument/2006/relationships/tags" Target="../tags/tag407.xml"/><Relationship Id="rId13" Type="http://schemas.openxmlformats.org/officeDocument/2006/relationships/tags" Target="../tags/tag290.xml"/><Relationship Id="rId129" Type="http://schemas.openxmlformats.org/officeDocument/2006/relationships/tags" Target="../tags/tag406.xml"/><Relationship Id="rId128" Type="http://schemas.openxmlformats.org/officeDocument/2006/relationships/tags" Target="../tags/tag405.xml"/><Relationship Id="rId127" Type="http://schemas.openxmlformats.org/officeDocument/2006/relationships/tags" Target="../tags/tag404.xml"/><Relationship Id="rId126" Type="http://schemas.openxmlformats.org/officeDocument/2006/relationships/tags" Target="../tags/tag403.xml"/><Relationship Id="rId125" Type="http://schemas.openxmlformats.org/officeDocument/2006/relationships/tags" Target="../tags/tag402.xml"/><Relationship Id="rId124" Type="http://schemas.openxmlformats.org/officeDocument/2006/relationships/tags" Target="../tags/tag401.xml"/><Relationship Id="rId123" Type="http://schemas.openxmlformats.org/officeDocument/2006/relationships/tags" Target="../tags/tag400.xml"/><Relationship Id="rId122" Type="http://schemas.openxmlformats.org/officeDocument/2006/relationships/tags" Target="../tags/tag399.xml"/><Relationship Id="rId121" Type="http://schemas.openxmlformats.org/officeDocument/2006/relationships/tags" Target="../tags/tag398.xml"/><Relationship Id="rId120" Type="http://schemas.openxmlformats.org/officeDocument/2006/relationships/tags" Target="../tags/tag397.xml"/><Relationship Id="rId12" Type="http://schemas.openxmlformats.org/officeDocument/2006/relationships/tags" Target="../tags/tag289.xml"/><Relationship Id="rId119" Type="http://schemas.openxmlformats.org/officeDocument/2006/relationships/tags" Target="../tags/tag396.xml"/><Relationship Id="rId118" Type="http://schemas.openxmlformats.org/officeDocument/2006/relationships/tags" Target="../tags/tag395.xml"/><Relationship Id="rId117" Type="http://schemas.openxmlformats.org/officeDocument/2006/relationships/tags" Target="../tags/tag394.xml"/><Relationship Id="rId116" Type="http://schemas.openxmlformats.org/officeDocument/2006/relationships/tags" Target="../tags/tag393.xml"/><Relationship Id="rId115" Type="http://schemas.openxmlformats.org/officeDocument/2006/relationships/tags" Target="../tags/tag392.xml"/><Relationship Id="rId114" Type="http://schemas.openxmlformats.org/officeDocument/2006/relationships/tags" Target="../tags/tag391.xml"/><Relationship Id="rId113" Type="http://schemas.openxmlformats.org/officeDocument/2006/relationships/tags" Target="../tags/tag390.xml"/><Relationship Id="rId112" Type="http://schemas.openxmlformats.org/officeDocument/2006/relationships/tags" Target="../tags/tag389.xml"/><Relationship Id="rId111" Type="http://schemas.openxmlformats.org/officeDocument/2006/relationships/tags" Target="../tags/tag388.xml"/><Relationship Id="rId110" Type="http://schemas.openxmlformats.org/officeDocument/2006/relationships/tags" Target="../tags/tag387.xml"/><Relationship Id="rId11" Type="http://schemas.openxmlformats.org/officeDocument/2006/relationships/tags" Target="../tags/tag288.xml"/><Relationship Id="rId109" Type="http://schemas.openxmlformats.org/officeDocument/2006/relationships/tags" Target="../tags/tag386.xml"/><Relationship Id="rId108" Type="http://schemas.openxmlformats.org/officeDocument/2006/relationships/tags" Target="../tags/tag385.xml"/><Relationship Id="rId107" Type="http://schemas.openxmlformats.org/officeDocument/2006/relationships/tags" Target="../tags/tag384.xml"/><Relationship Id="rId106" Type="http://schemas.openxmlformats.org/officeDocument/2006/relationships/tags" Target="../tags/tag383.xml"/><Relationship Id="rId105" Type="http://schemas.openxmlformats.org/officeDocument/2006/relationships/tags" Target="../tags/tag382.xml"/><Relationship Id="rId104" Type="http://schemas.openxmlformats.org/officeDocument/2006/relationships/tags" Target="../tags/tag381.xml"/><Relationship Id="rId103" Type="http://schemas.openxmlformats.org/officeDocument/2006/relationships/tags" Target="../tags/tag380.xml"/><Relationship Id="rId102" Type="http://schemas.openxmlformats.org/officeDocument/2006/relationships/tags" Target="../tags/tag379.xml"/><Relationship Id="rId101" Type="http://schemas.openxmlformats.org/officeDocument/2006/relationships/tags" Target="../tags/tag378.xml"/><Relationship Id="rId100" Type="http://schemas.openxmlformats.org/officeDocument/2006/relationships/tags" Target="../tags/tag377.xml"/><Relationship Id="rId10" Type="http://schemas.openxmlformats.org/officeDocument/2006/relationships/tags" Target="../tags/tag28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24.xml"/><Relationship Id="rId7" Type="http://schemas.openxmlformats.org/officeDocument/2006/relationships/tags" Target="../tags/tag423.xml"/><Relationship Id="rId6" Type="http://schemas.openxmlformats.org/officeDocument/2006/relationships/tags" Target="../tags/tag422.xml"/><Relationship Id="rId5" Type="http://schemas.openxmlformats.org/officeDocument/2006/relationships/tags" Target="../tags/tag421.xml"/><Relationship Id="rId4" Type="http://schemas.openxmlformats.org/officeDocument/2006/relationships/tags" Target="../tags/tag420.xml"/><Relationship Id="rId3" Type="http://schemas.openxmlformats.org/officeDocument/2006/relationships/tags" Target="../tags/tag419.xml"/><Relationship Id="rId2" Type="http://schemas.openxmlformats.org/officeDocument/2006/relationships/tags" Target="../tags/tag41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32.xml"/><Relationship Id="rId8" Type="http://schemas.openxmlformats.org/officeDocument/2006/relationships/tags" Target="../tags/tag431.xml"/><Relationship Id="rId7" Type="http://schemas.openxmlformats.org/officeDocument/2006/relationships/tags" Target="../tags/tag430.xml"/><Relationship Id="rId6" Type="http://schemas.openxmlformats.org/officeDocument/2006/relationships/tags" Target="../tags/tag429.xml"/><Relationship Id="rId5" Type="http://schemas.openxmlformats.org/officeDocument/2006/relationships/tags" Target="../tags/tag428.xml"/><Relationship Id="rId4" Type="http://schemas.openxmlformats.org/officeDocument/2006/relationships/tags" Target="../tags/tag427.xml"/><Relationship Id="rId3" Type="http://schemas.openxmlformats.org/officeDocument/2006/relationships/tags" Target="../tags/tag426.xml"/><Relationship Id="rId2" Type="http://schemas.openxmlformats.org/officeDocument/2006/relationships/tags" Target="../tags/tag425.xml"/><Relationship Id="rId10" Type="http://schemas.openxmlformats.org/officeDocument/2006/relationships/tags" Target="../tags/tag4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438.xml"/><Relationship Id="rId5" Type="http://schemas.openxmlformats.org/officeDocument/2006/relationships/tags" Target="../tags/tag437.xml"/><Relationship Id="rId4" Type="http://schemas.openxmlformats.org/officeDocument/2006/relationships/tags" Target="../tags/tag436.xml"/><Relationship Id="rId3" Type="http://schemas.openxmlformats.org/officeDocument/2006/relationships/tags" Target="../tags/tag435.xml"/><Relationship Id="rId2" Type="http://schemas.openxmlformats.org/officeDocument/2006/relationships/tags" Target="../tags/tag43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42.xml"/><Relationship Id="rId4" Type="http://schemas.openxmlformats.org/officeDocument/2006/relationships/tags" Target="../tags/tag441.xml"/><Relationship Id="rId3" Type="http://schemas.openxmlformats.org/officeDocument/2006/relationships/tags" Target="../tags/tag440.xml"/><Relationship Id="rId2" Type="http://schemas.openxmlformats.org/officeDocument/2006/relationships/tags" Target="../tags/tag43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449.xml"/><Relationship Id="rId7" Type="http://schemas.openxmlformats.org/officeDocument/2006/relationships/tags" Target="../tags/tag448.xml"/><Relationship Id="rId6" Type="http://schemas.openxmlformats.org/officeDocument/2006/relationships/tags" Target="../tags/tag447.xml"/><Relationship Id="rId5" Type="http://schemas.openxmlformats.org/officeDocument/2006/relationships/tags" Target="../tags/tag446.xml"/><Relationship Id="rId4" Type="http://schemas.openxmlformats.org/officeDocument/2006/relationships/tags" Target="../tags/tag445.xml"/><Relationship Id="rId3" Type="http://schemas.openxmlformats.org/officeDocument/2006/relationships/tags" Target="../tags/tag444.xml"/><Relationship Id="rId2" Type="http://schemas.openxmlformats.org/officeDocument/2006/relationships/tags" Target="../tags/tag44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455.xml"/><Relationship Id="rId6" Type="http://schemas.openxmlformats.org/officeDocument/2006/relationships/tags" Target="../tags/tag454.xml"/><Relationship Id="rId5" Type="http://schemas.openxmlformats.org/officeDocument/2006/relationships/tags" Target="../tags/tag453.xml"/><Relationship Id="rId4" Type="http://schemas.openxmlformats.org/officeDocument/2006/relationships/tags" Target="../tags/tag452.xml"/><Relationship Id="rId3" Type="http://schemas.openxmlformats.org/officeDocument/2006/relationships/tags" Target="../tags/tag451.xml"/><Relationship Id="rId2" Type="http://schemas.openxmlformats.org/officeDocument/2006/relationships/tags" Target="../tags/tag45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6" name="Freeform 50"/>
          <p:cNvSpPr/>
          <p:nvPr>
            <p:custDataLst>
              <p:tags r:id="rId2"/>
            </p:custDataLst>
          </p:nvPr>
        </p:nvSpPr>
        <p:spPr bwMode="auto">
          <a:xfrm>
            <a:off x="5910263" y="4651375"/>
            <a:ext cx="6283325" cy="2205037"/>
          </a:xfrm>
          <a:custGeom>
            <a:avLst/>
            <a:gdLst>
              <a:gd name="T0" fmla="*/ 3773 w 3958"/>
              <a:gd name="T1" fmla="*/ 0 h 1388"/>
              <a:gd name="T2" fmla="*/ 3132 w 3958"/>
              <a:gd name="T3" fmla="*/ 495 h 1388"/>
              <a:gd name="T4" fmla="*/ 2826 w 3958"/>
              <a:gd name="T5" fmla="*/ 353 h 1388"/>
              <a:gd name="T6" fmla="*/ 2423 w 3958"/>
              <a:gd name="T7" fmla="*/ 752 h 1388"/>
              <a:gd name="T8" fmla="*/ 2244 w 3958"/>
              <a:gd name="T9" fmla="*/ 737 h 1388"/>
              <a:gd name="T10" fmla="*/ 1859 w 3958"/>
              <a:gd name="T11" fmla="*/ 453 h 1388"/>
              <a:gd name="T12" fmla="*/ 1809 w 3958"/>
              <a:gd name="T13" fmla="*/ 456 h 1388"/>
              <a:gd name="T14" fmla="*/ 1400 w 3958"/>
              <a:gd name="T15" fmla="*/ 314 h 1388"/>
              <a:gd name="T16" fmla="*/ 1107 w 3958"/>
              <a:gd name="T17" fmla="*/ 382 h 1388"/>
              <a:gd name="T18" fmla="*/ 820 w 3958"/>
              <a:gd name="T19" fmla="*/ 316 h 1388"/>
              <a:gd name="T20" fmla="*/ 169 w 3958"/>
              <a:gd name="T21" fmla="*/ 854 h 1388"/>
              <a:gd name="T22" fmla="*/ 118 w 3958"/>
              <a:gd name="T23" fmla="*/ 867 h 1388"/>
              <a:gd name="T24" fmla="*/ 0 w 3958"/>
              <a:gd name="T25" fmla="*/ 642 h 1388"/>
              <a:gd name="T26" fmla="*/ 0 w 3958"/>
              <a:gd name="T27" fmla="*/ 1388 h 1388"/>
              <a:gd name="T28" fmla="*/ 57 w 3958"/>
              <a:gd name="T29" fmla="*/ 1388 h 1388"/>
              <a:gd name="T30" fmla="*/ 86 w 3958"/>
              <a:gd name="T31" fmla="*/ 1332 h 1388"/>
              <a:gd name="T32" fmla="*/ 293 w 3958"/>
              <a:gd name="T33" fmla="*/ 1380 h 1388"/>
              <a:gd name="T34" fmla="*/ 299 w 3958"/>
              <a:gd name="T35" fmla="*/ 1388 h 1388"/>
              <a:gd name="T36" fmla="*/ 2919 w 3958"/>
              <a:gd name="T37" fmla="*/ 1388 h 1388"/>
              <a:gd name="T38" fmla="*/ 3428 w 3958"/>
              <a:gd name="T39" fmla="*/ 1228 h 1388"/>
              <a:gd name="T40" fmla="*/ 3773 w 3958"/>
              <a:gd name="T41" fmla="*/ 1325 h 1388"/>
              <a:gd name="T42" fmla="*/ 3958 w 3958"/>
              <a:gd name="T43" fmla="*/ 1299 h 1388"/>
              <a:gd name="T44" fmla="*/ 3958 w 3958"/>
              <a:gd name="T45" fmla="*/ 26 h 1388"/>
              <a:gd name="T46" fmla="*/ 3773 w 3958"/>
              <a:gd name="T47" fmla="*/ 0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58" h="1388">
                <a:moveTo>
                  <a:pt x="3773" y="0"/>
                </a:moveTo>
                <a:cubicBezTo>
                  <a:pt x="3465" y="0"/>
                  <a:pt x="3207" y="210"/>
                  <a:pt x="3132" y="495"/>
                </a:cubicBezTo>
                <a:cubicBezTo>
                  <a:pt x="3058" y="408"/>
                  <a:pt x="2949" y="353"/>
                  <a:pt x="2826" y="353"/>
                </a:cubicBezTo>
                <a:cubicBezTo>
                  <a:pt x="2605" y="353"/>
                  <a:pt x="2425" y="531"/>
                  <a:pt x="2423" y="752"/>
                </a:cubicBezTo>
                <a:cubicBezTo>
                  <a:pt x="2365" y="746"/>
                  <a:pt x="2305" y="742"/>
                  <a:pt x="2244" y="737"/>
                </a:cubicBezTo>
                <a:cubicBezTo>
                  <a:pt x="2194" y="572"/>
                  <a:pt x="2040" y="453"/>
                  <a:pt x="1859" y="453"/>
                </a:cubicBezTo>
                <a:cubicBezTo>
                  <a:pt x="1842" y="453"/>
                  <a:pt x="1825" y="454"/>
                  <a:pt x="1809" y="456"/>
                </a:cubicBezTo>
                <a:cubicBezTo>
                  <a:pt x="1696" y="367"/>
                  <a:pt x="1554" y="314"/>
                  <a:pt x="1400" y="314"/>
                </a:cubicBezTo>
                <a:cubicBezTo>
                  <a:pt x="1295" y="314"/>
                  <a:pt x="1196" y="338"/>
                  <a:pt x="1107" y="382"/>
                </a:cubicBezTo>
                <a:cubicBezTo>
                  <a:pt x="1020" y="340"/>
                  <a:pt x="923" y="316"/>
                  <a:pt x="820" y="316"/>
                </a:cubicBezTo>
                <a:cubicBezTo>
                  <a:pt x="497" y="316"/>
                  <a:pt x="228" y="548"/>
                  <a:pt x="169" y="854"/>
                </a:cubicBezTo>
                <a:cubicBezTo>
                  <a:pt x="152" y="858"/>
                  <a:pt x="135" y="862"/>
                  <a:pt x="118" y="867"/>
                </a:cubicBezTo>
                <a:cubicBezTo>
                  <a:pt x="93" y="784"/>
                  <a:pt x="53" y="707"/>
                  <a:pt x="0" y="642"/>
                </a:cubicBezTo>
                <a:cubicBezTo>
                  <a:pt x="0" y="1388"/>
                  <a:pt x="0" y="1388"/>
                  <a:pt x="0" y="1388"/>
                </a:cubicBezTo>
                <a:cubicBezTo>
                  <a:pt x="57" y="1388"/>
                  <a:pt x="57" y="1388"/>
                  <a:pt x="57" y="1388"/>
                </a:cubicBezTo>
                <a:cubicBezTo>
                  <a:pt x="67" y="1369"/>
                  <a:pt x="77" y="1351"/>
                  <a:pt x="86" y="1332"/>
                </a:cubicBezTo>
                <a:cubicBezTo>
                  <a:pt x="148" y="1349"/>
                  <a:pt x="217" y="1365"/>
                  <a:pt x="293" y="1380"/>
                </a:cubicBezTo>
                <a:cubicBezTo>
                  <a:pt x="295" y="1383"/>
                  <a:pt x="297" y="1385"/>
                  <a:pt x="299" y="1388"/>
                </a:cubicBezTo>
                <a:cubicBezTo>
                  <a:pt x="2919" y="1388"/>
                  <a:pt x="2919" y="1388"/>
                  <a:pt x="2919" y="1388"/>
                </a:cubicBezTo>
                <a:cubicBezTo>
                  <a:pt x="3148" y="1344"/>
                  <a:pt x="3325" y="1290"/>
                  <a:pt x="3428" y="1228"/>
                </a:cubicBezTo>
                <a:cubicBezTo>
                  <a:pt x="3529" y="1290"/>
                  <a:pt x="3647" y="1325"/>
                  <a:pt x="3773" y="1325"/>
                </a:cubicBezTo>
                <a:cubicBezTo>
                  <a:pt x="3837" y="1325"/>
                  <a:pt x="3899" y="1316"/>
                  <a:pt x="3958" y="1299"/>
                </a:cubicBezTo>
                <a:cubicBezTo>
                  <a:pt x="3958" y="26"/>
                  <a:pt x="3958" y="26"/>
                  <a:pt x="3958" y="26"/>
                </a:cubicBezTo>
                <a:cubicBezTo>
                  <a:pt x="3899" y="9"/>
                  <a:pt x="3837" y="0"/>
                  <a:pt x="377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948" name="组合 9947"/>
          <p:cNvGrpSpPr/>
          <p:nvPr>
            <p:custDataLst>
              <p:tags r:id="rId3"/>
            </p:custDataLst>
          </p:nvPr>
        </p:nvGrpSpPr>
        <p:grpSpPr>
          <a:xfrm>
            <a:off x="6119813" y="1327150"/>
            <a:ext cx="5618163" cy="4246563"/>
            <a:chOff x="6119813" y="1327150"/>
            <a:chExt cx="5618163" cy="4246563"/>
          </a:xfrm>
        </p:grpSpPr>
        <p:sp>
          <p:nvSpPr>
            <p:cNvPr id="9817" name="Freeform 51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18" name="Freeform 5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19" name="Freeform 53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0" name="Freeform 54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1" name="Freeform 55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2" name="Freeform 56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3" name="Freeform 57"/>
            <p:cNvSpPr/>
            <p:nvPr>
              <p:custDataLst>
                <p:tags r:id="rId10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4" name="Freeform 58"/>
            <p:cNvSpPr/>
            <p:nvPr>
              <p:custDataLst>
                <p:tags r:id="rId11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5" name="Freeform 59"/>
            <p:cNvSpPr/>
            <p:nvPr>
              <p:custDataLst>
                <p:tags r:id="rId12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6" name="Freeform 60"/>
            <p:cNvSpPr/>
            <p:nvPr>
              <p:custDataLst>
                <p:tags r:id="rId13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7" name="Freeform 61"/>
            <p:cNvSpPr/>
            <p:nvPr>
              <p:custDataLst>
                <p:tags r:id="rId14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8" name="Freeform 62"/>
            <p:cNvSpPr/>
            <p:nvPr>
              <p:custDataLst>
                <p:tags r:id="rId15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9" name="Freeform 63"/>
            <p:cNvSpPr/>
            <p:nvPr>
              <p:custDataLst>
                <p:tags r:id="rId16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0" name="Freeform 64"/>
            <p:cNvSpPr/>
            <p:nvPr>
              <p:custDataLst>
                <p:tags r:id="rId17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1" name="Freeform 65"/>
            <p:cNvSpPr/>
            <p:nvPr>
              <p:custDataLst>
                <p:tags r:id="rId18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2" name="Freeform 66"/>
            <p:cNvSpPr/>
            <p:nvPr>
              <p:custDataLst>
                <p:tags r:id="rId19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3" name="Freeform 67"/>
            <p:cNvSpPr/>
            <p:nvPr>
              <p:custDataLst>
                <p:tags r:id="rId20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4" name="Rectangle 6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5" name="Rectangle 69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6" name="Freeform 70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7" name="Freeform 7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8" name="Freeform 72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9" name="Freeform 73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0" name="Freeform 74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1" name="Freeform 75"/>
            <p:cNvSpPr/>
            <p:nvPr>
              <p:custDataLst>
                <p:tags r:id="rId28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2" name="Freeform 76"/>
            <p:cNvSpPr/>
            <p:nvPr>
              <p:custDataLst>
                <p:tags r:id="rId29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3" name="Freeform 77"/>
            <p:cNvSpPr/>
            <p:nvPr>
              <p:custDataLst>
                <p:tags r:id="rId30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4" name="Freeform 78"/>
            <p:cNvSpPr/>
            <p:nvPr>
              <p:custDataLst>
                <p:tags r:id="rId31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5" name="Freeform 79"/>
            <p:cNvSpPr/>
            <p:nvPr>
              <p:custDataLst>
                <p:tags r:id="rId32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6" name="Freeform 80"/>
            <p:cNvSpPr/>
            <p:nvPr>
              <p:custDataLst>
                <p:tags r:id="rId33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7" name="Rectangle 8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8" name="Freeform 82"/>
            <p:cNvSpPr/>
            <p:nvPr>
              <p:custDataLst>
                <p:tags r:id="rId35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9" name="Freeform 83"/>
            <p:cNvSpPr/>
            <p:nvPr>
              <p:custDataLst>
                <p:tags r:id="rId36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0" name="Freeform 84"/>
            <p:cNvSpPr/>
            <p:nvPr>
              <p:custDataLst>
                <p:tags r:id="rId37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1" name="Freeform 85"/>
            <p:cNvSpPr/>
            <p:nvPr>
              <p:custDataLst>
                <p:tags r:id="rId38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2" name="Freeform 86"/>
            <p:cNvSpPr/>
            <p:nvPr>
              <p:custDataLst>
                <p:tags r:id="rId39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3" name="Freeform 87"/>
            <p:cNvSpPr/>
            <p:nvPr>
              <p:custDataLst>
                <p:tags r:id="rId40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4" name="Rectangle 88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5" name="Freeform 89"/>
            <p:cNvSpPr/>
            <p:nvPr>
              <p:custDataLst>
                <p:tags r:id="rId42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6" name="Freeform 90"/>
            <p:cNvSpPr/>
            <p:nvPr>
              <p:custDataLst>
                <p:tags r:id="rId43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7" name="Freeform 91"/>
            <p:cNvSpPr/>
            <p:nvPr>
              <p:custDataLst>
                <p:tags r:id="rId44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8" name="Freeform 92"/>
            <p:cNvSpPr/>
            <p:nvPr>
              <p:custDataLst>
                <p:tags r:id="rId45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9" name="Freeform 93"/>
            <p:cNvSpPr/>
            <p:nvPr>
              <p:custDataLst>
                <p:tags r:id="rId46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0" name="Freeform 94"/>
            <p:cNvSpPr/>
            <p:nvPr>
              <p:custDataLst>
                <p:tags r:id="rId47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1" name="Freeform 95"/>
            <p:cNvSpPr/>
            <p:nvPr>
              <p:custDataLst>
                <p:tags r:id="rId48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2" name="Rectangle 96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3" name="Rectangle 97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4" name="Freeform 98"/>
            <p:cNvSpPr/>
            <p:nvPr>
              <p:custDataLst>
                <p:tags r:id="rId51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5" name="Freeform 99"/>
            <p:cNvSpPr/>
            <p:nvPr>
              <p:custDataLst>
                <p:tags r:id="rId52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6" name="Freeform 100"/>
            <p:cNvSpPr/>
            <p:nvPr>
              <p:custDataLst>
                <p:tags r:id="rId53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7" name="Oval 101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8" name="Oval 102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9" name="Freeform 103"/>
            <p:cNvSpPr/>
            <p:nvPr>
              <p:custDataLst>
                <p:tags r:id="rId56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0" name="Rectangle 104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1" name="Rectangle 105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2" name="Rectangle 106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3" name="Rectangle 107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4" name="Rectangle 108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5" name="Rectangle 109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6" name="Rectangle 110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7" name="Freeform 111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8" name="Freeform 112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9" name="Freeform 113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0" name="Freeform 114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1" name="Freeform 115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2" name="Freeform 116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3" name="Freeform 117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4" name="Freeform 118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5" name="Freeform 119"/>
            <p:cNvSpPr/>
            <p:nvPr>
              <p:custDataLst>
                <p:tags r:id="rId72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6" name="Line 120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7" name="Line 121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8" name="Freeform 122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9" name="Freeform 123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0" name="Freeform 124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1" name="Freeform 125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2" name="Freeform 126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3" name="Freeform 127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4" name="Freeform 128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5" name="Freeform 129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6" name="Freeform 130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7" name="Freeform 131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8" name="Freeform 132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9" name="Freeform 133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0" name="Freeform 134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1" name="Freeform 135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2" name="Freeform 136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3" name="Freeform 137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4" name="Freeform 138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5" name="Freeform 139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6" name="Freeform 140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7" name="Freeform 141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8" name="Freeform 142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9" name="Freeform 143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0" name="Freeform 144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1" name="Freeform 145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2" name="Freeform 146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3" name="Freeform 147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4" name="Freeform 148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5" name="Freeform 149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6" name="Freeform 150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7" name="Freeform 151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8" name="Freeform 152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9" name="Freeform 153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0" name="Freeform 154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1" name="Freeform 155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2" name="Freeform 156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3" name="Freeform 157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4" name="Freeform 158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5" name="Freeform 159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6" name="Freeform 160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7" name="Freeform 161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8" name="Freeform 162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9" name="Freeform 163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0" name="Freeform 164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1" name="Freeform 165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2" name="Freeform 166"/>
            <p:cNvSpPr/>
            <p:nvPr>
              <p:custDataLst>
                <p:tags r:id="rId119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3" name="Oval 167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4" name="Oval 168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5" name="Freeform 169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6" name="Freeform 170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7" name="Freeform 171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8" name="Freeform 172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9" name="Freeform 173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0" name="Freeform 174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1" name="Freeform 175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2" name="Freeform 176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3" name="Freeform 177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4" name="Freeform 178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5" name="Freeform 179"/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946" name="Oval 180"/>
          <p:cNvSpPr>
            <a:spLocks noChangeArrowheads="1"/>
          </p:cNvSpPr>
          <p:nvPr>
            <p:custDataLst>
              <p:tags r:id="rId133"/>
            </p:custDataLst>
          </p:nvPr>
        </p:nvSpPr>
        <p:spPr bwMode="auto">
          <a:xfrm>
            <a:off x="8977313" y="5340350"/>
            <a:ext cx="1281113" cy="128111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47" name="Freeform 181"/>
          <p:cNvSpPr/>
          <p:nvPr>
            <p:custDataLst>
              <p:tags r:id="rId134"/>
            </p:custDataLst>
          </p:nvPr>
        </p:nvSpPr>
        <p:spPr bwMode="auto">
          <a:xfrm>
            <a:off x="1588" y="4948417"/>
            <a:ext cx="12192000" cy="1920875"/>
          </a:xfrm>
          <a:custGeom>
            <a:avLst/>
            <a:gdLst>
              <a:gd name="T0" fmla="*/ 7680 w 7680"/>
              <a:gd name="T1" fmla="*/ 562 h 1209"/>
              <a:gd name="T2" fmla="*/ 7345 w 7680"/>
              <a:gd name="T3" fmla="*/ 393 h 1209"/>
              <a:gd name="T4" fmla="*/ 7160 w 7680"/>
              <a:gd name="T5" fmla="*/ 436 h 1209"/>
              <a:gd name="T6" fmla="*/ 7014 w 7680"/>
              <a:gd name="T7" fmla="*/ 326 h 1209"/>
              <a:gd name="T8" fmla="*/ 6862 w 7680"/>
              <a:gd name="T9" fmla="*/ 478 h 1209"/>
              <a:gd name="T10" fmla="*/ 6972 w 7680"/>
              <a:gd name="T11" fmla="*/ 624 h 1209"/>
              <a:gd name="T12" fmla="*/ 6962 w 7680"/>
              <a:gd name="T13" fmla="*/ 645 h 1209"/>
              <a:gd name="T14" fmla="*/ 6797 w 7680"/>
              <a:gd name="T15" fmla="*/ 612 h 1209"/>
              <a:gd name="T16" fmla="*/ 6687 w 7680"/>
              <a:gd name="T17" fmla="*/ 626 h 1209"/>
              <a:gd name="T18" fmla="*/ 6359 w 7680"/>
              <a:gd name="T19" fmla="*/ 468 h 1209"/>
              <a:gd name="T20" fmla="*/ 6108 w 7680"/>
              <a:gd name="T21" fmla="*/ 552 h 1209"/>
              <a:gd name="T22" fmla="*/ 5824 w 7680"/>
              <a:gd name="T23" fmla="*/ 441 h 1209"/>
              <a:gd name="T24" fmla="*/ 5530 w 7680"/>
              <a:gd name="T25" fmla="*/ 562 h 1209"/>
              <a:gd name="T26" fmla="*/ 5228 w 7680"/>
              <a:gd name="T27" fmla="*/ 431 h 1209"/>
              <a:gd name="T28" fmla="*/ 5010 w 7680"/>
              <a:gd name="T29" fmla="*/ 493 h 1209"/>
              <a:gd name="T30" fmla="*/ 4650 w 7680"/>
              <a:gd name="T31" fmla="*/ 285 h 1209"/>
              <a:gd name="T32" fmla="*/ 4304 w 7680"/>
              <a:gd name="T33" fmla="*/ 470 h 1209"/>
              <a:gd name="T34" fmla="*/ 4159 w 7680"/>
              <a:gd name="T35" fmla="*/ 444 h 1209"/>
              <a:gd name="T36" fmla="*/ 3918 w 7680"/>
              <a:gd name="T37" fmla="*/ 520 h 1209"/>
              <a:gd name="T38" fmla="*/ 3785 w 7680"/>
              <a:gd name="T39" fmla="*/ 441 h 1209"/>
              <a:gd name="T40" fmla="*/ 3647 w 7680"/>
              <a:gd name="T41" fmla="*/ 532 h 1209"/>
              <a:gd name="T42" fmla="*/ 3508 w 7680"/>
              <a:gd name="T43" fmla="*/ 508 h 1209"/>
              <a:gd name="T44" fmla="*/ 3284 w 7680"/>
              <a:gd name="T45" fmla="*/ 573 h 1209"/>
              <a:gd name="T46" fmla="*/ 2921 w 7680"/>
              <a:gd name="T47" fmla="*/ 361 h 1209"/>
              <a:gd name="T48" fmla="*/ 2510 w 7680"/>
              <a:gd name="T49" fmla="*/ 711 h 1209"/>
              <a:gd name="T50" fmla="*/ 2267 w 7680"/>
              <a:gd name="T51" fmla="*/ 633 h 1209"/>
              <a:gd name="T52" fmla="*/ 2160 w 7680"/>
              <a:gd name="T53" fmla="*/ 647 h 1209"/>
              <a:gd name="T54" fmla="*/ 1754 w 7680"/>
              <a:gd name="T55" fmla="*/ 322 h 1209"/>
              <a:gd name="T56" fmla="*/ 1491 w 7680"/>
              <a:gd name="T57" fmla="*/ 415 h 1209"/>
              <a:gd name="T58" fmla="*/ 1139 w 7680"/>
              <a:gd name="T59" fmla="*/ 221 h 1209"/>
              <a:gd name="T60" fmla="*/ 886 w 7680"/>
              <a:gd name="T61" fmla="*/ 306 h 1209"/>
              <a:gd name="T62" fmla="*/ 391 w 7680"/>
              <a:gd name="T63" fmla="*/ 0 h 1209"/>
              <a:gd name="T64" fmla="*/ 0 w 7680"/>
              <a:gd name="T65" fmla="*/ 163 h 1209"/>
              <a:gd name="T66" fmla="*/ 0 w 7680"/>
              <a:gd name="T67" fmla="*/ 1209 h 1209"/>
              <a:gd name="T68" fmla="*/ 3812 w 7680"/>
              <a:gd name="T69" fmla="*/ 1209 h 1209"/>
              <a:gd name="T70" fmla="*/ 3859 w 7680"/>
              <a:gd name="T71" fmla="*/ 1149 h 1209"/>
              <a:gd name="T72" fmla="*/ 3931 w 7680"/>
              <a:gd name="T73" fmla="*/ 1209 h 1209"/>
              <a:gd name="T74" fmla="*/ 6075 w 7680"/>
              <a:gd name="T75" fmla="*/ 1209 h 1209"/>
              <a:gd name="T76" fmla="*/ 6081 w 7680"/>
              <a:gd name="T77" fmla="*/ 1194 h 1209"/>
              <a:gd name="T78" fmla="*/ 6098 w 7680"/>
              <a:gd name="T79" fmla="*/ 1209 h 1209"/>
              <a:gd name="T80" fmla="*/ 7172 w 7680"/>
              <a:gd name="T81" fmla="*/ 1209 h 1209"/>
              <a:gd name="T82" fmla="*/ 7180 w 7680"/>
              <a:gd name="T83" fmla="*/ 1192 h 1209"/>
              <a:gd name="T84" fmla="*/ 7224 w 7680"/>
              <a:gd name="T85" fmla="*/ 1209 h 1209"/>
              <a:gd name="T86" fmla="*/ 7680 w 7680"/>
              <a:gd name="T87" fmla="*/ 1209 h 1209"/>
              <a:gd name="T88" fmla="*/ 7680 w 7680"/>
              <a:gd name="T89" fmla="*/ 562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80" h="1209">
                <a:moveTo>
                  <a:pt x="7680" y="562"/>
                </a:moveTo>
                <a:cubicBezTo>
                  <a:pt x="7604" y="460"/>
                  <a:pt x="7482" y="393"/>
                  <a:pt x="7345" y="393"/>
                </a:cubicBezTo>
                <a:cubicBezTo>
                  <a:pt x="7278" y="393"/>
                  <a:pt x="7216" y="409"/>
                  <a:pt x="7160" y="436"/>
                </a:cubicBezTo>
                <a:cubicBezTo>
                  <a:pt x="7142" y="373"/>
                  <a:pt x="7084" y="326"/>
                  <a:pt x="7014" y="326"/>
                </a:cubicBezTo>
                <a:cubicBezTo>
                  <a:pt x="6930" y="326"/>
                  <a:pt x="6862" y="394"/>
                  <a:pt x="6862" y="478"/>
                </a:cubicBezTo>
                <a:cubicBezTo>
                  <a:pt x="6862" y="547"/>
                  <a:pt x="6909" y="606"/>
                  <a:pt x="6972" y="624"/>
                </a:cubicBezTo>
                <a:cubicBezTo>
                  <a:pt x="6968" y="631"/>
                  <a:pt x="6965" y="638"/>
                  <a:pt x="6962" y="645"/>
                </a:cubicBezTo>
                <a:cubicBezTo>
                  <a:pt x="6911" y="624"/>
                  <a:pt x="6856" y="612"/>
                  <a:pt x="6797" y="612"/>
                </a:cubicBezTo>
                <a:cubicBezTo>
                  <a:pt x="6759" y="612"/>
                  <a:pt x="6722" y="617"/>
                  <a:pt x="6687" y="626"/>
                </a:cubicBezTo>
                <a:cubicBezTo>
                  <a:pt x="6610" y="530"/>
                  <a:pt x="6492" y="468"/>
                  <a:pt x="6359" y="468"/>
                </a:cubicBezTo>
                <a:cubicBezTo>
                  <a:pt x="6265" y="468"/>
                  <a:pt x="6178" y="499"/>
                  <a:pt x="6108" y="552"/>
                </a:cubicBezTo>
                <a:cubicBezTo>
                  <a:pt x="6033" y="483"/>
                  <a:pt x="5934" y="441"/>
                  <a:pt x="5824" y="441"/>
                </a:cubicBezTo>
                <a:cubicBezTo>
                  <a:pt x="5709" y="441"/>
                  <a:pt x="5606" y="487"/>
                  <a:pt x="5530" y="562"/>
                </a:cubicBezTo>
                <a:cubicBezTo>
                  <a:pt x="5454" y="481"/>
                  <a:pt x="5347" y="431"/>
                  <a:pt x="5228" y="431"/>
                </a:cubicBezTo>
                <a:cubicBezTo>
                  <a:pt x="5148" y="431"/>
                  <a:pt x="5074" y="454"/>
                  <a:pt x="5010" y="493"/>
                </a:cubicBezTo>
                <a:cubicBezTo>
                  <a:pt x="4938" y="368"/>
                  <a:pt x="4804" y="285"/>
                  <a:pt x="4650" y="285"/>
                </a:cubicBezTo>
                <a:cubicBezTo>
                  <a:pt x="4506" y="285"/>
                  <a:pt x="4379" y="358"/>
                  <a:pt x="4304" y="470"/>
                </a:cubicBezTo>
                <a:cubicBezTo>
                  <a:pt x="4259" y="453"/>
                  <a:pt x="4210" y="444"/>
                  <a:pt x="4159" y="444"/>
                </a:cubicBezTo>
                <a:cubicBezTo>
                  <a:pt x="4069" y="444"/>
                  <a:pt x="3986" y="472"/>
                  <a:pt x="3918" y="520"/>
                </a:cubicBezTo>
                <a:cubicBezTo>
                  <a:pt x="3893" y="473"/>
                  <a:pt x="3843" y="441"/>
                  <a:pt x="3785" y="441"/>
                </a:cubicBezTo>
                <a:cubicBezTo>
                  <a:pt x="3723" y="441"/>
                  <a:pt x="3670" y="478"/>
                  <a:pt x="3647" y="532"/>
                </a:cubicBezTo>
                <a:cubicBezTo>
                  <a:pt x="3603" y="516"/>
                  <a:pt x="3556" y="508"/>
                  <a:pt x="3508" y="508"/>
                </a:cubicBezTo>
                <a:cubicBezTo>
                  <a:pt x="3425" y="508"/>
                  <a:pt x="3348" y="532"/>
                  <a:pt x="3284" y="573"/>
                </a:cubicBezTo>
                <a:cubicBezTo>
                  <a:pt x="3212" y="447"/>
                  <a:pt x="3076" y="361"/>
                  <a:pt x="2921" y="361"/>
                </a:cubicBezTo>
                <a:cubicBezTo>
                  <a:pt x="2713" y="361"/>
                  <a:pt x="2541" y="513"/>
                  <a:pt x="2510" y="711"/>
                </a:cubicBezTo>
                <a:cubicBezTo>
                  <a:pt x="2441" y="662"/>
                  <a:pt x="2358" y="633"/>
                  <a:pt x="2267" y="633"/>
                </a:cubicBezTo>
                <a:cubicBezTo>
                  <a:pt x="2230" y="633"/>
                  <a:pt x="2195" y="638"/>
                  <a:pt x="2160" y="647"/>
                </a:cubicBezTo>
                <a:cubicBezTo>
                  <a:pt x="2119" y="461"/>
                  <a:pt x="1953" y="322"/>
                  <a:pt x="1754" y="322"/>
                </a:cubicBezTo>
                <a:cubicBezTo>
                  <a:pt x="1654" y="322"/>
                  <a:pt x="1563" y="356"/>
                  <a:pt x="1491" y="415"/>
                </a:cubicBezTo>
                <a:cubicBezTo>
                  <a:pt x="1418" y="298"/>
                  <a:pt x="1288" y="221"/>
                  <a:pt x="1139" y="221"/>
                </a:cubicBezTo>
                <a:cubicBezTo>
                  <a:pt x="1044" y="221"/>
                  <a:pt x="956" y="253"/>
                  <a:pt x="886" y="306"/>
                </a:cubicBezTo>
                <a:cubicBezTo>
                  <a:pt x="796" y="125"/>
                  <a:pt x="608" y="0"/>
                  <a:pt x="391" y="0"/>
                </a:cubicBezTo>
                <a:cubicBezTo>
                  <a:pt x="238" y="0"/>
                  <a:pt x="100" y="62"/>
                  <a:pt x="0" y="163"/>
                </a:cubicBezTo>
                <a:cubicBezTo>
                  <a:pt x="0" y="1209"/>
                  <a:pt x="0" y="1209"/>
                  <a:pt x="0" y="1209"/>
                </a:cubicBezTo>
                <a:cubicBezTo>
                  <a:pt x="3812" y="1209"/>
                  <a:pt x="3812" y="1209"/>
                  <a:pt x="3812" y="1209"/>
                </a:cubicBezTo>
                <a:cubicBezTo>
                  <a:pt x="3829" y="1190"/>
                  <a:pt x="3845" y="1170"/>
                  <a:pt x="3859" y="1149"/>
                </a:cubicBezTo>
                <a:cubicBezTo>
                  <a:pt x="3880" y="1171"/>
                  <a:pt x="3904" y="1191"/>
                  <a:pt x="3931" y="1209"/>
                </a:cubicBezTo>
                <a:cubicBezTo>
                  <a:pt x="6075" y="1209"/>
                  <a:pt x="6075" y="1209"/>
                  <a:pt x="6075" y="1209"/>
                </a:cubicBezTo>
                <a:cubicBezTo>
                  <a:pt x="6077" y="1204"/>
                  <a:pt x="6079" y="1199"/>
                  <a:pt x="6081" y="1194"/>
                </a:cubicBezTo>
                <a:cubicBezTo>
                  <a:pt x="6086" y="1199"/>
                  <a:pt x="6092" y="1204"/>
                  <a:pt x="6098" y="1209"/>
                </a:cubicBezTo>
                <a:cubicBezTo>
                  <a:pt x="7172" y="1209"/>
                  <a:pt x="7172" y="1209"/>
                  <a:pt x="7172" y="1209"/>
                </a:cubicBezTo>
                <a:cubicBezTo>
                  <a:pt x="7175" y="1203"/>
                  <a:pt x="7178" y="1198"/>
                  <a:pt x="7180" y="1192"/>
                </a:cubicBezTo>
                <a:cubicBezTo>
                  <a:pt x="7194" y="1199"/>
                  <a:pt x="7209" y="1204"/>
                  <a:pt x="7224" y="1209"/>
                </a:cubicBezTo>
                <a:cubicBezTo>
                  <a:pt x="7680" y="1209"/>
                  <a:pt x="7680" y="1209"/>
                  <a:pt x="7680" y="1209"/>
                </a:cubicBezTo>
                <a:lnTo>
                  <a:pt x="7680" y="5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副标题 2"/>
          <p:cNvSpPr>
            <a:spLocks noGrp="1"/>
          </p:cNvSpPr>
          <p:nvPr>
            <p:ph type="subTitle" idx="1" hasCustomPrompt="1"/>
            <p:custDataLst>
              <p:tags r:id="rId135"/>
            </p:custDataLst>
          </p:nvPr>
        </p:nvSpPr>
        <p:spPr>
          <a:xfrm>
            <a:off x="954482" y="2451918"/>
            <a:ext cx="825063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1" name="标题 1"/>
          <p:cNvSpPr>
            <a:spLocks noGrp="1"/>
          </p:cNvSpPr>
          <p:nvPr>
            <p:ph type="ctrTitle" hasCustomPrompt="1"/>
            <p:custDataLst>
              <p:tags r:id="rId136"/>
            </p:custDataLst>
          </p:nvPr>
        </p:nvSpPr>
        <p:spPr>
          <a:xfrm>
            <a:off x="954482" y="1165833"/>
            <a:ext cx="8250638" cy="1226299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42" name="文本占位符 13"/>
          <p:cNvSpPr>
            <a:spLocks noGrp="1"/>
          </p:cNvSpPr>
          <p:nvPr>
            <p:ph type="body" sz="quarter" idx="10" hasCustomPrompt="1"/>
            <p:custDataLst>
              <p:tags r:id="rId137"/>
            </p:custDataLst>
          </p:nvPr>
        </p:nvSpPr>
        <p:spPr>
          <a:xfrm>
            <a:off x="954482" y="3433984"/>
            <a:ext cx="2141415" cy="396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3" name="文本占位符 2"/>
          <p:cNvSpPr>
            <a:spLocks noGrp="1"/>
          </p:cNvSpPr>
          <p:nvPr>
            <p:ph type="body" sz="quarter" idx="11" hasCustomPrompt="1"/>
            <p:custDataLst>
              <p:tags r:id="rId138"/>
            </p:custDataLst>
          </p:nvPr>
        </p:nvSpPr>
        <p:spPr>
          <a:xfrm>
            <a:off x="954088" y="3887587"/>
            <a:ext cx="2144388" cy="396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3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4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4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4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74713" y="333375"/>
            <a:ext cx="10440000" cy="58324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>
            <p:custDataLst>
              <p:tags r:id="rId2"/>
            </p:custDataLst>
          </p:nvPr>
        </p:nvGrpSpPr>
        <p:grpSpPr>
          <a:xfrm>
            <a:off x="4152960" y="731397"/>
            <a:ext cx="3886081" cy="2937346"/>
            <a:chOff x="6119813" y="1327150"/>
            <a:chExt cx="5618163" cy="4246563"/>
          </a:xfrm>
        </p:grpSpPr>
        <p:sp>
          <p:nvSpPr>
            <p:cNvPr id="52" name="Freeform 51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Freeform 52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Freeform 5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Freeform 57"/>
            <p:cNvSpPr/>
            <p:nvPr>
              <p:custDataLst>
                <p:tags r:id="rId9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Freeform 58"/>
            <p:cNvSpPr/>
            <p:nvPr>
              <p:custDataLst>
                <p:tags r:id="rId10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Freeform 59"/>
            <p:cNvSpPr/>
            <p:nvPr>
              <p:custDataLst>
                <p:tags r:id="rId11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Freeform 60"/>
            <p:cNvSpPr/>
            <p:nvPr>
              <p:custDataLst>
                <p:tags r:id="rId12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Freeform 61"/>
            <p:cNvSpPr/>
            <p:nvPr>
              <p:custDataLst>
                <p:tags r:id="rId13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Freeform 62"/>
            <p:cNvSpPr/>
            <p:nvPr>
              <p:custDataLst>
                <p:tags r:id="rId14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Freeform 63"/>
            <p:cNvSpPr/>
            <p:nvPr>
              <p:custDataLst>
                <p:tags r:id="rId15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Freeform 64"/>
            <p:cNvSpPr/>
            <p:nvPr>
              <p:custDataLst>
                <p:tags r:id="rId16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Freeform 65"/>
            <p:cNvSpPr/>
            <p:nvPr>
              <p:custDataLst>
                <p:tags r:id="rId17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Freeform 66"/>
            <p:cNvSpPr/>
            <p:nvPr>
              <p:custDataLst>
                <p:tags r:id="rId18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Freeform 67"/>
            <p:cNvSpPr/>
            <p:nvPr>
              <p:custDataLst>
                <p:tags r:id="rId19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Freeform 70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Freeform 72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Freeform 73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Freeform 74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Freeform 75"/>
            <p:cNvSpPr/>
            <p:nvPr>
              <p:custDataLst>
                <p:tags r:id="rId27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Freeform 76"/>
            <p:cNvSpPr/>
            <p:nvPr>
              <p:custDataLst>
                <p:tags r:id="rId28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Freeform 77"/>
            <p:cNvSpPr/>
            <p:nvPr>
              <p:custDataLst>
                <p:tags r:id="rId29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Freeform 78"/>
            <p:cNvSpPr/>
            <p:nvPr>
              <p:custDataLst>
                <p:tags r:id="rId30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Freeform 79"/>
            <p:cNvSpPr/>
            <p:nvPr>
              <p:custDataLst>
                <p:tags r:id="rId31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Freeform 80"/>
            <p:cNvSpPr/>
            <p:nvPr>
              <p:custDataLst>
                <p:tags r:id="rId32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Freeform 82"/>
            <p:cNvSpPr/>
            <p:nvPr>
              <p:custDataLst>
                <p:tags r:id="rId34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Freeform 83"/>
            <p:cNvSpPr/>
            <p:nvPr>
              <p:custDataLst>
                <p:tags r:id="rId35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Freeform 84"/>
            <p:cNvSpPr/>
            <p:nvPr>
              <p:custDataLst>
                <p:tags r:id="rId36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Freeform 85"/>
            <p:cNvSpPr/>
            <p:nvPr>
              <p:custDataLst>
                <p:tags r:id="rId37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Freeform 86"/>
            <p:cNvSpPr/>
            <p:nvPr>
              <p:custDataLst>
                <p:tags r:id="rId38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Freeform 87"/>
            <p:cNvSpPr/>
            <p:nvPr>
              <p:custDataLst>
                <p:tags r:id="rId39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Freeform 89"/>
            <p:cNvSpPr/>
            <p:nvPr>
              <p:custDataLst>
                <p:tags r:id="rId41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Freeform 90"/>
            <p:cNvSpPr/>
            <p:nvPr>
              <p:custDataLst>
                <p:tags r:id="rId42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Freeform 91"/>
            <p:cNvSpPr/>
            <p:nvPr>
              <p:custDataLst>
                <p:tags r:id="rId43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Freeform 92"/>
            <p:cNvSpPr/>
            <p:nvPr>
              <p:custDataLst>
                <p:tags r:id="rId44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Freeform 93"/>
            <p:cNvSpPr/>
            <p:nvPr>
              <p:custDataLst>
                <p:tags r:id="rId45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Freeform 94"/>
            <p:cNvSpPr/>
            <p:nvPr>
              <p:custDataLst>
                <p:tags r:id="rId46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Freeform 95"/>
            <p:cNvSpPr/>
            <p:nvPr>
              <p:custDataLst>
                <p:tags r:id="rId47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" name="Rectangle 96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Freeform 98"/>
            <p:cNvSpPr/>
            <p:nvPr>
              <p:custDataLst>
                <p:tags r:id="rId50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Freeform 99"/>
            <p:cNvSpPr/>
            <p:nvPr>
              <p:custDataLst>
                <p:tags r:id="rId51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Freeform 100"/>
            <p:cNvSpPr/>
            <p:nvPr>
              <p:custDataLst>
                <p:tags r:id="rId52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Oval 102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Freeform 103"/>
            <p:cNvSpPr/>
            <p:nvPr>
              <p:custDataLst>
                <p:tags r:id="rId55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Rectangle 104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Rectangle 106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Freeform 111"/>
            <p:cNvSpPr>
              <a:spLocks noEditPoints="1"/>
            </p:cNvSpPr>
            <p:nvPr>
              <p:custDataLst>
                <p:tags r:id="rId63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Freeform 112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Freeform 113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Freeform 114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Freeform 115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Freeform 116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8" name="Freeform 117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9" name="Freeform 118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Freeform 119"/>
            <p:cNvSpPr/>
            <p:nvPr>
              <p:custDataLst>
                <p:tags r:id="rId71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Line 120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Line 121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" name="Freeform 122"/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4" name="Freeform 123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Freeform 124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Freeform 125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Freeform 126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Freeform 127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Freeform 128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Freeform 129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Freeform 130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31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Freeform 132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Freeform 133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34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6" name="Freeform 135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7" name="Freeform 136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Freeform 137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Freeform 138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0" name="Freeform 139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1" name="Freeform 140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2" name="Freeform 141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" name="Freeform 142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4" name="Freeform 143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5" name="Freeform 144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6" name="Freeform 145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" name="Freeform 146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8" name="Freeform 147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9" name="Freeform 148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Freeform 149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1" name="Freeform 150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2" name="Freeform 151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Freeform 152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" name="Freeform 153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5" name="Freeform 154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6" name="Freeform 155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7" name="Freeform 156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8" name="Freeform 157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" name="Freeform 158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" name="Freeform 159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" name="Freeform 160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2" name="Freeform 161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" name="Freeform 162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" name="Freeform 163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" name="Freeform 164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" name="Freeform 165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7" name="Freeform 166"/>
            <p:cNvSpPr/>
            <p:nvPr>
              <p:custDataLst>
                <p:tags r:id="rId118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" name="Oval 167"/>
            <p:cNvSpPr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" name="Oval 168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0" name="Freeform 169"/>
            <p:cNvSpPr>
              <a:spLocks noEditPoints="1"/>
            </p:cNvSpPr>
            <p:nvPr>
              <p:custDataLst>
                <p:tags r:id="rId121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1" name="Freeform 170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2" name="Freeform 171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3" name="Freeform 172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" name="Freeform 173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" name="Freeform 174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" name="Freeform 175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" name="Freeform 176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" name="Freeform 177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9" name="Freeform 178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0" name="Freeform 179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2"/>
            </p:custDataLst>
          </p:nvPr>
        </p:nvSpPr>
        <p:spPr>
          <a:xfrm>
            <a:off x="3091963" y="4083675"/>
            <a:ext cx="6008076" cy="1028699"/>
          </a:xfrm>
        </p:spPr>
        <p:txBody>
          <a:bodyPr>
            <a:noAutofit/>
          </a:bodyPr>
          <a:lstStyle>
            <a:lvl1pPr algn="ctr">
              <a:defRPr sz="7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  <p:custDataLst>
              <p:tags r:id="rId133"/>
            </p:custDataLst>
          </p:nvPr>
        </p:nvSpPr>
        <p:spPr>
          <a:xfrm>
            <a:off x="3091926" y="5191079"/>
            <a:ext cx="6008114" cy="4540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  <p:custDataLst>
              <p:tags r:id="rId13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  <p:custDataLst>
              <p:tags r:id="rId13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  <p:custDataLst>
              <p:tags r:id="rId13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3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 136"/>
          <p:cNvSpPr/>
          <p:nvPr>
            <p:custDataLst>
              <p:tags r:id="rId2"/>
            </p:custDataLst>
          </p:nvPr>
        </p:nvSpPr>
        <p:spPr>
          <a:xfrm>
            <a:off x="342997" y="444933"/>
            <a:ext cx="11506005" cy="5968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9963661" y="5230648"/>
            <a:ext cx="2151842" cy="1626498"/>
            <a:chOff x="6119813" y="1327150"/>
            <a:chExt cx="5618163" cy="4246563"/>
          </a:xfrm>
        </p:grpSpPr>
        <p:sp>
          <p:nvSpPr>
            <p:cNvPr id="8" name="Freeform 51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5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53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54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Freeform 55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Freeform 56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Freeform 57"/>
            <p:cNvSpPr/>
            <p:nvPr>
              <p:custDataLst>
                <p:tags r:id="rId10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Freeform 58"/>
            <p:cNvSpPr/>
            <p:nvPr>
              <p:custDataLst>
                <p:tags r:id="rId11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Freeform 59"/>
            <p:cNvSpPr/>
            <p:nvPr>
              <p:custDataLst>
                <p:tags r:id="rId12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Freeform 60"/>
            <p:cNvSpPr/>
            <p:nvPr>
              <p:custDataLst>
                <p:tags r:id="rId13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Freeform 61"/>
            <p:cNvSpPr/>
            <p:nvPr>
              <p:custDataLst>
                <p:tags r:id="rId14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Freeform 62"/>
            <p:cNvSpPr/>
            <p:nvPr>
              <p:custDataLst>
                <p:tags r:id="rId15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Freeform 63"/>
            <p:cNvSpPr/>
            <p:nvPr>
              <p:custDataLst>
                <p:tags r:id="rId16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Freeform 64"/>
            <p:cNvSpPr/>
            <p:nvPr>
              <p:custDataLst>
                <p:tags r:id="rId17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Freeform 65"/>
            <p:cNvSpPr/>
            <p:nvPr>
              <p:custDataLst>
                <p:tags r:id="rId18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Freeform 66"/>
            <p:cNvSpPr/>
            <p:nvPr>
              <p:custDataLst>
                <p:tags r:id="rId19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Freeform 67"/>
            <p:cNvSpPr/>
            <p:nvPr>
              <p:custDataLst>
                <p:tags r:id="rId20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Rectangle 6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Rectangle 69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Freeform 70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Freeform 7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Freeform 72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Freeform 73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Freeform 74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Freeform 75"/>
            <p:cNvSpPr/>
            <p:nvPr>
              <p:custDataLst>
                <p:tags r:id="rId28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Freeform 76"/>
            <p:cNvSpPr/>
            <p:nvPr>
              <p:custDataLst>
                <p:tags r:id="rId29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Freeform 77"/>
            <p:cNvSpPr/>
            <p:nvPr>
              <p:custDataLst>
                <p:tags r:id="rId30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Freeform 78"/>
            <p:cNvSpPr/>
            <p:nvPr>
              <p:custDataLst>
                <p:tags r:id="rId31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Freeform 79"/>
            <p:cNvSpPr/>
            <p:nvPr>
              <p:custDataLst>
                <p:tags r:id="rId32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Freeform 80"/>
            <p:cNvSpPr/>
            <p:nvPr>
              <p:custDataLst>
                <p:tags r:id="rId33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Rectangle 8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Freeform 82"/>
            <p:cNvSpPr/>
            <p:nvPr>
              <p:custDataLst>
                <p:tags r:id="rId35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Freeform 83"/>
            <p:cNvSpPr/>
            <p:nvPr>
              <p:custDataLst>
                <p:tags r:id="rId36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Freeform 84"/>
            <p:cNvSpPr/>
            <p:nvPr>
              <p:custDataLst>
                <p:tags r:id="rId37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Freeform 85"/>
            <p:cNvSpPr/>
            <p:nvPr>
              <p:custDataLst>
                <p:tags r:id="rId38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Freeform 86"/>
            <p:cNvSpPr/>
            <p:nvPr>
              <p:custDataLst>
                <p:tags r:id="rId39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Freeform 87"/>
            <p:cNvSpPr/>
            <p:nvPr>
              <p:custDataLst>
                <p:tags r:id="rId40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Rectangle 88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Freeform 89"/>
            <p:cNvSpPr/>
            <p:nvPr>
              <p:custDataLst>
                <p:tags r:id="rId42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Freeform 90"/>
            <p:cNvSpPr/>
            <p:nvPr>
              <p:custDataLst>
                <p:tags r:id="rId43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Freeform 91"/>
            <p:cNvSpPr/>
            <p:nvPr>
              <p:custDataLst>
                <p:tags r:id="rId44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Freeform 92"/>
            <p:cNvSpPr/>
            <p:nvPr>
              <p:custDataLst>
                <p:tags r:id="rId45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Freeform 93"/>
            <p:cNvSpPr/>
            <p:nvPr>
              <p:custDataLst>
                <p:tags r:id="rId46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" name="Freeform 94"/>
            <p:cNvSpPr/>
            <p:nvPr>
              <p:custDataLst>
                <p:tags r:id="rId47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Freeform 95"/>
            <p:cNvSpPr/>
            <p:nvPr>
              <p:custDataLst>
                <p:tags r:id="rId48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Rectangle 96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Rectangle 97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Freeform 98"/>
            <p:cNvSpPr/>
            <p:nvPr>
              <p:custDataLst>
                <p:tags r:id="rId51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Freeform 99"/>
            <p:cNvSpPr/>
            <p:nvPr>
              <p:custDataLst>
                <p:tags r:id="rId52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Freeform 100"/>
            <p:cNvSpPr/>
            <p:nvPr>
              <p:custDataLst>
                <p:tags r:id="rId53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Oval 101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Oval 102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Freeform 103"/>
            <p:cNvSpPr/>
            <p:nvPr>
              <p:custDataLst>
                <p:tags r:id="rId56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Rectangle 104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Rectangle 107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Freeform 111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Freeform 112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Freeform 113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Freeform 114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Freeform 115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Freeform 116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Freeform 117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Freeform 118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Freeform 119"/>
            <p:cNvSpPr/>
            <p:nvPr>
              <p:custDataLst>
                <p:tags r:id="rId72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Line 120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Line 121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Freeform 122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Freeform 123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Freeform 124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Freeform 125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Freeform 126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Freeform 127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Freeform 128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Freeform 129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Freeform 130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Freeform 131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Freeform 132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Freeform 133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Freeform 134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Freeform 135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Freeform 136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Freeform 137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Freeform 138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Freeform 139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" name="Freeform 140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Freeform 141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Freeform 142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Freeform 143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Freeform 144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Freeform 145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Freeform 146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Freeform 147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Freeform 148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Freeform 149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Freeform 150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Freeform 151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Freeform 152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Freeform 153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Freeform 154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Freeform 155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Freeform 156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Freeform 157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Freeform 158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Freeform 159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Freeform 160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8" name="Freeform 161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9" name="Freeform 162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Freeform 163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Freeform 164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Freeform 165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" name="Freeform 166"/>
            <p:cNvSpPr/>
            <p:nvPr>
              <p:custDataLst>
                <p:tags r:id="rId119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4" name="Oval 167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Oval 168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Freeform 169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Freeform 170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Freeform 171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Freeform 172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Freeform 173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Freeform 174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75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Freeform 176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Freeform 177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78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6" name="Freeform 179"/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3"/>
            </p:custDataLst>
          </p:nvPr>
        </p:nvSpPr>
        <p:spPr>
          <a:xfrm>
            <a:off x="876000" y="334800"/>
            <a:ext cx="10440000" cy="13680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34"/>
            </p:custDataLst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8" name="KSO_TEMPLATE" hidden="1"/>
          <p:cNvSpPr/>
          <p:nvPr>
            <p:custDataLst>
              <p:tags r:id="rId13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>
            <p:custDataLst>
              <p:tags r:id="rId2"/>
            </p:custDataLst>
          </p:nvPr>
        </p:nvSpPr>
        <p:spPr bwMode="auto">
          <a:xfrm>
            <a:off x="-1588" y="3116263"/>
            <a:ext cx="12195175" cy="3743325"/>
          </a:xfrm>
          <a:custGeom>
            <a:avLst/>
            <a:gdLst>
              <a:gd name="T0" fmla="*/ 0 w 7685"/>
              <a:gd name="T1" fmla="*/ 1802 h 2358"/>
              <a:gd name="T2" fmla="*/ 361 w 7685"/>
              <a:gd name="T3" fmla="*/ 1299 h 2358"/>
              <a:gd name="T4" fmla="*/ 900 w 7685"/>
              <a:gd name="T5" fmla="*/ 59 h 2358"/>
              <a:gd name="T6" fmla="*/ 1545 w 7685"/>
              <a:gd name="T7" fmla="*/ 1124 h 2358"/>
              <a:gd name="T8" fmla="*/ 2339 w 7685"/>
              <a:gd name="T9" fmla="*/ 1226 h 2358"/>
              <a:gd name="T10" fmla="*/ 3883 w 7685"/>
              <a:gd name="T11" fmla="*/ 920 h 2358"/>
              <a:gd name="T12" fmla="*/ 5262 w 7685"/>
              <a:gd name="T13" fmla="*/ 1182 h 2358"/>
              <a:gd name="T14" fmla="*/ 6476 w 7685"/>
              <a:gd name="T15" fmla="*/ 1299 h 2358"/>
              <a:gd name="T16" fmla="*/ 7105 w 7685"/>
              <a:gd name="T17" fmla="*/ 1007 h 2358"/>
              <a:gd name="T18" fmla="*/ 7685 w 7685"/>
              <a:gd name="T19" fmla="*/ 1610 h 2358"/>
              <a:gd name="T20" fmla="*/ 7680 w 7685"/>
              <a:gd name="T21" fmla="*/ 2358 h 2358"/>
              <a:gd name="T22" fmla="*/ 0 w 7685"/>
              <a:gd name="T23" fmla="*/ 2358 h 2358"/>
              <a:gd name="T24" fmla="*/ 0 w 7685"/>
              <a:gd name="T25" fmla="*/ 1802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5" h="2358">
                <a:moveTo>
                  <a:pt x="0" y="1802"/>
                </a:moveTo>
                <a:cubicBezTo>
                  <a:pt x="0" y="1802"/>
                  <a:pt x="331" y="1649"/>
                  <a:pt x="361" y="1299"/>
                </a:cubicBezTo>
                <a:cubicBezTo>
                  <a:pt x="391" y="949"/>
                  <a:pt x="616" y="117"/>
                  <a:pt x="900" y="59"/>
                </a:cubicBezTo>
                <a:cubicBezTo>
                  <a:pt x="1185" y="0"/>
                  <a:pt x="1470" y="861"/>
                  <a:pt x="1545" y="1124"/>
                </a:cubicBezTo>
                <a:cubicBezTo>
                  <a:pt x="1620" y="1386"/>
                  <a:pt x="1980" y="1634"/>
                  <a:pt x="2339" y="1226"/>
                </a:cubicBezTo>
                <a:cubicBezTo>
                  <a:pt x="2699" y="817"/>
                  <a:pt x="3568" y="774"/>
                  <a:pt x="3883" y="920"/>
                </a:cubicBezTo>
                <a:cubicBezTo>
                  <a:pt x="4198" y="1065"/>
                  <a:pt x="4872" y="1197"/>
                  <a:pt x="5262" y="1182"/>
                </a:cubicBezTo>
                <a:cubicBezTo>
                  <a:pt x="5651" y="1168"/>
                  <a:pt x="6161" y="1153"/>
                  <a:pt x="6476" y="1299"/>
                </a:cubicBezTo>
                <a:cubicBezTo>
                  <a:pt x="6790" y="1445"/>
                  <a:pt x="6895" y="861"/>
                  <a:pt x="7105" y="1007"/>
                </a:cubicBezTo>
                <a:cubicBezTo>
                  <a:pt x="7315" y="1153"/>
                  <a:pt x="7685" y="1610"/>
                  <a:pt x="7685" y="1610"/>
                </a:cubicBezTo>
                <a:cubicBezTo>
                  <a:pt x="7680" y="2358"/>
                  <a:pt x="7680" y="2358"/>
                  <a:pt x="7680" y="2358"/>
                </a:cubicBezTo>
                <a:cubicBezTo>
                  <a:pt x="0" y="2358"/>
                  <a:pt x="0" y="2358"/>
                  <a:pt x="0" y="2358"/>
                </a:cubicBezTo>
                <a:lnTo>
                  <a:pt x="0" y="18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7"/>
          <p:cNvSpPr/>
          <p:nvPr>
            <p:custDataLst>
              <p:tags r:id="rId3"/>
            </p:custDataLst>
          </p:nvPr>
        </p:nvSpPr>
        <p:spPr bwMode="auto">
          <a:xfrm>
            <a:off x="2028825" y="4745038"/>
            <a:ext cx="10156825" cy="2114550"/>
          </a:xfrm>
          <a:custGeom>
            <a:avLst/>
            <a:gdLst>
              <a:gd name="T0" fmla="*/ 6401 w 6401"/>
              <a:gd name="T1" fmla="*/ 1332 h 1332"/>
              <a:gd name="T2" fmla="*/ 6401 w 6401"/>
              <a:gd name="T3" fmla="*/ 361 h 1332"/>
              <a:gd name="T4" fmla="*/ 5833 w 6401"/>
              <a:gd name="T5" fmla="*/ 513 h 1332"/>
              <a:gd name="T6" fmla="*/ 3917 w 6401"/>
              <a:gd name="T7" fmla="*/ 0 h 1332"/>
              <a:gd name="T8" fmla="*/ 1985 w 6401"/>
              <a:gd name="T9" fmla="*/ 597 h 1332"/>
              <a:gd name="T10" fmla="*/ 682 w 6401"/>
              <a:gd name="T11" fmla="*/ 750 h 1332"/>
              <a:gd name="T12" fmla="*/ 0 w 6401"/>
              <a:gd name="T13" fmla="*/ 1332 h 1332"/>
              <a:gd name="T14" fmla="*/ 6401 w 6401"/>
              <a:gd name="T15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01" h="1332">
                <a:moveTo>
                  <a:pt x="6401" y="1332"/>
                </a:moveTo>
                <a:cubicBezTo>
                  <a:pt x="6401" y="361"/>
                  <a:pt x="6401" y="361"/>
                  <a:pt x="6401" y="361"/>
                </a:cubicBezTo>
                <a:cubicBezTo>
                  <a:pt x="6221" y="418"/>
                  <a:pt x="6023" y="487"/>
                  <a:pt x="5833" y="513"/>
                </a:cubicBezTo>
                <a:cubicBezTo>
                  <a:pt x="5332" y="583"/>
                  <a:pt x="4660" y="0"/>
                  <a:pt x="3917" y="0"/>
                </a:cubicBezTo>
                <a:cubicBezTo>
                  <a:pt x="3174" y="0"/>
                  <a:pt x="2101" y="536"/>
                  <a:pt x="1985" y="597"/>
                </a:cubicBezTo>
                <a:cubicBezTo>
                  <a:pt x="1909" y="637"/>
                  <a:pt x="1131" y="490"/>
                  <a:pt x="682" y="750"/>
                </a:cubicBezTo>
                <a:cubicBezTo>
                  <a:pt x="411" y="906"/>
                  <a:pt x="158" y="1157"/>
                  <a:pt x="0" y="1332"/>
                </a:cubicBezTo>
                <a:lnTo>
                  <a:pt x="6401" y="133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831850" y="698500"/>
            <a:ext cx="10528300" cy="546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2" name="组合 51"/>
          <p:cNvGrpSpPr/>
          <p:nvPr>
            <p:custDataLst>
              <p:tags r:id="rId5"/>
            </p:custDataLst>
          </p:nvPr>
        </p:nvGrpSpPr>
        <p:grpSpPr>
          <a:xfrm>
            <a:off x="7836153" y="3640930"/>
            <a:ext cx="3332044" cy="2518570"/>
            <a:chOff x="6119813" y="1327150"/>
            <a:chExt cx="5618163" cy="4246563"/>
          </a:xfrm>
        </p:grpSpPr>
        <p:sp>
          <p:nvSpPr>
            <p:cNvPr id="53" name="Freeform 51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Freeform 53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Freeform 54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Freeform 55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Freeform 56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Freeform 57"/>
            <p:cNvSpPr/>
            <p:nvPr>
              <p:custDataLst>
                <p:tags r:id="rId12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Freeform 58"/>
            <p:cNvSpPr/>
            <p:nvPr>
              <p:custDataLst>
                <p:tags r:id="rId13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Freeform 59"/>
            <p:cNvSpPr/>
            <p:nvPr>
              <p:custDataLst>
                <p:tags r:id="rId14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Freeform 60"/>
            <p:cNvSpPr/>
            <p:nvPr>
              <p:custDataLst>
                <p:tags r:id="rId15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Freeform 61"/>
            <p:cNvSpPr/>
            <p:nvPr>
              <p:custDataLst>
                <p:tags r:id="rId16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Freeform 62"/>
            <p:cNvSpPr/>
            <p:nvPr>
              <p:custDataLst>
                <p:tags r:id="rId17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Freeform 63"/>
            <p:cNvSpPr/>
            <p:nvPr>
              <p:custDataLst>
                <p:tags r:id="rId18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Freeform 64"/>
            <p:cNvSpPr/>
            <p:nvPr>
              <p:custDataLst>
                <p:tags r:id="rId19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Freeform 65"/>
            <p:cNvSpPr/>
            <p:nvPr>
              <p:custDataLst>
                <p:tags r:id="rId20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Freeform 66"/>
            <p:cNvSpPr/>
            <p:nvPr>
              <p:custDataLst>
                <p:tags r:id="rId21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Freeform 67"/>
            <p:cNvSpPr/>
            <p:nvPr>
              <p:custDataLst>
                <p:tags r:id="rId22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Rectangle 68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Rectangle 69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Freeform 70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Freeform 71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Freeform 72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Freeform 73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Freeform 74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Freeform 75"/>
            <p:cNvSpPr/>
            <p:nvPr>
              <p:custDataLst>
                <p:tags r:id="rId30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Freeform 76"/>
            <p:cNvSpPr/>
            <p:nvPr>
              <p:custDataLst>
                <p:tags r:id="rId31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Freeform 77"/>
            <p:cNvSpPr/>
            <p:nvPr>
              <p:custDataLst>
                <p:tags r:id="rId32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Freeform 78"/>
            <p:cNvSpPr/>
            <p:nvPr>
              <p:custDataLst>
                <p:tags r:id="rId33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Freeform 79"/>
            <p:cNvSpPr/>
            <p:nvPr>
              <p:custDataLst>
                <p:tags r:id="rId34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Freeform 80"/>
            <p:cNvSpPr/>
            <p:nvPr>
              <p:custDataLst>
                <p:tags r:id="rId35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Rectangle 81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Freeform 82"/>
            <p:cNvSpPr/>
            <p:nvPr>
              <p:custDataLst>
                <p:tags r:id="rId37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Freeform 83"/>
            <p:cNvSpPr/>
            <p:nvPr>
              <p:custDataLst>
                <p:tags r:id="rId38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Freeform 84"/>
            <p:cNvSpPr/>
            <p:nvPr>
              <p:custDataLst>
                <p:tags r:id="rId39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Freeform 85"/>
            <p:cNvSpPr/>
            <p:nvPr>
              <p:custDataLst>
                <p:tags r:id="rId40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Freeform 86"/>
            <p:cNvSpPr/>
            <p:nvPr>
              <p:custDataLst>
                <p:tags r:id="rId41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Freeform 87"/>
            <p:cNvSpPr/>
            <p:nvPr>
              <p:custDataLst>
                <p:tags r:id="rId42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Rectangle 88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Freeform 89"/>
            <p:cNvSpPr/>
            <p:nvPr>
              <p:custDataLst>
                <p:tags r:id="rId44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Freeform 90"/>
            <p:cNvSpPr/>
            <p:nvPr>
              <p:custDataLst>
                <p:tags r:id="rId45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Freeform 91"/>
            <p:cNvSpPr/>
            <p:nvPr>
              <p:custDataLst>
                <p:tags r:id="rId46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Freeform 92"/>
            <p:cNvSpPr/>
            <p:nvPr>
              <p:custDataLst>
                <p:tags r:id="rId47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Freeform 93"/>
            <p:cNvSpPr/>
            <p:nvPr>
              <p:custDataLst>
                <p:tags r:id="rId48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Freeform 94"/>
            <p:cNvSpPr/>
            <p:nvPr>
              <p:custDataLst>
                <p:tags r:id="rId49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" name="Freeform 95"/>
            <p:cNvSpPr/>
            <p:nvPr>
              <p:custDataLst>
                <p:tags r:id="rId50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Rectangle 96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Rectangle 97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Freeform 98"/>
            <p:cNvSpPr/>
            <p:nvPr>
              <p:custDataLst>
                <p:tags r:id="rId53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Freeform 99"/>
            <p:cNvSpPr/>
            <p:nvPr>
              <p:custDataLst>
                <p:tags r:id="rId54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Freeform 100"/>
            <p:cNvSpPr/>
            <p:nvPr>
              <p:custDataLst>
                <p:tags r:id="rId55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Oval 101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Oval 102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Freeform 103"/>
            <p:cNvSpPr/>
            <p:nvPr>
              <p:custDataLst>
                <p:tags r:id="rId58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Rectangle 104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Rectangle 105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Rectangle 107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Rectangle 109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Freeform 111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Freeform 112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Freeform 113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Freeform 114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Freeform 115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8" name="Freeform 116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9" name="Freeform 117"/>
            <p:cNvSpPr>
              <a:spLocks noEditPoints="1"/>
            </p:cNvSpPr>
            <p:nvPr>
              <p:custDataLst>
                <p:tags r:id="rId72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Freeform 118"/>
            <p:cNvSpPr>
              <a:spLocks noEditPoints="1"/>
            </p:cNvSpPr>
            <p:nvPr>
              <p:custDataLst>
                <p:tags r:id="rId73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Freeform 119"/>
            <p:cNvSpPr/>
            <p:nvPr>
              <p:custDataLst>
                <p:tags r:id="rId74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Line 120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" name="Line 121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4" name="Freeform 122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Freeform 123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Freeform 124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Freeform 125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Freeform 126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Freeform 127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Freeform 128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Freeform 129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30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Freeform 131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Freeform 132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33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6" name="Freeform 134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7" name="Freeform 135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Freeform 136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Freeform 137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0" name="Freeform 138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1" name="Freeform 139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2" name="Freeform 140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" name="Freeform 141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4" name="Freeform 142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5" name="Freeform 143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6" name="Freeform 144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" name="Freeform 145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8" name="Freeform 146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Freeform 148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1" name="Freeform 149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2" name="Freeform 150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Freeform 151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" name="Freeform 152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5" name="Freeform 153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6" name="Freeform 154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7" name="Freeform 155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8" name="Freeform 156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" name="Freeform 157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" name="Freeform 158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" name="Freeform 159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2" name="Freeform 160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" name="Freeform 161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" name="Freeform 162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" name="Freeform 163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" name="Freeform 164"/>
            <p:cNvSpPr>
              <a:spLocks noEditPoints="1"/>
            </p:cNvSpPr>
            <p:nvPr>
              <p:custDataLst>
                <p:tags r:id="rId119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7" name="Freeform 165"/>
            <p:cNvSpPr>
              <a:spLocks noEditPoint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" name="Freeform 166"/>
            <p:cNvSpPr/>
            <p:nvPr>
              <p:custDataLst>
                <p:tags r:id="rId121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" name="Oval 167"/>
            <p:cNvSpPr>
              <a:spLocks noChangeArrowheads="1"/>
            </p:cNvSpPr>
            <p:nvPr>
              <p:custDataLst>
                <p:tags r:id="rId122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0" name="Oval 168"/>
            <p:cNvSpPr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1" name="Freeform 169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2" name="Freeform 170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3" name="Freeform 171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" name="Freeform 172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" name="Freeform 173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" name="Freeform 174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" name="Freeform 175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" name="Freeform 176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9" name="Freeform 177"/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0" name="Freeform 178"/>
            <p:cNvSpPr>
              <a:spLocks noEditPoints="1"/>
            </p:cNvSpPr>
            <p:nvPr>
              <p:custDataLst>
                <p:tags r:id="rId133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1" name="Freeform 179"/>
            <p:cNvSpPr>
              <a:spLocks noEditPoints="1"/>
            </p:cNvSpPr>
            <p:nvPr>
              <p:custDataLst>
                <p:tags r:id="rId134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13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2" name="文本占位符 2"/>
          <p:cNvSpPr>
            <a:spLocks noGrp="1"/>
          </p:cNvSpPr>
          <p:nvPr>
            <p:ph type="body" idx="1" hasCustomPrompt="1"/>
            <p:custDataLst>
              <p:tags r:id="rId138"/>
            </p:custDataLst>
          </p:nvPr>
        </p:nvSpPr>
        <p:spPr>
          <a:xfrm>
            <a:off x="1444953" y="4484436"/>
            <a:ext cx="5419185" cy="96958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3" name="标题 1"/>
          <p:cNvSpPr>
            <a:spLocks noGrp="1"/>
          </p:cNvSpPr>
          <p:nvPr>
            <p:ph type="title" hasCustomPrompt="1"/>
            <p:custDataLst>
              <p:tags r:id="rId139"/>
            </p:custDataLst>
          </p:nvPr>
        </p:nvSpPr>
        <p:spPr>
          <a:xfrm>
            <a:off x="1444953" y="3605757"/>
            <a:ext cx="5419185" cy="832642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4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74712" y="1854200"/>
            <a:ext cx="5112000" cy="43211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8600" y="1854200"/>
            <a:ext cx="5112000" cy="43211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74712" y="2716271"/>
            <a:ext cx="5112000" cy="3456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5760" y="2716271"/>
            <a:ext cx="5112001" cy="3456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4176000" cy="1620000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93525" y="334800"/>
            <a:ext cx="6120000" cy="5832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02.xml"/><Relationship Id="rId17" Type="http://schemas.openxmlformats.org/officeDocument/2006/relationships/tags" Target="../tags/tag601.xml"/><Relationship Id="rId16" Type="http://schemas.openxmlformats.org/officeDocument/2006/relationships/tags" Target="../tags/tag600.xml"/><Relationship Id="rId15" Type="http://schemas.openxmlformats.org/officeDocument/2006/relationships/tags" Target="../tags/tag599.xml"/><Relationship Id="rId14" Type="http://schemas.openxmlformats.org/officeDocument/2006/relationships/tags" Target="../tags/tag598.xml"/><Relationship Id="rId13" Type="http://schemas.openxmlformats.org/officeDocument/2006/relationships/tags" Target="../tags/tag59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0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实验三</a:t>
            </a:r>
            <a:r>
              <a:rPr lang="zh-CN" altLang="en-US"/>
              <a:t> </a:t>
            </a:r>
            <a:r>
              <a:rPr lang="en-US" altLang="zh-CN"/>
              <a:t>Axure</a:t>
            </a:r>
            <a:r>
              <a:rPr lang="zh-CN" altLang="en-US"/>
              <a:t>基本使用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请用</a:t>
            </a:r>
            <a:r>
              <a:rPr lang="en-US" altLang="zh-CN"/>
              <a:t>Axure</a:t>
            </a:r>
            <a:r>
              <a:rPr lang="zh-CN" altLang="en-US"/>
              <a:t>实现如下图所示的界面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42540" y="918210"/>
            <a:ext cx="6450330" cy="50209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要求：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布局、排列、字体颜色等基本</a:t>
            </a:r>
            <a:r>
              <a:rPr lang="zh-CN" altLang="en-US"/>
              <a:t>遵照设计图，若发现有不合理之处请自行优化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每一个控件应可响应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颜色等不作要求</a:t>
            </a:r>
            <a:endParaRPr lang="zh-CN" altLang="en-US"/>
          </a:p>
          <a:p>
            <a:r>
              <a:rPr lang="zh-CN" altLang="en-US"/>
              <a:t>学号</a:t>
            </a:r>
            <a:r>
              <a:rPr lang="en-US" altLang="zh-CN"/>
              <a:t>+</a:t>
            </a:r>
            <a:r>
              <a:rPr lang="zh-CN" altLang="en-US"/>
              <a:t>姓名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6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4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4"/>
  <p:tag name="KSO_WM_UNIT_COLOR_SCHEME_PARENT_PAGE" val="2_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5"/>
  <p:tag name="KSO_WM_UNIT_COLOR_SCHEME_PARENT_PAGE" val="2_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6"/>
  <p:tag name="KSO_WM_UNIT_COLOR_SCHEME_PARENT_PAGE" val="2_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7"/>
  <p:tag name="KSO_WM_UNIT_COLOR_SCHEME_PARENT_PAGE" val="2_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8"/>
  <p:tag name="KSO_WM_UNIT_COLOR_SCHEME_PARENT_PAGE" val="2_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9"/>
  <p:tag name="KSO_WM_UNIT_COLOR_SCHEME_PARENT_PAGE" val="2_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0"/>
  <p:tag name="KSO_WM_UNIT_COLOR_SCHEME_PARENT_PAGE" val="2_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1"/>
  <p:tag name="KSO_WM_UNIT_COLOR_SCHEME_PARENT_PAGE" val="2_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2"/>
  <p:tag name="KSO_WM_UNIT_COLOR_SCHEME_PARENT_PAGE" val="2_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3"/>
  <p:tag name="KSO_WM_UNIT_COLOR_SCHEME_PARENT_PAGE" val="2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5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4"/>
  <p:tag name="KSO_WM_UNIT_COLOR_SCHEME_PARENT_PAGE" val="2_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5"/>
  <p:tag name="KSO_WM_UNIT_COLOR_SCHEME_PARENT_PAGE" val="2_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6"/>
  <p:tag name="KSO_WM_UNIT_COLOR_SCHEME_PARENT_PAGE" val="2_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7"/>
  <p:tag name="KSO_WM_UNIT_COLOR_SCHEME_PARENT_PAGE" val="2_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8"/>
  <p:tag name="KSO_WM_UNIT_COLOR_SCHEME_PARENT_PAGE" val="2_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9"/>
  <p:tag name="KSO_WM_UNIT_COLOR_SCHEME_PARENT_PAGE" val="2_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0"/>
  <p:tag name="KSO_WM_UNIT_COLOR_SCHEME_PARENT_PAGE" val="2_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1"/>
  <p:tag name="KSO_WM_UNIT_COLOR_SCHEME_PARENT_PAGE" val="2_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2"/>
  <p:tag name="KSO_WM_UNIT_COLOR_SCHEME_PARENT_PAGE" val="2_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3"/>
  <p:tag name="KSO_WM_UNIT_COLOR_SCHEME_PARENT_PAGE" val="2_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6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4"/>
  <p:tag name="KSO_WM_UNIT_COLOR_SCHEME_PARENT_PAGE" val="2_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5"/>
  <p:tag name="KSO_WM_UNIT_COLOR_SCHEME_PARENT_PAGE" val="2_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6"/>
  <p:tag name="KSO_WM_UNIT_COLOR_SCHEME_PARENT_PAGE" val="2_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7"/>
  <p:tag name="KSO_WM_UNIT_COLOR_SCHEME_PARENT_PAGE" val="2_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8"/>
  <p:tag name="KSO_WM_UNIT_COLOR_SCHEME_PARENT_PAGE" val="2_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9"/>
  <p:tag name="KSO_WM_UNIT_COLOR_SCHEME_PARENT_PAGE" val="2_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0"/>
  <p:tag name="KSO_WM_UNIT_COLOR_SCHEME_PARENT_PAGE" val="2_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1"/>
  <p:tag name="KSO_WM_UNIT_COLOR_SCHEME_PARENT_PAGE" val="2_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2"/>
  <p:tag name="KSO_WM_UNIT_COLOR_SCHEME_PARENT_PAGE" val="2_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3"/>
  <p:tag name="KSO_WM_UNIT_COLOR_SCHEME_PARENT_PAGE" val="2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7"/>
  <p:tag name="KSO_WM_UNIT_COLOR_SCHEME_PARENT_PAGE" val="2_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4"/>
  <p:tag name="KSO_WM_UNIT_COLOR_SCHEME_PARENT_PAGE" val="2_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5"/>
  <p:tag name="KSO_WM_UNIT_COLOR_SCHEME_PARENT_PAGE" val="2_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6"/>
  <p:tag name="KSO_WM_UNIT_COLOR_SCHEME_PARENT_PAGE" val="2_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7"/>
  <p:tag name="KSO_WM_UNIT_COLOR_SCHEME_PARENT_PAGE" val="2_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0"/>
  <p:tag name="KSO_WM_UNIT_COLOR_SCHEME_PARENT_PAGE" val="2_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1"/>
  <p:tag name="KSO_WM_UNIT_COLOR_SCHEME_PARENT_PAGE" val="2_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2"/>
  <p:tag name="KSO_WM_UNIT_COLOR_SCHEME_PARENT_PAGE" val="2_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3"/>
  <p:tag name="KSO_WM_UNIT_COLOR_SCHEME_PARENT_PAGE" val="2_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8"/>
  <p:tag name="KSO_WM_UNIT_COLOR_SCHEME_PARENT_PAGE" val="2_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41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7"/>
  <p:tag name="KSO_WM_UNIT_COLOR_SCHEME_PARENT_PAGE" val="2_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"/>
  <p:tag name="KSO_WM_UNIT_COLOR_SCHEME_PARENT_PAGE" val="2_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"/>
  <p:tag name="KSO_WM_UNIT_COLOR_SCHEME_PARENT_PAGE" val="2_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"/>
  <p:tag name="KSO_WM_UNIT_COLOR_SCHEME_PARENT_PAGE" val="2_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"/>
  <p:tag name="KSO_WM_UNIT_COLOR_SCHEME_PARENT_PAGE" val="2_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"/>
  <p:tag name="KSO_WM_UNIT_COLOR_SCHEME_PARENT_PAGE" val="2_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"/>
  <p:tag name="KSO_WM_UNIT_COLOR_SCHEME_PARENT_PAGE" val="2_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9"/>
  <p:tag name="KSO_WM_UNIT_COLOR_SCHEME_PARENT_PAGE" val="2_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"/>
  <p:tag name="KSO_WM_UNIT_COLOR_SCHEME_PARENT_PAGE" val="2_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"/>
  <p:tag name="KSO_WM_UNIT_COLOR_SCHEME_PARENT_PAGE" val="2_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"/>
  <p:tag name="KSO_WM_UNIT_COLOR_SCHEME_PARENT_PAGE" val="2_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"/>
  <p:tag name="KSO_WM_UNIT_COLOR_SCHEME_PARENT_PAGE" val="2_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"/>
  <p:tag name="KSO_WM_UNIT_COLOR_SCHEME_PARENT_PAGE" val="2_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"/>
  <p:tag name="KSO_WM_UNIT_COLOR_SCHEME_PARENT_PAGE" val="2_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"/>
  <p:tag name="KSO_WM_UNIT_COLOR_SCHEME_PARENT_PAGE" val="2_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"/>
  <p:tag name="KSO_WM_UNIT_COLOR_SCHEME_PARENT_PAGE" val="2_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"/>
  <p:tag name="KSO_WM_UNIT_COLOR_SCHEME_PARENT_PAGE" val="2_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0"/>
  <p:tag name="KSO_WM_UNIT_COLOR_SCHEME_PARENT_PAGE" val="2_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"/>
  <p:tag name="KSO_WM_UNIT_COLOR_SCHEME_PARENT_PAGE" val="2_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"/>
  <p:tag name="KSO_WM_UNIT_COLOR_SCHEME_PARENT_PAGE" val="2_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"/>
  <p:tag name="KSO_WM_UNIT_COLOR_SCHEME_PARENT_PAGE" val="2_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"/>
  <p:tag name="KSO_WM_UNIT_COLOR_SCHEME_PARENT_PAGE" val="2_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"/>
  <p:tag name="KSO_WM_UNIT_COLOR_SCHEME_PARENT_PAGE" val="2_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"/>
  <p:tag name="KSO_WM_UNIT_COLOR_SCHEME_PARENT_PAGE" val="2_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0"/>
  <p:tag name="KSO_WM_UNIT_COLOR_SCHEME_PARENT_PAGE" val="2_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1"/>
  <p:tag name="KSO_WM_UNIT_COLOR_SCHEME_PARENT_PAGE" val="2_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2"/>
  <p:tag name="KSO_WM_UNIT_COLOR_SCHEME_PARENT_PAGE" val="2_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3"/>
  <p:tag name="KSO_WM_UNIT_COLOR_SCHEME_PARENT_PAGE" val="2_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1"/>
  <p:tag name="KSO_WM_UNIT_COLOR_SCHEME_PARENT_PAGE" val="2_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4"/>
  <p:tag name="KSO_WM_UNIT_COLOR_SCHEME_PARENT_PAGE" val="2_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5"/>
  <p:tag name="KSO_WM_UNIT_COLOR_SCHEME_PARENT_PAGE" val="2_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6"/>
  <p:tag name="KSO_WM_UNIT_COLOR_SCHEME_PARENT_PAGE" val="2_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7"/>
  <p:tag name="KSO_WM_UNIT_COLOR_SCHEME_PARENT_PAGE" val="2_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8"/>
  <p:tag name="KSO_WM_UNIT_COLOR_SCHEME_PARENT_PAGE" val="2_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9"/>
  <p:tag name="KSO_WM_UNIT_COLOR_SCHEME_PARENT_PAGE" val="2_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0"/>
  <p:tag name="KSO_WM_UNIT_COLOR_SCHEME_PARENT_PAGE" val="2_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1"/>
  <p:tag name="KSO_WM_UNIT_COLOR_SCHEME_PARENT_PAGE" val="2_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2"/>
  <p:tag name="KSO_WM_UNIT_COLOR_SCHEME_PARENT_PAGE" val="2_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3"/>
  <p:tag name="KSO_WM_UNIT_COLOR_SCHEME_PARENT_PAGE" val="2_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2"/>
  <p:tag name="KSO_WM_UNIT_COLOR_SCHEME_PARENT_PAGE" val="2_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4"/>
  <p:tag name="KSO_WM_UNIT_COLOR_SCHEME_PARENT_PAGE" val="2_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5"/>
  <p:tag name="KSO_WM_UNIT_COLOR_SCHEME_PARENT_PAGE" val="2_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6"/>
  <p:tag name="KSO_WM_UNIT_COLOR_SCHEME_PARENT_PAGE" val="2_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7"/>
  <p:tag name="KSO_WM_UNIT_COLOR_SCHEME_PARENT_PAGE" val="2_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8"/>
  <p:tag name="KSO_WM_UNIT_COLOR_SCHEME_PARENT_PAGE" val="2_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9"/>
  <p:tag name="KSO_WM_UNIT_COLOR_SCHEME_PARENT_PAGE" val="2_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0"/>
  <p:tag name="KSO_WM_UNIT_COLOR_SCHEME_PARENT_PAGE" val="2_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1"/>
  <p:tag name="KSO_WM_UNIT_COLOR_SCHEME_PARENT_PAGE" val="2_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2"/>
  <p:tag name="KSO_WM_UNIT_COLOR_SCHEME_PARENT_PAGE" val="2_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3"/>
  <p:tag name="KSO_WM_UNIT_COLOR_SCHEME_PARENT_PAGE" val="2_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3"/>
  <p:tag name="KSO_WM_UNIT_COLOR_SCHEME_PARENT_PAGE" val="2_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4"/>
  <p:tag name="KSO_WM_UNIT_COLOR_SCHEME_PARENT_PAGE" val="2_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5"/>
  <p:tag name="KSO_WM_UNIT_COLOR_SCHEME_PARENT_PAGE" val="2_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6"/>
  <p:tag name="KSO_WM_UNIT_COLOR_SCHEME_PARENT_PAGE" val="2_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7"/>
  <p:tag name="KSO_WM_UNIT_COLOR_SCHEME_PARENT_PAGE" val="2_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8"/>
  <p:tag name="KSO_WM_UNIT_COLOR_SCHEME_PARENT_PAGE" val="2_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9"/>
  <p:tag name="KSO_WM_UNIT_COLOR_SCHEME_PARENT_PAGE" val="2_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0"/>
  <p:tag name="KSO_WM_UNIT_COLOR_SCHEME_PARENT_PAGE" val="2_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1"/>
  <p:tag name="KSO_WM_UNIT_COLOR_SCHEME_PARENT_PAGE" val="2_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2"/>
  <p:tag name="KSO_WM_UNIT_COLOR_SCHEME_PARENT_PAGE" val="2_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3"/>
  <p:tag name="KSO_WM_UNIT_COLOR_SCHEME_PARENT_PAGE" val="2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8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4"/>
  <p:tag name="KSO_WM_UNIT_COLOR_SCHEME_PARENT_PAGE" val="2_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4"/>
  <p:tag name="KSO_WM_UNIT_COLOR_SCHEME_PARENT_PAGE" val="2_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5"/>
  <p:tag name="KSO_WM_UNIT_COLOR_SCHEME_PARENT_PAGE" val="2_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6"/>
  <p:tag name="KSO_WM_UNIT_COLOR_SCHEME_PARENT_PAGE" val="2_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7"/>
  <p:tag name="KSO_WM_UNIT_COLOR_SCHEME_PARENT_PAGE" val="2_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8"/>
  <p:tag name="KSO_WM_UNIT_COLOR_SCHEME_PARENT_PAGE" val="2_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9"/>
  <p:tag name="KSO_WM_UNIT_COLOR_SCHEME_PARENT_PAGE" val="2_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0"/>
  <p:tag name="KSO_WM_UNIT_COLOR_SCHEME_PARENT_PAGE" val="2_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1"/>
  <p:tag name="KSO_WM_UNIT_COLOR_SCHEME_PARENT_PAGE" val="2_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2"/>
  <p:tag name="KSO_WM_UNIT_COLOR_SCHEME_PARENT_PAGE" val="2_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3"/>
  <p:tag name="KSO_WM_UNIT_COLOR_SCHEME_PARENT_PAGE" val="2_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5"/>
  <p:tag name="KSO_WM_UNIT_COLOR_SCHEME_PARENT_PAGE" val="2_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4"/>
  <p:tag name="KSO_WM_UNIT_COLOR_SCHEME_PARENT_PAGE" val="2_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5"/>
  <p:tag name="KSO_WM_UNIT_COLOR_SCHEME_PARENT_PAGE" val="2_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6"/>
  <p:tag name="KSO_WM_UNIT_COLOR_SCHEME_PARENT_PAGE" val="2_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7"/>
  <p:tag name="KSO_WM_UNIT_COLOR_SCHEME_PARENT_PAGE" val="2_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8"/>
  <p:tag name="KSO_WM_UNIT_COLOR_SCHEME_PARENT_PAGE" val="2_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9"/>
  <p:tag name="KSO_WM_UNIT_COLOR_SCHEME_PARENT_PAGE" val="2_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0"/>
  <p:tag name="KSO_WM_UNIT_COLOR_SCHEME_PARENT_PAGE" val="2_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1"/>
  <p:tag name="KSO_WM_UNIT_COLOR_SCHEME_PARENT_PAGE" val="2_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2"/>
  <p:tag name="KSO_WM_UNIT_COLOR_SCHEME_PARENT_PAGE" val="2_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3"/>
  <p:tag name="KSO_WM_UNIT_COLOR_SCHEME_PARENT_PAGE" val="2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6"/>
  <p:tag name="KSO_WM_UNIT_COLOR_SCHEME_PARENT_PAGE" val="2_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4"/>
  <p:tag name="KSO_WM_UNIT_COLOR_SCHEME_PARENT_PAGE" val="2_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5"/>
  <p:tag name="KSO_WM_UNIT_COLOR_SCHEME_PARENT_PAGE" val="2_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6"/>
  <p:tag name="KSO_WM_UNIT_COLOR_SCHEME_PARENT_PAGE" val="2_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7"/>
  <p:tag name="KSO_WM_UNIT_COLOR_SCHEME_PARENT_PAGE" val="2_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8"/>
  <p:tag name="KSO_WM_UNIT_COLOR_SCHEME_PARENT_PAGE" val="2_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9"/>
  <p:tag name="KSO_WM_UNIT_COLOR_SCHEME_PARENT_PAGE" val="2_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0"/>
  <p:tag name="KSO_WM_UNIT_COLOR_SCHEME_PARENT_PAGE" val="2_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1"/>
  <p:tag name="KSO_WM_UNIT_COLOR_SCHEME_PARENT_PAGE" val="2_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2"/>
  <p:tag name="KSO_WM_UNIT_COLOR_SCHEME_PARENT_PAGE" val="2_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3"/>
  <p:tag name="KSO_WM_UNIT_COLOR_SCHEME_PARENT_PAGE" val="2_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7"/>
  <p:tag name="KSO_WM_UNIT_COLOR_SCHEME_PARENT_PAGE" val="2_1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4"/>
  <p:tag name="KSO_WM_UNIT_COLOR_SCHEME_PARENT_PAGE" val="2_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5"/>
  <p:tag name="KSO_WM_UNIT_COLOR_SCHEME_PARENT_PAGE" val="2_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6"/>
  <p:tag name="KSO_WM_UNIT_COLOR_SCHEME_PARENT_PAGE" val="2_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7"/>
  <p:tag name="KSO_WM_UNIT_COLOR_SCHEME_PARENT_PAGE" val="2_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8"/>
  <p:tag name="KSO_WM_UNIT_COLOR_SCHEME_PARENT_PAGE" val="2_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9"/>
  <p:tag name="KSO_WM_UNIT_COLOR_SCHEME_PARENT_PAGE" val="2_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0"/>
  <p:tag name="KSO_WM_UNIT_COLOR_SCHEME_PARENT_PAGE" val="2_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1"/>
  <p:tag name="KSO_WM_UNIT_COLOR_SCHEME_PARENT_PAGE" val="2_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2"/>
  <p:tag name="KSO_WM_UNIT_COLOR_SCHEME_PARENT_PAGE" val="2_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3"/>
  <p:tag name="KSO_WM_UNIT_COLOR_SCHEME_PARENT_PAGE" val="2_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8"/>
  <p:tag name="KSO_WM_UNIT_COLOR_SCHEME_PARENT_PAGE" val="2_1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4"/>
  <p:tag name="KSO_WM_UNIT_COLOR_SCHEME_PARENT_PAGE" val="2_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5"/>
  <p:tag name="KSO_WM_UNIT_COLOR_SCHEME_PARENT_PAGE" val="2_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6"/>
  <p:tag name="KSO_WM_UNIT_COLOR_SCHEME_PARENT_PAGE" val="2_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7"/>
  <p:tag name="KSO_WM_UNIT_COLOR_SCHEME_PARENT_PAGE" val="2_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8"/>
  <p:tag name="KSO_WM_UNIT_COLOR_SCHEME_PARENT_PAGE" val="2_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9"/>
  <p:tag name="KSO_WM_UNIT_COLOR_SCHEME_PARENT_PAGE" val="2_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0"/>
  <p:tag name="KSO_WM_UNIT_COLOR_SCHEME_PARENT_PAGE" val="2_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1"/>
  <p:tag name="KSO_WM_UNIT_COLOR_SCHEME_PARENT_PAGE" val="2_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2"/>
  <p:tag name="KSO_WM_UNIT_COLOR_SCHEME_PARENT_PAGE" val="2_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3"/>
  <p:tag name="KSO_WM_UNIT_COLOR_SCHEME_PARENT_PAGE" val="2_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9"/>
  <p:tag name="KSO_WM_UNIT_COLOR_SCHEME_PARENT_PAGE" val="2_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4"/>
  <p:tag name="KSO_WM_UNIT_COLOR_SCHEME_PARENT_PAGE" val="2_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5"/>
  <p:tag name="KSO_WM_UNIT_COLOR_SCHEME_PARENT_PAGE" val="2_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6"/>
  <p:tag name="KSO_WM_UNIT_COLOR_SCHEME_PARENT_PAGE" val="2_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7"/>
  <p:tag name="KSO_WM_UNIT_COLOR_SCHEME_PARENT_PAGE" val="2_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8"/>
  <p:tag name="KSO_WM_UNIT_COLOR_SCHEME_PARENT_PAGE" val="2_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9"/>
  <p:tag name="KSO_WM_UNIT_COLOR_SCHEME_PARENT_PAGE" val="2_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0"/>
  <p:tag name="KSO_WM_UNIT_COLOR_SCHEME_PARENT_PAGE" val="2_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1"/>
  <p:tag name="KSO_WM_UNIT_COLOR_SCHEME_PARENT_PAGE" val="2_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2"/>
  <p:tag name="KSO_WM_UNIT_COLOR_SCHEME_PARENT_PAGE" val="2_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3"/>
  <p:tag name="KSO_WM_UNIT_COLOR_SCHEME_PARENT_PAGE" val="2_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0"/>
  <p:tag name="KSO_WM_UNIT_COLOR_SCHEME_PARENT_PAGE" val="2_1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4"/>
  <p:tag name="KSO_WM_UNIT_COLOR_SCHEME_PARENT_PAGE" val="2_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5"/>
  <p:tag name="KSO_WM_UNIT_COLOR_SCHEME_PARENT_PAGE" val="2_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6"/>
  <p:tag name="KSO_WM_UNIT_COLOR_SCHEME_PARENT_PAGE" val="2_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7"/>
  <p:tag name="KSO_WM_UNIT_COLOR_SCHEME_PARENT_PAGE" val="2_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8"/>
  <p:tag name="KSO_WM_UNIT_COLOR_SCHEME_PARENT_PAGE" val="2_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9"/>
  <p:tag name="KSO_WM_UNIT_COLOR_SCHEME_PARENT_PAGE" val="2_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0"/>
  <p:tag name="KSO_WM_UNIT_COLOR_SCHEME_PARENT_PAGE" val="2_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1"/>
  <p:tag name="KSO_WM_UNIT_COLOR_SCHEME_PARENT_PAGE" val="2_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2"/>
  <p:tag name="KSO_WM_UNIT_COLOR_SCHEME_PARENT_PAGE" val="2_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3"/>
  <p:tag name="KSO_WM_UNIT_COLOR_SCHEME_PARENT_PAGE" val="2_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1"/>
  <p:tag name="KSO_WM_UNIT_COLOR_SCHEME_PARENT_PAGE" val="2_1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4"/>
  <p:tag name="KSO_WM_UNIT_COLOR_SCHEME_PARENT_PAGE" val="2_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5"/>
  <p:tag name="KSO_WM_UNIT_COLOR_SCHEME_PARENT_PAGE" val="2_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6"/>
  <p:tag name="KSO_WM_UNIT_COLOR_SCHEME_PARENT_PAGE" val="2_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78.xml><?xml version="1.0" encoding="utf-8"?>
<p:tagLst xmlns:p="http://schemas.openxmlformats.org/presentationml/2006/main">
  <p:tag name="KSO_WM_SLIDE_COLORSCHEME_VERSION" val="3.2"/>
  <p:tag name="KSO_WM_UNIT_COLOR_SCHEME_SHAPE_ID" val="138"/>
  <p:tag name="KSO_WM_UNIT_COLOR_SCHEME_PARENT_PAGE" val="2_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2"/>
  <p:tag name="KSO_WM_UNIT_COLOR_SCHEME_PARENT_PAGE" val="2_1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"/>
  <p:tag name="KSO_WM_UNIT_COLOR_SCHEME_PARENT_PAGE" val="2_3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2"/>
  <p:tag name="KSO_WM_UNIT_COLOR_SCHEME_PARENT_PAGE" val="2_3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3"/>
  <p:tag name="KSO_WM_UNIT_COLOR_SCHEME_PARENT_PAGE" val="2_3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4"/>
  <p:tag name="KSO_WM_UNIT_COLOR_SCHEME_PARENT_PAGE" val="2_3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5"/>
  <p:tag name="KSO_WM_UNIT_COLOR_SCHEME_PARENT_PAGE" val="2_3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6"/>
  <p:tag name="KSO_WM_UNIT_COLOR_SCHEME_PARENT_PAGE" val="2_3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7"/>
  <p:tag name="KSO_WM_UNIT_COLOR_SCHEME_PARENT_PAGE" val="2_3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8"/>
  <p:tag name="KSO_WM_UNIT_COLOR_SCHEME_PARENT_PAGE" val="2_3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9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3"/>
  <p:tag name="KSO_WM_UNIT_COLOR_SCHEME_PARENT_PAGE" val="2_1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0"/>
  <p:tag name="KSO_WM_UNIT_COLOR_SCHEME_PARENT_PAGE" val="2_3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1"/>
  <p:tag name="KSO_WM_UNIT_COLOR_SCHEME_PARENT_PAGE" val="2_3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2"/>
  <p:tag name="KSO_WM_UNIT_COLOR_SCHEME_PARENT_PAGE" val="2_3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3"/>
  <p:tag name="KSO_WM_UNIT_COLOR_SCHEME_PARENT_PAGE" val="2_3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4"/>
  <p:tag name="KSO_WM_UNIT_COLOR_SCHEME_PARENT_PAGE" val="2_3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5"/>
  <p:tag name="KSO_WM_UNIT_COLOR_SCHEME_PARENT_PAGE" val="2_3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6"/>
  <p:tag name="KSO_WM_UNIT_COLOR_SCHEME_PARENT_PAGE" val="2_3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7"/>
  <p:tag name="KSO_WM_UNIT_COLOR_SCHEME_PARENT_PAGE" val="2_3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8"/>
  <p:tag name="KSO_WM_UNIT_COLOR_SCHEME_PARENT_PAGE" val="2_3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9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7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4"/>
  <p:tag name="KSO_WM_UNIT_COLOR_SCHEME_PARENT_PAGE" val="2_1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0"/>
  <p:tag name="KSO_WM_UNIT_COLOR_SCHEME_PARENT_PAGE" val="2_3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1"/>
  <p:tag name="KSO_WM_UNIT_COLOR_SCHEME_PARENT_PAGE" val="2_3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2"/>
  <p:tag name="KSO_WM_UNIT_COLOR_SCHEME_PARENT_PAGE" val="2_3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3"/>
  <p:tag name="KSO_WM_UNIT_COLOR_SCHEME_PARENT_PAGE" val="2_3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4"/>
  <p:tag name="KSO_WM_UNIT_COLOR_SCHEME_PARENT_PAGE" val="2_3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5"/>
  <p:tag name="KSO_WM_UNIT_COLOR_SCHEME_PARENT_PAGE" val="2_3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6"/>
  <p:tag name="KSO_WM_UNIT_COLOR_SCHEME_PARENT_PAGE" val="2_3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7"/>
  <p:tag name="KSO_WM_UNIT_COLOR_SCHEME_PARENT_PAGE" val="2_3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8"/>
  <p:tag name="KSO_WM_UNIT_COLOR_SCHEME_PARENT_PAGE" val="2_3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9"/>
  <p:tag name="KSO_WM_UNIT_COLOR_SCHEME_PARENT_PAGE" val="2_3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5"/>
  <p:tag name="KSO_WM_UNIT_COLOR_SCHEME_PARENT_PAGE" val="2_1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0"/>
  <p:tag name="KSO_WM_UNIT_COLOR_SCHEME_PARENT_PAGE" val="2_3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1"/>
  <p:tag name="KSO_WM_UNIT_COLOR_SCHEME_PARENT_PAGE" val="2_3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2"/>
  <p:tag name="KSO_WM_UNIT_COLOR_SCHEME_PARENT_PAGE" val="2_3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3"/>
  <p:tag name="KSO_WM_UNIT_COLOR_SCHEME_PARENT_PAGE" val="2_3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4"/>
  <p:tag name="KSO_WM_UNIT_COLOR_SCHEME_PARENT_PAGE" val="2_3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5"/>
  <p:tag name="KSO_WM_UNIT_COLOR_SCHEME_PARENT_PAGE" val="2_3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6"/>
  <p:tag name="KSO_WM_UNIT_COLOR_SCHEME_PARENT_PAGE" val="2_3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7"/>
  <p:tag name="KSO_WM_UNIT_COLOR_SCHEME_PARENT_PAGE" val="2_3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8"/>
  <p:tag name="KSO_WM_UNIT_COLOR_SCHEME_PARENT_PAGE" val="2_3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9"/>
  <p:tag name="KSO_WM_UNIT_COLOR_SCHEME_PARENT_PAGE" val="2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6"/>
  <p:tag name="KSO_WM_UNIT_COLOR_SCHEME_PARENT_PAGE" val="2_1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0"/>
  <p:tag name="KSO_WM_UNIT_COLOR_SCHEME_PARENT_PAGE" val="2_3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1"/>
  <p:tag name="KSO_WM_UNIT_COLOR_SCHEME_PARENT_PAGE" val="2_3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2"/>
  <p:tag name="KSO_WM_UNIT_COLOR_SCHEME_PARENT_PAGE" val="2_3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3"/>
  <p:tag name="KSO_WM_UNIT_COLOR_SCHEME_PARENT_PAGE" val="2_3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4"/>
  <p:tag name="KSO_WM_UNIT_COLOR_SCHEME_PARENT_PAGE" val="2_3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5"/>
  <p:tag name="KSO_WM_UNIT_COLOR_SCHEME_PARENT_PAGE" val="2_3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6"/>
  <p:tag name="KSO_WM_UNIT_COLOR_SCHEME_PARENT_PAGE" val="2_3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7"/>
  <p:tag name="KSO_WM_UNIT_COLOR_SCHEME_PARENT_PAGE" val="2_3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8"/>
  <p:tag name="KSO_WM_UNIT_COLOR_SCHEME_PARENT_PAGE" val="2_3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9"/>
  <p:tag name="KSO_WM_UNIT_COLOR_SCHEME_PARENT_PAGE" val="2_3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7"/>
  <p:tag name="KSO_WM_UNIT_COLOR_SCHEME_PARENT_PAGE" val="2_1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0"/>
  <p:tag name="KSO_WM_UNIT_COLOR_SCHEME_PARENT_PAGE" val="2_3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1"/>
  <p:tag name="KSO_WM_UNIT_COLOR_SCHEME_PARENT_PAGE" val="2_3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2"/>
  <p:tag name="KSO_WM_UNIT_COLOR_SCHEME_PARENT_PAGE" val="2_3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3"/>
  <p:tag name="KSO_WM_UNIT_COLOR_SCHEME_PARENT_PAGE" val="2_3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4"/>
  <p:tag name="KSO_WM_UNIT_COLOR_SCHEME_PARENT_PAGE" val="2_3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5"/>
  <p:tag name="KSO_WM_UNIT_COLOR_SCHEME_PARENT_PAGE" val="2_3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6"/>
  <p:tag name="KSO_WM_UNIT_COLOR_SCHEME_PARENT_PAGE" val="2_3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7"/>
  <p:tag name="KSO_WM_UNIT_COLOR_SCHEME_PARENT_PAGE" val="2_3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8"/>
  <p:tag name="KSO_WM_UNIT_COLOR_SCHEME_PARENT_PAGE" val="2_3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9"/>
  <p:tag name="KSO_WM_UNIT_COLOR_SCHEME_PARENT_PAGE" val="2_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8"/>
  <p:tag name="KSO_WM_UNIT_COLOR_SCHEME_PARENT_PAGE" val="2_1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0"/>
  <p:tag name="KSO_WM_UNIT_COLOR_SCHEME_PARENT_PAGE" val="2_3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1"/>
  <p:tag name="KSO_WM_UNIT_COLOR_SCHEME_PARENT_PAGE" val="2_3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2"/>
  <p:tag name="KSO_WM_UNIT_COLOR_SCHEME_PARENT_PAGE" val="2_3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3"/>
  <p:tag name="KSO_WM_UNIT_COLOR_SCHEME_PARENT_PAGE" val="2_3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4"/>
  <p:tag name="KSO_WM_UNIT_COLOR_SCHEME_PARENT_PAGE" val="2_3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5"/>
  <p:tag name="KSO_WM_UNIT_COLOR_SCHEME_PARENT_PAGE" val="2_3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6"/>
  <p:tag name="KSO_WM_UNIT_COLOR_SCHEME_PARENT_PAGE" val="2_3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7"/>
  <p:tag name="KSO_WM_UNIT_COLOR_SCHEME_PARENT_PAGE" val="2_3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8"/>
  <p:tag name="KSO_WM_UNIT_COLOR_SCHEME_PARENT_PAGE" val="2_3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9"/>
  <p:tag name="KSO_WM_UNIT_COLOR_SCHEME_PARENT_PAGE" val="2_3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9"/>
  <p:tag name="KSO_WM_UNIT_COLOR_SCHEME_PARENT_PAGE" val="2_1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0"/>
  <p:tag name="KSO_WM_UNIT_COLOR_SCHEME_PARENT_PAGE" val="2_3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1"/>
  <p:tag name="KSO_WM_UNIT_COLOR_SCHEME_PARENT_PAGE" val="2_3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2"/>
  <p:tag name="KSO_WM_UNIT_COLOR_SCHEME_PARENT_PAGE" val="2_3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3"/>
  <p:tag name="KSO_WM_UNIT_COLOR_SCHEME_PARENT_PAGE" val="2_3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4"/>
  <p:tag name="KSO_WM_UNIT_COLOR_SCHEME_PARENT_PAGE" val="2_3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5"/>
  <p:tag name="KSO_WM_UNIT_COLOR_SCHEME_PARENT_PAGE" val="2_3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6"/>
  <p:tag name="KSO_WM_UNIT_COLOR_SCHEME_PARENT_PAGE" val="2_3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7"/>
  <p:tag name="KSO_WM_UNIT_COLOR_SCHEME_PARENT_PAGE" val="2_3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8"/>
  <p:tag name="KSO_WM_UNIT_COLOR_SCHEME_PARENT_PAGE" val="2_3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9"/>
  <p:tag name="KSO_WM_UNIT_COLOR_SCHEME_PARENT_PAGE" val="2_3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0"/>
  <p:tag name="KSO_WM_UNIT_COLOR_SCHEME_PARENT_PAGE" val="2_1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0"/>
  <p:tag name="KSO_WM_UNIT_COLOR_SCHEME_PARENT_PAGE" val="2_3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1"/>
  <p:tag name="KSO_WM_UNIT_COLOR_SCHEME_PARENT_PAGE" val="2_3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2"/>
  <p:tag name="KSO_WM_UNIT_COLOR_SCHEME_PARENT_PAGE" val="2_3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3"/>
  <p:tag name="KSO_WM_UNIT_COLOR_SCHEME_PARENT_PAGE" val="2_3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4"/>
  <p:tag name="KSO_WM_UNIT_COLOR_SCHEME_PARENT_PAGE" val="2_3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5"/>
  <p:tag name="KSO_WM_UNIT_COLOR_SCHEME_PARENT_PAGE" val="2_3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6"/>
  <p:tag name="KSO_WM_UNIT_COLOR_SCHEME_PARENT_PAGE" val="2_3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7"/>
  <p:tag name="KSO_WM_UNIT_COLOR_SCHEME_PARENT_PAGE" val="2_3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8"/>
  <p:tag name="KSO_WM_UNIT_COLOR_SCHEME_PARENT_PAGE" val="2_3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9"/>
  <p:tag name="KSO_WM_UNIT_COLOR_SCHEME_PARENT_PAGE" val="2_3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1"/>
  <p:tag name="KSO_WM_UNIT_COLOR_SCHEME_PARENT_PAGE" val="2_1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0"/>
  <p:tag name="KSO_WM_UNIT_COLOR_SCHEME_PARENT_PAGE" val="2_3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1"/>
  <p:tag name="KSO_WM_UNIT_COLOR_SCHEME_PARENT_PAGE" val="2_3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2"/>
  <p:tag name="KSO_WM_UNIT_COLOR_SCHEME_PARENT_PAGE" val="2_3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3"/>
  <p:tag name="KSO_WM_UNIT_COLOR_SCHEME_PARENT_PAGE" val="2_3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4"/>
  <p:tag name="KSO_WM_UNIT_COLOR_SCHEME_PARENT_PAGE" val="2_3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5"/>
  <p:tag name="KSO_WM_UNIT_COLOR_SCHEME_PARENT_PAGE" val="2_3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6"/>
  <p:tag name="KSO_WM_UNIT_COLOR_SCHEME_PARENT_PAGE" val="2_3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7"/>
  <p:tag name="KSO_WM_UNIT_COLOR_SCHEME_PARENT_PAGE" val="2_3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8"/>
  <p:tag name="KSO_WM_UNIT_COLOR_SCHEME_PARENT_PAGE" val="2_3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9"/>
  <p:tag name="KSO_WM_UNIT_COLOR_SCHEME_PARENT_PAGE" val="2_3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2"/>
  <p:tag name="KSO_WM_UNIT_COLOR_SCHEME_PARENT_PAGE" val="2_1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0"/>
  <p:tag name="KSO_WM_UNIT_COLOR_SCHEME_PARENT_PAGE" val="2_3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1"/>
  <p:tag name="KSO_WM_UNIT_COLOR_SCHEME_PARENT_PAGE" val="2_3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2"/>
  <p:tag name="KSO_WM_UNIT_COLOR_SCHEME_PARENT_PAGE" val="2_3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3"/>
  <p:tag name="KSO_WM_UNIT_COLOR_SCHEME_PARENT_PAGE" val="2_3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4"/>
  <p:tag name="KSO_WM_UNIT_COLOR_SCHEME_PARENT_PAGE" val="2_3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5"/>
  <p:tag name="KSO_WM_UNIT_COLOR_SCHEME_PARENT_PAGE" val="2_3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6"/>
  <p:tag name="KSO_WM_UNIT_COLOR_SCHEME_PARENT_PAGE" val="2_3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7"/>
  <p:tag name="KSO_WM_UNIT_COLOR_SCHEME_PARENT_PAGE" val="2_3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8"/>
  <p:tag name="KSO_WM_UNIT_COLOR_SCHEME_PARENT_PAGE" val="2_3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9"/>
  <p:tag name="KSO_WM_UNIT_COLOR_SCHEME_PARENT_PAGE" val="2_3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3"/>
  <p:tag name="KSO_WM_UNIT_COLOR_SCHEME_PARENT_PAGE" val="2_1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0"/>
  <p:tag name="KSO_WM_UNIT_COLOR_SCHEME_PARENT_PAGE" val="2_3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1"/>
  <p:tag name="KSO_WM_UNIT_COLOR_SCHEME_PARENT_PAGE" val="2_3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2"/>
  <p:tag name="KSO_WM_UNIT_COLOR_SCHEME_PARENT_PAGE" val="2_3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3"/>
  <p:tag name="KSO_WM_UNIT_COLOR_SCHEME_PARENT_PAGE" val="2_3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4"/>
  <p:tag name="KSO_WM_UNIT_COLOR_SCHEME_PARENT_PAGE" val="2_3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5"/>
  <p:tag name="KSO_WM_UNIT_COLOR_SCHEME_PARENT_PAGE" val="2_3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6"/>
  <p:tag name="KSO_WM_UNIT_COLOR_SCHEME_PARENT_PAGE" val="2_3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7"/>
  <p:tag name="KSO_WM_UNIT_COLOR_SCHEME_PARENT_PAGE" val="2_3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8"/>
  <p:tag name="KSO_WM_UNIT_COLOR_SCHEME_PARENT_PAGE" val="2_3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9"/>
  <p:tag name="KSO_WM_UNIT_COLOR_SCHEME_PARENT_PAGE" val="2_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8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4"/>
  <p:tag name="KSO_WM_UNIT_COLOR_SCHEME_PARENT_PAGE" val="2_1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0"/>
  <p:tag name="KSO_WM_UNIT_COLOR_SCHEME_PARENT_PAGE" val="2_3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1"/>
  <p:tag name="KSO_WM_UNIT_COLOR_SCHEME_PARENT_PAGE" val="2_3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2"/>
  <p:tag name="KSO_WM_UNIT_COLOR_SCHEME_PARENT_PAGE" val="2_3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3"/>
  <p:tag name="KSO_WM_UNIT_COLOR_SCHEME_PARENT_PAGE" val="2_3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4"/>
  <p:tag name="KSO_WM_UNIT_COLOR_SCHEME_PARENT_PAGE" val="2_3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5"/>
  <p:tag name="KSO_WM_UNIT_COLOR_SCHEME_PARENT_PAGE" val="2_3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6"/>
  <p:tag name="KSO_WM_UNIT_COLOR_SCHEME_PARENT_PAGE" val="2_3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7"/>
  <p:tag name="KSO_WM_UNIT_COLOR_SCHEME_PARENT_PAGE" val="2_3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8"/>
  <p:tag name="KSO_WM_UNIT_COLOR_SCHEME_PARENT_PAGE" val="2_3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9"/>
  <p:tag name="KSO_WM_UNIT_COLOR_SCHEME_PARENT_PAGE" val="2_3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5"/>
  <p:tag name="KSO_WM_UNIT_COLOR_SCHEME_PARENT_PAGE" val="2_1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0"/>
  <p:tag name="KSO_WM_UNIT_COLOR_SCHEME_PARENT_PAGE" val="2_3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1"/>
  <p:tag name="KSO_WM_UNIT_COLOR_SCHEME_PARENT_PAGE" val="2_3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"/>
  <p:tag name="KSO_WM_UNIT_COLOR_SCHEME_PARENT_PAGE" val="2_3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2"/>
  <p:tag name="KSO_WM_UNIT_COLOR_SCHEME_PARENT_PAGE" val="2_3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3"/>
  <p:tag name="KSO_WM_UNIT_COLOR_SCHEME_PARENT_PAGE" val="2_3"/>
</p:tagLst>
</file>

<file path=ppt/tags/tag417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6"/>
  <p:tag name="KSO_WM_UNIT_COLOR_SCHEME_PARENT_PAGE" val="2_1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424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7"/>
  <p:tag name="KSO_WM_UNIT_COLOR_SCHEME_PARENT_PAGE" val="2_1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33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438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8"/>
  <p:tag name="KSO_WM_UNIT_COLOR_SCHEME_PARENT_PAGE" val="2_1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442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449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9"/>
  <p:tag name="KSO_WM_UNIT_COLOR_SCHEME_PARENT_PAGE" val="2_1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455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0"/>
  <p:tag name="KSO_WM_UNIT_COLOR_SCHEME_PARENT_PAGE" val="2_1"/>
</p:tagLst>
</file>

<file path=ppt/tags/tag460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1"/>
  <p:tag name="KSO_WM_UNIT_COLOR_SCHEME_PARENT_PAGE" val="2_11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"/>
  <p:tag name="KSO_WM_UNIT_COLOR_SCHEME_PARENT_PAGE" val="2_11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"/>
  <p:tag name="KSO_WM_UNIT_COLOR_SCHEME_PARENT_PAGE" val="2_11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"/>
  <p:tag name="KSO_WM_UNIT_COLOR_SCHEME_PARENT_PAGE" val="2_11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5"/>
  <p:tag name="KSO_WM_UNIT_COLOR_SCHEME_PARENT_PAGE" val="2_1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6"/>
  <p:tag name="KSO_WM_UNIT_COLOR_SCHEME_PARENT_PAGE" val="2_1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7"/>
  <p:tag name="KSO_WM_UNIT_COLOR_SCHEME_PARENT_PAGE" val="2_11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8"/>
  <p:tag name="KSO_WM_UNIT_COLOR_SCHEME_PARENT_PAGE" val="2_11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9"/>
  <p:tag name="KSO_WM_UNIT_COLOR_SCHEME_PARENT_PAGE" val="2_1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1"/>
  <p:tag name="KSO_WM_UNIT_COLOR_SCHEME_PARENT_PAGE" val="2_1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0"/>
  <p:tag name="KSO_WM_UNIT_COLOR_SCHEME_PARENT_PAGE" val="2_11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1"/>
  <p:tag name="KSO_WM_UNIT_COLOR_SCHEME_PARENT_PAGE" val="2_11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2"/>
  <p:tag name="KSO_WM_UNIT_COLOR_SCHEME_PARENT_PAGE" val="2_11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3"/>
  <p:tag name="KSO_WM_UNIT_COLOR_SCHEME_PARENT_PAGE" val="2_11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4"/>
  <p:tag name="KSO_WM_UNIT_COLOR_SCHEME_PARENT_PAGE" val="2_11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5"/>
  <p:tag name="KSO_WM_UNIT_COLOR_SCHEME_PARENT_PAGE" val="2_11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6"/>
  <p:tag name="KSO_WM_UNIT_COLOR_SCHEME_PARENT_PAGE" val="2_11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7"/>
  <p:tag name="KSO_WM_UNIT_COLOR_SCHEME_PARENT_PAGE" val="2_1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8"/>
  <p:tag name="KSO_WM_UNIT_COLOR_SCHEME_PARENT_PAGE" val="2_11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9"/>
  <p:tag name="KSO_WM_UNIT_COLOR_SCHEME_PARENT_PAGE" val="2_1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2"/>
  <p:tag name="KSO_WM_UNIT_COLOR_SCHEME_PARENT_PAGE" val="2_1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0"/>
  <p:tag name="KSO_WM_UNIT_COLOR_SCHEME_PARENT_PAGE" val="2_1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1"/>
  <p:tag name="KSO_WM_UNIT_COLOR_SCHEME_PARENT_PAGE" val="2_11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2"/>
  <p:tag name="KSO_WM_UNIT_COLOR_SCHEME_PARENT_PAGE" val="2_11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3"/>
  <p:tag name="KSO_WM_UNIT_COLOR_SCHEME_PARENT_PAGE" val="2_11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4"/>
  <p:tag name="KSO_WM_UNIT_COLOR_SCHEME_PARENT_PAGE" val="2_11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5"/>
  <p:tag name="KSO_WM_UNIT_COLOR_SCHEME_PARENT_PAGE" val="2_11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6"/>
  <p:tag name="KSO_WM_UNIT_COLOR_SCHEME_PARENT_PAGE" val="2_11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7"/>
  <p:tag name="KSO_WM_UNIT_COLOR_SCHEME_PARENT_PAGE" val="2_11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8"/>
  <p:tag name="KSO_WM_UNIT_COLOR_SCHEME_PARENT_PAGE" val="2_11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9"/>
  <p:tag name="KSO_WM_UNIT_COLOR_SCHEME_PARENT_PAGE" val="2_1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3"/>
  <p:tag name="KSO_WM_UNIT_COLOR_SCHEME_PARENT_PAGE" val="2_1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0"/>
  <p:tag name="KSO_WM_UNIT_COLOR_SCHEME_PARENT_PAGE" val="2_11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1"/>
  <p:tag name="KSO_WM_UNIT_COLOR_SCHEME_PARENT_PAGE" val="2_11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2"/>
  <p:tag name="KSO_WM_UNIT_COLOR_SCHEME_PARENT_PAGE" val="2_11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3"/>
  <p:tag name="KSO_WM_UNIT_COLOR_SCHEME_PARENT_PAGE" val="2_11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4"/>
  <p:tag name="KSO_WM_UNIT_COLOR_SCHEME_PARENT_PAGE" val="2_11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5"/>
  <p:tag name="KSO_WM_UNIT_COLOR_SCHEME_PARENT_PAGE" val="2_11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6"/>
  <p:tag name="KSO_WM_UNIT_COLOR_SCHEME_PARENT_PAGE" val="2_11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7"/>
  <p:tag name="KSO_WM_UNIT_COLOR_SCHEME_PARENT_PAGE" val="2_11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8"/>
  <p:tag name="KSO_WM_UNIT_COLOR_SCHEME_PARENT_PAGE" val="2_11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9"/>
  <p:tag name="KSO_WM_UNIT_COLOR_SCHEME_PARENT_PAGE" val="2_1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9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4"/>
  <p:tag name="KSO_WM_UNIT_COLOR_SCHEME_PARENT_PAGE" val="2_1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0"/>
  <p:tag name="KSO_WM_UNIT_COLOR_SCHEME_PARENT_PAGE" val="2_11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1"/>
  <p:tag name="KSO_WM_UNIT_COLOR_SCHEME_PARENT_PAGE" val="2_11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2"/>
  <p:tag name="KSO_WM_UNIT_COLOR_SCHEME_PARENT_PAGE" val="2_11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3"/>
  <p:tag name="KSO_WM_UNIT_COLOR_SCHEME_PARENT_PAGE" val="2_11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4"/>
  <p:tag name="KSO_WM_UNIT_COLOR_SCHEME_PARENT_PAGE" val="2_11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5"/>
  <p:tag name="KSO_WM_UNIT_COLOR_SCHEME_PARENT_PAGE" val="2_11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6"/>
  <p:tag name="KSO_WM_UNIT_COLOR_SCHEME_PARENT_PAGE" val="2_11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7"/>
  <p:tag name="KSO_WM_UNIT_COLOR_SCHEME_PARENT_PAGE" val="2_11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8"/>
  <p:tag name="KSO_WM_UNIT_COLOR_SCHEME_PARENT_PAGE" val="2_11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9"/>
  <p:tag name="KSO_WM_UNIT_COLOR_SCHEME_PARENT_PAGE" val="2_1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5"/>
  <p:tag name="KSO_WM_UNIT_COLOR_SCHEME_PARENT_PAGE" val="2_1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0"/>
  <p:tag name="KSO_WM_UNIT_COLOR_SCHEME_PARENT_PAGE" val="2_11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1"/>
  <p:tag name="KSO_WM_UNIT_COLOR_SCHEME_PARENT_PAGE" val="2_11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2"/>
  <p:tag name="KSO_WM_UNIT_COLOR_SCHEME_PARENT_PAGE" val="2_11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3"/>
  <p:tag name="KSO_WM_UNIT_COLOR_SCHEME_PARENT_PAGE" val="2_11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4"/>
  <p:tag name="KSO_WM_UNIT_COLOR_SCHEME_PARENT_PAGE" val="2_1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5"/>
  <p:tag name="KSO_WM_UNIT_COLOR_SCHEME_PARENT_PAGE" val="2_11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6"/>
  <p:tag name="KSO_WM_UNIT_COLOR_SCHEME_PARENT_PAGE" val="2_11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7"/>
  <p:tag name="KSO_WM_UNIT_COLOR_SCHEME_PARENT_PAGE" val="2_11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8"/>
  <p:tag name="KSO_WM_UNIT_COLOR_SCHEME_PARENT_PAGE" val="2_11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9"/>
  <p:tag name="KSO_WM_UNIT_COLOR_SCHEME_PARENT_PAGE" val="2_1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6"/>
  <p:tag name="KSO_WM_UNIT_COLOR_SCHEME_PARENT_PAGE" val="2_1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0"/>
  <p:tag name="KSO_WM_UNIT_COLOR_SCHEME_PARENT_PAGE" val="2_11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1"/>
  <p:tag name="KSO_WM_UNIT_COLOR_SCHEME_PARENT_PAGE" val="2_11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2"/>
  <p:tag name="KSO_WM_UNIT_COLOR_SCHEME_PARENT_PAGE" val="2_11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3"/>
  <p:tag name="KSO_WM_UNIT_COLOR_SCHEME_PARENT_PAGE" val="2_11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4"/>
  <p:tag name="KSO_WM_UNIT_COLOR_SCHEME_PARENT_PAGE" val="2_11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5"/>
  <p:tag name="KSO_WM_UNIT_COLOR_SCHEME_PARENT_PAGE" val="2_11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6"/>
  <p:tag name="KSO_WM_UNIT_COLOR_SCHEME_PARENT_PAGE" val="2_11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7"/>
  <p:tag name="KSO_WM_UNIT_COLOR_SCHEME_PARENT_PAGE" val="2_11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8"/>
  <p:tag name="KSO_WM_UNIT_COLOR_SCHEME_PARENT_PAGE" val="2_11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9"/>
  <p:tag name="KSO_WM_UNIT_COLOR_SCHEME_PARENT_PAGE" val="2_1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7"/>
  <p:tag name="KSO_WM_UNIT_COLOR_SCHEME_PARENT_PAGE" val="2_1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0"/>
  <p:tag name="KSO_WM_UNIT_COLOR_SCHEME_PARENT_PAGE" val="2_11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1"/>
  <p:tag name="KSO_WM_UNIT_COLOR_SCHEME_PARENT_PAGE" val="2_11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2"/>
  <p:tag name="KSO_WM_UNIT_COLOR_SCHEME_PARENT_PAGE" val="2_11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3"/>
  <p:tag name="KSO_WM_UNIT_COLOR_SCHEME_PARENT_PAGE" val="2_11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4"/>
  <p:tag name="KSO_WM_UNIT_COLOR_SCHEME_PARENT_PAGE" val="2_11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5"/>
  <p:tag name="KSO_WM_UNIT_COLOR_SCHEME_PARENT_PAGE" val="2_11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6"/>
  <p:tag name="KSO_WM_UNIT_COLOR_SCHEME_PARENT_PAGE" val="2_11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7"/>
  <p:tag name="KSO_WM_UNIT_COLOR_SCHEME_PARENT_PAGE" val="2_11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8"/>
  <p:tag name="KSO_WM_UNIT_COLOR_SCHEME_PARENT_PAGE" val="2_11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9"/>
  <p:tag name="KSO_WM_UNIT_COLOR_SCHEME_PARENT_PAGE" val="2_1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8"/>
  <p:tag name="KSO_WM_UNIT_COLOR_SCHEME_PARENT_PAGE" val="2_1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0"/>
  <p:tag name="KSO_WM_UNIT_COLOR_SCHEME_PARENT_PAGE" val="2_11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1"/>
  <p:tag name="KSO_WM_UNIT_COLOR_SCHEME_PARENT_PAGE" val="2_11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2"/>
  <p:tag name="KSO_WM_UNIT_COLOR_SCHEME_PARENT_PAGE" val="2_11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3"/>
  <p:tag name="KSO_WM_UNIT_COLOR_SCHEME_PARENT_PAGE" val="2_11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4"/>
  <p:tag name="KSO_WM_UNIT_COLOR_SCHEME_PARENT_PAGE" val="2_11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5"/>
  <p:tag name="KSO_WM_UNIT_COLOR_SCHEME_PARENT_PAGE" val="2_11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6"/>
  <p:tag name="KSO_WM_UNIT_COLOR_SCHEME_PARENT_PAGE" val="2_11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7"/>
  <p:tag name="KSO_WM_UNIT_COLOR_SCHEME_PARENT_PAGE" val="2_11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8"/>
  <p:tag name="KSO_WM_UNIT_COLOR_SCHEME_PARENT_PAGE" val="2_11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9"/>
  <p:tag name="KSO_WM_UNIT_COLOR_SCHEME_PARENT_PAGE" val="2_1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9"/>
  <p:tag name="KSO_WM_UNIT_COLOR_SCHEME_PARENT_PAGE" val="2_1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0"/>
  <p:tag name="KSO_WM_UNIT_COLOR_SCHEME_PARENT_PAGE" val="2_11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1"/>
  <p:tag name="KSO_WM_UNIT_COLOR_SCHEME_PARENT_PAGE" val="2_11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2"/>
  <p:tag name="KSO_WM_UNIT_COLOR_SCHEME_PARENT_PAGE" val="2_11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3"/>
  <p:tag name="KSO_WM_UNIT_COLOR_SCHEME_PARENT_PAGE" val="2_11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4"/>
  <p:tag name="KSO_WM_UNIT_COLOR_SCHEME_PARENT_PAGE" val="2_11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5"/>
  <p:tag name="KSO_WM_UNIT_COLOR_SCHEME_PARENT_PAGE" val="2_11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6"/>
  <p:tag name="KSO_WM_UNIT_COLOR_SCHEME_PARENT_PAGE" val="2_11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7"/>
  <p:tag name="KSO_WM_UNIT_COLOR_SCHEME_PARENT_PAGE" val="2_11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8"/>
  <p:tag name="KSO_WM_UNIT_COLOR_SCHEME_PARENT_PAGE" val="2_11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9"/>
  <p:tag name="KSO_WM_UNIT_COLOR_SCHEME_PARENT_PAGE" val="2_1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0"/>
  <p:tag name="KSO_WM_UNIT_COLOR_SCHEME_PARENT_PAGE" val="2_1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0"/>
  <p:tag name="KSO_WM_UNIT_COLOR_SCHEME_PARENT_PAGE" val="2_11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1"/>
  <p:tag name="KSO_WM_UNIT_COLOR_SCHEME_PARENT_PAGE" val="2_11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2"/>
  <p:tag name="KSO_WM_UNIT_COLOR_SCHEME_PARENT_PAGE" val="2_11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3"/>
  <p:tag name="KSO_WM_UNIT_COLOR_SCHEME_PARENT_PAGE" val="2_11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4"/>
  <p:tag name="KSO_WM_UNIT_COLOR_SCHEME_PARENT_PAGE" val="2_11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5"/>
  <p:tag name="KSO_WM_UNIT_COLOR_SCHEME_PARENT_PAGE" val="2_11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6"/>
  <p:tag name="KSO_WM_UNIT_COLOR_SCHEME_PARENT_PAGE" val="2_11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7"/>
  <p:tag name="KSO_WM_UNIT_COLOR_SCHEME_PARENT_PAGE" val="2_11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8"/>
  <p:tag name="KSO_WM_UNIT_COLOR_SCHEME_PARENT_PAGE" val="2_11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9"/>
  <p:tag name="KSO_WM_UNIT_COLOR_SCHEME_PARENT_PAGE" val="2_1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1"/>
  <p:tag name="KSO_WM_UNIT_COLOR_SCHEME_PARENT_PAGE" val="2_1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0"/>
  <p:tag name="KSO_WM_UNIT_COLOR_SCHEME_PARENT_PAGE" val="2_11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1"/>
  <p:tag name="KSO_WM_UNIT_COLOR_SCHEME_PARENT_PAGE" val="2_11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2"/>
  <p:tag name="KSO_WM_UNIT_COLOR_SCHEME_PARENT_PAGE" val="2_11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3"/>
  <p:tag name="KSO_WM_UNIT_COLOR_SCHEME_PARENT_PAGE" val="2_11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4"/>
  <p:tag name="KSO_WM_UNIT_COLOR_SCHEME_PARENT_PAGE" val="2_11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5"/>
  <p:tag name="KSO_WM_UNIT_COLOR_SCHEME_PARENT_PAGE" val="2_11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6"/>
  <p:tag name="KSO_WM_UNIT_COLOR_SCHEME_PARENT_PAGE" val="2_11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7"/>
  <p:tag name="KSO_WM_UNIT_COLOR_SCHEME_PARENT_PAGE" val="2_11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8"/>
  <p:tag name="KSO_WM_UNIT_COLOR_SCHEME_PARENT_PAGE" val="2_11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9"/>
  <p:tag name="KSO_WM_UNIT_COLOR_SCHEME_PARENT_PAGE" val="2_1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2"/>
  <p:tag name="KSO_WM_UNIT_COLOR_SCHEME_PARENT_PAGE" val="2_1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0"/>
  <p:tag name="KSO_WM_UNIT_COLOR_SCHEME_PARENT_PAGE" val="2_11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1"/>
  <p:tag name="KSO_WM_UNIT_COLOR_SCHEME_PARENT_PAGE" val="2_11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2"/>
  <p:tag name="KSO_WM_UNIT_COLOR_SCHEME_PARENT_PAGE" val="2_11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3"/>
  <p:tag name="KSO_WM_UNIT_COLOR_SCHEME_PARENT_PAGE" val="2_11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4"/>
  <p:tag name="KSO_WM_UNIT_COLOR_SCHEME_PARENT_PAGE" val="2_11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5"/>
  <p:tag name="KSO_WM_UNIT_COLOR_SCHEME_PARENT_PAGE" val="2_11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6"/>
  <p:tag name="KSO_WM_UNIT_COLOR_SCHEME_PARENT_PAGE" val="2_11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7"/>
  <p:tag name="KSO_WM_UNIT_COLOR_SCHEME_PARENT_PAGE" val="2_11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8"/>
  <p:tag name="KSO_WM_UNIT_COLOR_SCHEME_PARENT_PAGE" val="2_11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9"/>
  <p:tag name="KSO_WM_UNIT_COLOR_SCHEME_PARENT_PAGE" val="2_1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3"/>
  <p:tag name="KSO_WM_UNIT_COLOR_SCHEME_PARENT_PAGE" val="2_1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80"/>
  <p:tag name="KSO_WM_UNIT_COLOR_SCHEME_PARENT_PAGE" val="2_11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"/>
  <p:tag name="KSO_WM_UNIT_COLOR_SCHEME_PARENT_PAGE" val="2_11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"/>
  <p:tag name="KSO_WM_UNIT_COLOR_SCHEME_PARENT_PAGE" val="2_11"/>
</p:tagLst>
</file>

<file path=ppt/tags/tag596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11"/>
</p:tagLst>
</file>

<file path=ppt/tags/tag597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7143"/>
  <p:tag name="KSO_WM_UNIT_COLOR_SCHEME_SHAPE_ID" val="2"/>
  <p:tag name="KSO_WM_UNIT_COLOR_SCHEME_PARENT_PAGE" val="1_1"/>
</p:tagLst>
</file>

<file path=ppt/tags/tag598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7143"/>
  <p:tag name="KSO_WM_UNIT_COLOR_SCHEME_SHAPE_ID" val="3"/>
  <p:tag name="KSO_WM_UNIT_COLOR_SCHEME_PARENT_PAGE" val="1_1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0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4"/>
  <p:tag name="KSO_WM_UNIT_COLOR_SCHEME_PARENT_PAGE" val="2_1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602.xml><?xml version="1.0" encoding="utf-8"?>
<p:tagLst xmlns:p="http://schemas.openxmlformats.org/presentationml/2006/main">
  <p:tag name="KSO_WM_BEAUTIFY_FLAG" val="#wm#"/>
  <p:tag name="KSO_WM_TAG_VERSION" val="1.0"/>
  <p:tag name="KSO_WM_TEMPLATE_INDEX" val="20187143"/>
  <p:tag name="KSO_WM_TEMPLATE_CATEGORY" val="custom"/>
  <p:tag name="KSO_WM_TEMPLATE_THUMBS_INDEX" val="1、2、3、4、15"/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603.xml><?xml version="1.0" encoding="utf-8"?>
<p:tagLst xmlns:p="http://schemas.openxmlformats.org/presentationml/2006/main">
  <p:tag name="KSO_WM_TEMPLATE_CATEGORY" val="custom"/>
  <p:tag name="KSO_WM_TEMPLATE_INDEX" val="20187143"/>
</p:tagLst>
</file>

<file path=ppt/tags/tag604.xml><?xml version="1.0" encoding="utf-8"?>
<p:tagLst xmlns:p="http://schemas.openxmlformats.org/presentationml/2006/main">
  <p:tag name="KSO_WM_TEMPLATE_CATEGORY" val="custom"/>
  <p:tag name="KSO_WM_TEMPLATE_INDEX" val="20187143"/>
</p:tagLst>
</file>

<file path=ppt/tags/tag605.xml><?xml version="1.0" encoding="utf-8"?>
<p:tagLst xmlns:p="http://schemas.openxmlformats.org/presentationml/2006/main">
  <p:tag name="KSO_WM_TEMPLATE_CATEGORY" val="custom"/>
  <p:tag name="KSO_WM_TEMPLATE_INDEX" val="20187143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5"/>
  <p:tag name="KSO_WM_UNIT_COLOR_SCHEME_PARENT_PAGE" val="2_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6"/>
  <p:tag name="KSO_WM_UNIT_COLOR_SCHEME_PARENT_PAGE" val="2_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7"/>
  <p:tag name="KSO_WM_UNIT_COLOR_SCHEME_PARENT_PAGE" val="2_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8"/>
  <p:tag name="KSO_WM_UNIT_COLOR_SCHEME_PARENT_PAGE" val="2_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9"/>
  <p:tag name="KSO_WM_UNIT_COLOR_SCHEME_PARENT_PAGE" val="2_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0"/>
  <p:tag name="KSO_WM_UNIT_COLOR_SCHEME_PARENT_PAGE" val="2_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1"/>
  <p:tag name="KSO_WM_UNIT_COLOR_SCHEME_PARENT_PAGE" val="2_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2"/>
  <p:tag name="KSO_WM_UNIT_COLOR_SCHEME_PARENT_PAGE" val="2_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3"/>
  <p:tag name="KSO_WM_UNIT_COLOR_SCHEME_PARENT_PAGE" val="2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1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4"/>
  <p:tag name="KSO_WM_UNIT_COLOR_SCHEME_PARENT_PAGE" val="2_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5"/>
  <p:tag name="KSO_WM_UNIT_COLOR_SCHEME_PARENT_PAGE" val="2_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6"/>
  <p:tag name="KSO_WM_UNIT_COLOR_SCHEME_PARENT_PAGE" val="2_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7"/>
  <p:tag name="KSO_WM_UNIT_COLOR_SCHEME_PARENT_PAGE" val="2_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8"/>
  <p:tag name="KSO_WM_UNIT_COLOR_SCHEME_PARENT_PAGE" val="2_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9"/>
  <p:tag name="KSO_WM_UNIT_COLOR_SCHEME_PARENT_PAGE" val="2_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0"/>
  <p:tag name="KSO_WM_UNIT_COLOR_SCHEME_PARENT_PAGE" val="2_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1"/>
  <p:tag name="KSO_WM_UNIT_COLOR_SCHEME_PARENT_PAGE" val="2_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2"/>
  <p:tag name="KSO_WM_UNIT_COLOR_SCHEME_PARENT_PAGE" val="2_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3"/>
  <p:tag name="KSO_WM_UNIT_COLOR_SCHEME_PARENT_PAGE" val="2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2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4"/>
  <p:tag name="KSO_WM_UNIT_COLOR_SCHEME_PARENT_PAGE" val="2_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5"/>
  <p:tag name="KSO_WM_UNIT_COLOR_SCHEME_PARENT_PAGE" val="2_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6"/>
  <p:tag name="KSO_WM_UNIT_COLOR_SCHEME_PARENT_PAGE" val="2_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7"/>
  <p:tag name="KSO_WM_UNIT_COLOR_SCHEME_PARENT_PAGE" val="2_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8"/>
  <p:tag name="KSO_WM_UNIT_COLOR_SCHEME_PARENT_PAGE" val="2_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9"/>
  <p:tag name="KSO_WM_UNIT_COLOR_SCHEME_PARENT_PAGE" val="2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0"/>
  <p:tag name="KSO_WM_UNIT_COLOR_SCHEME_PARENT_PAGE" val="2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1"/>
  <p:tag name="KSO_WM_UNIT_COLOR_SCHEME_PARENT_PAGE" val="2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2"/>
  <p:tag name="KSO_WM_UNIT_COLOR_SCHEME_PARENT_PAGE" val="2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3"/>
  <p:tag name="KSO_WM_UNIT_COLOR_SCHEME_PARENT_PAGE" val="2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3"/>
  <p:tag name="KSO_WM_UNIT_COLOR_SCHEME_PARENT_PAGE" val="2_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4"/>
  <p:tag name="KSO_WM_UNIT_COLOR_SCHEME_PARENT_PAGE" val="2_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5"/>
  <p:tag name="KSO_WM_UNIT_COLOR_SCHEME_PARENT_PAGE" val="2_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6"/>
  <p:tag name="KSO_WM_UNIT_COLOR_SCHEME_PARENT_PAGE" val="2_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7"/>
  <p:tag name="KSO_WM_UNIT_COLOR_SCHEME_PARENT_PAGE" val="2_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8"/>
  <p:tag name="KSO_WM_UNIT_COLOR_SCHEME_PARENT_PAGE" val="2_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9"/>
  <p:tag name="KSO_WM_UNIT_COLOR_SCHEME_PARENT_PAGE" val="2_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0"/>
  <p:tag name="KSO_WM_UNIT_COLOR_SCHEME_PARENT_PAGE" val="2_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1"/>
  <p:tag name="KSO_WM_UNIT_COLOR_SCHEME_PARENT_PAGE" val="2_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2"/>
  <p:tag name="KSO_WM_UNIT_COLOR_SCHEME_PARENT_PAGE" val="2_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3"/>
  <p:tag name="KSO_WM_UNIT_COLOR_SCHEME_PARENT_PAGE" val="2_1"/>
</p:tagLst>
</file>

<file path=ppt/theme/theme1.xml><?xml version="1.0" encoding="utf-8"?>
<a:theme xmlns:a="http://schemas.openxmlformats.org/drawingml/2006/main" name="Office 主题​​">
  <a:themeElements>
    <a:clrScheme name="20187143">
      <a:dk1>
        <a:srgbClr val="000000"/>
      </a:dk1>
      <a:lt1>
        <a:srgbClr val="FFFFFF"/>
      </a:lt1>
      <a:dk2>
        <a:srgbClr val="4D8EDD"/>
      </a:dk2>
      <a:lt2>
        <a:srgbClr val="F0F0F0"/>
      </a:lt2>
      <a:accent1>
        <a:srgbClr val="4B8CDC"/>
      </a:accent1>
      <a:accent2>
        <a:srgbClr val="4680DB"/>
      </a:accent2>
      <a:accent3>
        <a:srgbClr val="87C8F4"/>
      </a:accent3>
      <a:accent4>
        <a:srgbClr val="FFDD41"/>
      </a:accent4>
      <a:accent5>
        <a:srgbClr val="33B679"/>
      </a:accent5>
      <a:accent6>
        <a:srgbClr val="E47368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WPS 演示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实验一 Axure基本使用</vt:lpstr>
      <vt:lpstr>请用Axure实现如下图所示的界面</vt:lpstr>
      <vt:lpstr>要求：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cqtf</dc:creator>
  <cp:lastModifiedBy>千年虫</cp:lastModifiedBy>
  <cp:revision>9</cp:revision>
  <dcterms:created xsi:type="dcterms:W3CDTF">2015-05-05T08:02:00Z</dcterms:created>
  <dcterms:modified xsi:type="dcterms:W3CDTF">2021-03-18T04:58:18Z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