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.xml"/><Relationship Id="rId7" Type="http://schemas.openxmlformats.org/officeDocument/2006/relationships/image" Target="../media/image2.png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1.png"/><Relationship Id="rId4" Type="http://schemas.openxmlformats.org/officeDocument/2006/relationships/tags" Target="../tags/tag77.xml"/><Relationship Id="rId3" Type="http://schemas.openxmlformats.org/officeDocument/2006/relationships/image" Target="../media/image11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2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4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5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136.xml"/><Relationship Id="rId7" Type="http://schemas.openxmlformats.org/officeDocument/2006/relationships/image" Target="../media/image16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6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5.png"/><Relationship Id="rId12" Type="http://schemas.openxmlformats.org/officeDocument/2006/relationships/tags" Target="../tags/tag42.xml"/><Relationship Id="rId11" Type="http://schemas.openxmlformats.org/officeDocument/2006/relationships/image" Target="../media/image6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8.png"/><Relationship Id="rId5" Type="http://schemas.openxmlformats.org/officeDocument/2006/relationships/tags" Target="../tags/tag45.xml"/><Relationship Id="rId4" Type="http://schemas.openxmlformats.org/officeDocument/2006/relationships/image" Target="../media/image7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0.png"/><Relationship Id="rId2" Type="http://schemas.openxmlformats.org/officeDocument/2006/relationships/tags" Target="../tags/tag64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2216785" y="3503930"/>
            <a:ext cx="7759065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2216468" y="2292046"/>
            <a:ext cx="7759065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60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511039" y="4490846"/>
            <a:ext cx="1383093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6096000" y="4490846"/>
            <a:ext cx="1383092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12192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125639" y="2421777"/>
            <a:ext cx="594072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12192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632702" y="4417887"/>
            <a:ext cx="1302101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6257198" y="4417887"/>
            <a:ext cx="1302102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10" y="0"/>
            <a:ext cx="12192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12192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8429082" y="4917233"/>
            <a:ext cx="3762917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4713605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12192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251487" y="2681555"/>
            <a:ext cx="3577049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5251487" y="3459937"/>
            <a:ext cx="3577050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3649343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8542657" y="15483"/>
            <a:ext cx="3649343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5638165" y="1484173"/>
            <a:ext cx="9144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3378783" y="2809615"/>
            <a:ext cx="68580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8.xml"/><Relationship Id="rId2" Type="http://schemas.openxmlformats.org/officeDocument/2006/relationships/image" Target="../media/image18.png"/><Relationship Id="rId1" Type="http://schemas.openxmlformats.org/officeDocument/2006/relationships/tags" Target="../tags/tag1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实验三 表格及表单数据管理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r>
              <a:rPr lang="zh-CN" altLang="en-US" dirty="0"/>
              <a:t>设计作业</a:t>
            </a:r>
            <a:endParaRPr lang="zh-CN" altLang="en-US" dirty="0"/>
          </a:p>
        </p:txBody>
      </p:sp>
      <p:sp>
        <p:nvSpPr>
          <p:cNvPr id="97282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lvl="1" indent="-439420">
              <a:lnSpc>
                <a:spcPct val="90000"/>
              </a:lnSpc>
            </a:pPr>
            <a:r>
              <a:rPr lang="zh-CN" altLang="en-US" dirty="0"/>
              <a:t>分别设计界面（表格方式和表单方式）对人事信息进行数据管理，包含如下数据项：</a:t>
            </a:r>
            <a:endParaRPr lang="zh-CN" altLang="en-US" dirty="0"/>
          </a:p>
          <a:p>
            <a:pPr lvl="1" indent="-439420">
              <a:lnSpc>
                <a:spcPct val="9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）工号、姓名、性别、出身年月、职务，职级别（科级、副处、处级、局级）、是否党员、籍贯、学位（专科、本科、硕士、博士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indent="-439420">
              <a:lnSpc>
                <a:spcPct val="9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）照片、爱好</a:t>
            </a:r>
            <a:r>
              <a:rPr lang="en-US" altLang="zh-CN" dirty="0"/>
              <a:t>(</a:t>
            </a:r>
            <a:r>
              <a:rPr lang="zh-CN" altLang="en-US" dirty="0"/>
              <a:t>足球、篮球、旅游、游泳、健身</a:t>
            </a:r>
            <a:r>
              <a:rPr lang="en-US" altLang="zh-CN" dirty="0"/>
              <a:t>)</a:t>
            </a:r>
            <a:r>
              <a:rPr lang="zh-CN" altLang="en-US" dirty="0"/>
              <a:t>、基本工资、教育经历、工作经历、个人简介、</a:t>
            </a:r>
            <a:r>
              <a:rPr lang="zh-CN" altLang="en-US" dirty="0"/>
              <a:t>曾居住</a:t>
            </a:r>
            <a:r>
              <a:rPr lang="zh-CN" altLang="en-US" dirty="0"/>
              <a:t>省份</a:t>
            </a:r>
            <a:endParaRPr lang="zh-CN" altLang="en-US" dirty="0"/>
          </a:p>
          <a:p>
            <a:pPr lvl="1" indent="-439420">
              <a:lnSpc>
                <a:spcPct val="90000"/>
              </a:lnSpc>
            </a:pPr>
            <a:endParaRPr lang="zh-CN" altLang="en-US" dirty="0"/>
          </a:p>
          <a:p>
            <a:pPr lvl="1" indent="-439420">
              <a:lnSpc>
                <a:spcPct val="90000"/>
              </a:lnSpc>
            </a:pPr>
            <a:r>
              <a:rPr lang="zh-CN" altLang="en-US" dirty="0"/>
              <a:t>其中，（</a:t>
            </a:r>
            <a:r>
              <a:rPr lang="en-US" altLang="zh-CN" dirty="0"/>
              <a:t>1</a:t>
            </a:r>
            <a:r>
              <a:rPr lang="zh-CN" altLang="en-US" dirty="0"/>
              <a:t>）属性用于表格方式管理，（</a:t>
            </a:r>
            <a:r>
              <a:rPr lang="en-US" altLang="zh-CN" dirty="0"/>
              <a:t>1</a:t>
            </a:r>
            <a:r>
              <a:rPr lang="zh-CN" altLang="en-US" dirty="0"/>
              <a:t>）（</a:t>
            </a:r>
            <a:r>
              <a:rPr lang="en-US" altLang="zh-CN" dirty="0"/>
              <a:t>2</a:t>
            </a:r>
            <a:r>
              <a:rPr lang="zh-CN" altLang="en-US" dirty="0"/>
              <a:t>）用于表单方式管理，曾居住省份采用弹出对话框选择，需支持</a:t>
            </a:r>
            <a:r>
              <a:rPr lang="zh-CN" altLang="en-US" dirty="0"/>
              <a:t>多选</a:t>
            </a:r>
            <a:endParaRPr lang="zh-CN" altLang="en-US" dirty="0"/>
          </a:p>
          <a:p>
            <a:pPr lvl="1" indent="-439420">
              <a:lnSpc>
                <a:spcPct val="90000"/>
              </a:lnSpc>
            </a:pPr>
            <a:endParaRPr lang="zh-CN" altLang="en-US" dirty="0"/>
          </a:p>
          <a:p>
            <a:pPr lvl="1" indent="-439420">
              <a:lnSpc>
                <a:spcPct val="90000"/>
              </a:lnSpc>
            </a:pPr>
            <a:r>
              <a:rPr lang="zh-CN" altLang="en-US" b="1" dirty="0"/>
              <a:t>要求：</a:t>
            </a:r>
            <a:r>
              <a:rPr lang="zh-CN" altLang="en-US" dirty="0"/>
              <a:t>设计规范、高效的交互界面，表单支持全键盘操作，参照</a:t>
            </a:r>
            <a:r>
              <a:rPr lang="en-US" altLang="zh-CN" dirty="0"/>
              <a:t>windows</a:t>
            </a:r>
            <a:r>
              <a:rPr dirty="0"/>
              <a:t>文件属性对话框中的确定按钮默认焦点控制方式，支持默认焦点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61155" y="885190"/>
            <a:ext cx="3869690" cy="53886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8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46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47.xml><?xml version="1.0" encoding="utf-8"?>
<p:tagLst xmlns:p="http://schemas.openxmlformats.org/presentationml/2006/main">
  <p:tag name="REFSHAPE" val="377899500"/>
  <p:tag name="KSO_WM_UNIT_PLACING_PICTURE_USER_VIEWPORT" val="{&quot;height&quot;:8486,&quot;width&quot;:6094}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WPS 演示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Calibri</vt:lpstr>
      <vt:lpstr>Arial Unicode MS</vt:lpstr>
      <vt:lpstr>1_Office 主题​​</vt:lpstr>
      <vt:lpstr>实验三 表格及表单数据管理</vt:lpstr>
      <vt:lpstr>设计作业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cqtf</dc:creator>
  <cp:lastModifiedBy>千年虫</cp:lastModifiedBy>
  <cp:revision>13</cp:revision>
  <dcterms:created xsi:type="dcterms:W3CDTF">2015-05-05T08:02:00Z</dcterms:created>
  <dcterms:modified xsi:type="dcterms:W3CDTF">2021-04-22T03:20:09Z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D57ECA94C694485D9D9719D35BA7D694</vt:lpwstr>
  </property>
</Properties>
</file>