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18.png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9.png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6785" y="2292350"/>
            <a:ext cx="8514080" cy="1151255"/>
          </a:xfrm>
        </p:spPr>
        <p:txBody>
          <a:bodyPr/>
          <a:p>
            <a:r>
              <a:rPr lang="zh-CN" altLang="en-US"/>
              <a:t>实验五 新闻发布管理后台</a:t>
            </a:r>
            <a:r>
              <a:rPr lang="zh-CN" altLang="en-US"/>
              <a:t>系统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zh-CN" altLang="en-US" dirty="0"/>
              <a:t>实现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dirty="0"/>
              <a:t>仔细观察</a:t>
            </a:r>
            <a:r>
              <a:rPr lang="en-US" altLang="zh-CN" dirty="0"/>
              <a:t>windows</a:t>
            </a:r>
            <a:r>
              <a:rPr lang="zh-CN" altLang="en-US" dirty="0"/>
              <a:t>资源管理器的交互并实现一个网络硬盘系统的交互</a:t>
            </a:r>
            <a:r>
              <a:rPr lang="zh-CN" altLang="en-US" dirty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9430" y="1551940"/>
            <a:ext cx="9014460" cy="4789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内容占位符 -214748262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" y="1726565"/>
            <a:ext cx="10287000" cy="3971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50010" y="963295"/>
            <a:ext cx="7781290" cy="3430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后台框架程序的三个规范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标题区、功能菜单区、工作区随窗口大小变化进行适应性变化（标题区：宽度改变，高度不变；功能菜单区：宽度不变，高度改变；工作区：宽度和高度都进行适应性变化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左边的功能菜单区焦点和右边的工作区内容严格对应，两边在进行切换时，另一边必须进行相应的选中焦点的切换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必须有标明当前工作区位置的地址栏或卡片，可以通过点击地址栏上的地址切换工作区和功能菜单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作业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t>新闻分类的</a:t>
            </a:r>
            <a:r>
              <a:t>管理</a:t>
            </a:r>
          </a:p>
          <a:p>
            <a:r>
              <a:rPr lang="en-US" altLang="zh-CN"/>
              <a:t>2.</a:t>
            </a:r>
            <a:r>
              <a:t>新闻内容的管理（标题、内容、关键字、图片，</a:t>
            </a:r>
            <a:r>
              <a:t>附件）</a:t>
            </a:r>
          </a:p>
          <a:p>
            <a:r>
              <a:rPr lang="en-US" altLang="zh-CN"/>
              <a:t>3.</a:t>
            </a:r>
            <a:r>
              <a:t>新闻发布的</a:t>
            </a:r>
            <a:r>
              <a:t>管理</a:t>
            </a:r>
          </a:p>
          <a:p>
            <a:r>
              <a:rPr lang="en-US" altLang="zh-CN"/>
              <a:t>4.</a:t>
            </a:r>
            <a:r>
              <a:t>留言评论</a:t>
            </a:r>
            <a:r>
              <a:t>管理</a:t>
            </a:r>
          </a:p>
          <a:p>
            <a:r>
              <a:rPr lang="en-US" altLang="zh-CN"/>
              <a:t>5.</a:t>
            </a:r>
            <a:r>
              <a:t>新闻内容合法性校验</a:t>
            </a:r>
            <a:r>
              <a:t>管理</a:t>
            </a:r>
          </a:p>
          <a:p>
            <a:r>
              <a:rPr lang="en-US" altLang="zh-CN"/>
              <a:t>6.</a:t>
            </a:r>
            <a:r>
              <a:t>其他需要管理的</a:t>
            </a:r>
            <a:r>
              <a:t>细节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作业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t>功能合理，细节考虑周到，达到开发</a:t>
            </a:r>
            <a:r>
              <a:t>标准</a:t>
            </a:r>
          </a:p>
          <a:p>
            <a:r>
              <a:rPr lang="en-US" altLang="zh-CN"/>
              <a:t>2.</a:t>
            </a:r>
            <a:r>
              <a:t>符合</a:t>
            </a:r>
            <a:r>
              <a:rPr lang="en-US" altLang="zh-CN"/>
              <a:t>WEB</a:t>
            </a:r>
            <a:r>
              <a:t>后台管理交互</a:t>
            </a:r>
            <a:r>
              <a:t>规范</a:t>
            </a:r>
          </a:p>
          <a:p>
            <a:r>
              <a:rPr lang="en-US" altLang="zh-CN"/>
              <a:t>3.</a:t>
            </a:r>
            <a:r>
              <a:t>交互友好</a:t>
            </a:r>
            <a:r>
              <a:t>易学</a:t>
            </a:r>
          </a:p>
          <a:p>
            <a:r>
              <a:rPr lang="en-US" altLang="zh-CN"/>
              <a:t>4.</a:t>
            </a:r>
            <a:r>
              <a:t>不超过</a:t>
            </a:r>
            <a:r>
              <a:rPr lang="en-US" altLang="zh-CN"/>
              <a:t>3</a:t>
            </a:r>
            <a:r>
              <a:t>人一</a:t>
            </a:r>
            <a:r>
              <a:t>组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REFSHAPE" val="515614852"/>
  <p:tag name="KSO_WM_UNIT_PLACING_PICTURE_USER_VIEWPORT" val="{&quot;height&quot;:10200,&quot;width&quot;:19200}"/>
</p:tagLst>
</file>

<file path=ppt/tags/tag14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REFSHAPE" val="516604692"/>
  <p:tag name="KSO_WM_UNIT_PLACING_PICTURE_USER_VIEWPORT" val="{&quot;height&quot;:6255,&quot;width&quot;:16200}"/>
</p:tagLst>
</file>

<file path=ppt/tags/tag14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Calibri</vt:lpstr>
      <vt:lpstr>Arial Unicode MS</vt:lpstr>
      <vt:lpstr>Office 主题​​</vt:lpstr>
      <vt:lpstr>实验四 后台系统框架交互</vt:lpstr>
      <vt:lpstr>实现作业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cqtf</dc:creator>
  <cp:lastModifiedBy>千年虫</cp:lastModifiedBy>
  <cp:revision>22</cp:revision>
  <dcterms:created xsi:type="dcterms:W3CDTF">2015-05-05T08:02:00Z</dcterms:created>
  <dcterms:modified xsi:type="dcterms:W3CDTF">2021-04-29T04:18:13Z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6EBF8A9C47E746E782D22C1EF3F9185B</vt:lpwstr>
  </property>
</Properties>
</file>