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5143500" type="screen16x9"/>
  <p:notesSz cx="6858000" cy="9144000"/>
  <p:embeddedFontLst>
    <p:embeddedFont>
      <p:font typeface="Average" panose="020B0604020202020204" charset="0"/>
      <p:regular r:id="rId22"/>
    </p:embeddedFont>
    <p:embeddedFont>
      <p:font typeface="Oswald" panose="020B0604020202020204" charset="0"/>
      <p:regular r:id="rId23"/>
      <p:bold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80" y="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6529697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80936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7709b9844f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7709b9844f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89103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7709b9844f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7709b9844f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71151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7709b9844f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7709b9844f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227670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7709b9844f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7709b9844f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044792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77159e5cb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77159e5cb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59723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77159e5cb0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77159e5cb0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58641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7709b9844f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7709b9844f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952053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7709b9844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7709b9844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6455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77159e5cb0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77159e5cb0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48225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774cd63e95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774cd63e95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96723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75253e0dd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75253e0dd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55473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76f7cd2e8b_2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76f7cd2e8b_2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91750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76f7cd2e8b_2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76f7cd2e8b_2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96535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80080da604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80080da604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7903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77f0cf845_1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777f0cf845_1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41391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80080da604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80080da604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46479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848d46d662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848d46d662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84030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7709b9844f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7709b9844f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69842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at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rdoob/three.js/releases/tag/r72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hub.com/mrdoob/three.js/releases/tag/r74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Partikel, Sprites, dan Point Cloud</a:t>
            </a:r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1481570" y="3234092"/>
            <a:ext cx="6180875" cy="15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Rofita Siti Musdalifah	</a:t>
            </a:r>
            <a:r>
              <a:rPr lang="en" sz="1600" dirty="0" smtClean="0"/>
              <a:t>	05111840000034</a:t>
            </a:r>
            <a:endParaRPr sz="1600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Zakiya Azizah Cahyaningtyas	</a:t>
            </a:r>
            <a:r>
              <a:rPr lang="en" sz="1600" dirty="0" smtClean="0"/>
              <a:t>	05111840000080</a:t>
            </a:r>
            <a:endParaRPr sz="1600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Julius		</a:t>
            </a:r>
            <a:r>
              <a:rPr lang="en" sz="1600" dirty="0" smtClean="0"/>
              <a:t>	</a:t>
            </a:r>
            <a:r>
              <a:rPr lang="en" sz="1600" dirty="0"/>
              <a:t>	</a:t>
            </a:r>
            <a:r>
              <a:rPr lang="en" sz="1600" dirty="0" smtClean="0"/>
              <a:t>05111840000082</a:t>
            </a:r>
            <a:endParaRPr sz="1600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Anggun Wahyuni	</a:t>
            </a:r>
            <a:r>
              <a:rPr lang="en" sz="1600" dirty="0" smtClean="0"/>
              <a:t>	</a:t>
            </a:r>
            <a:r>
              <a:rPr lang="en" sz="1600" dirty="0"/>
              <a:t>	</a:t>
            </a:r>
            <a:r>
              <a:rPr lang="en" sz="1600" dirty="0" smtClean="0"/>
              <a:t>05111840000154</a:t>
            </a:r>
            <a:endParaRPr sz="16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Textures: THREE.PointCloud</a:t>
            </a:r>
            <a:endParaRPr/>
          </a:p>
        </p:txBody>
      </p:sp>
      <p:sp>
        <p:nvSpPr>
          <p:cNvPr id="122" name="Google Shape;122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THREE.PointCloud, dapat di texture dengan THREE.PointCloudMaterial.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Texture yang berasal dari output HTML canvas dapat diberikan ke properti map dari THREE.PointCloudMaterial.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23" name="Google Shape;12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6600" y="2429138"/>
            <a:ext cx="3467100" cy="2371725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2"/>
          <p:cNvSpPr txBox="1">
            <a:spLocks noGrp="1"/>
          </p:cNvSpPr>
          <p:nvPr>
            <p:ph type="body" idx="1"/>
          </p:nvPr>
        </p:nvSpPr>
        <p:spPr>
          <a:xfrm>
            <a:off x="890148" y="4760125"/>
            <a:ext cx="2760000" cy="34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/>
              <a:t>Texture dari Output HTML canvas</a:t>
            </a:r>
            <a:endParaRPr sz="12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Textures: THREE.PointCloud</a:t>
            </a:r>
            <a:endParaRPr/>
          </a:p>
        </p:txBody>
      </p:sp>
      <p:sp>
        <p:nvSpPr>
          <p:cNvPr id="130" name="Google Shape;130;p23"/>
          <p:cNvSpPr txBox="1">
            <a:spLocks noGrp="1"/>
          </p:cNvSpPr>
          <p:nvPr>
            <p:ph type="body" idx="1"/>
          </p:nvPr>
        </p:nvSpPr>
        <p:spPr>
          <a:xfrm>
            <a:off x="383000" y="4287600"/>
            <a:ext cx="4590300" cy="85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/>
              <a:t>Properti sortParticles: true dapat memperbaiki partikel yang salah transparansi atau overlapping. Lebih berat di komputasi</a:t>
            </a:r>
            <a:endParaRPr sz="1200"/>
          </a:p>
        </p:txBody>
      </p:sp>
      <p:pic>
        <p:nvPicPr>
          <p:cNvPr id="131" name="Google Shape;13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8387" y="1"/>
            <a:ext cx="3803913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THREE.Sprite dapat di texture dengan THREE.SpriteMaterial.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37" name="Google Shape;13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36700" y="1931188"/>
            <a:ext cx="2895600" cy="2828925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Textures: THREE.Sprite</a:t>
            </a:r>
            <a:endParaRPr/>
          </a:p>
        </p:txBody>
      </p:sp>
      <p:pic>
        <p:nvPicPr>
          <p:cNvPr id="139" name="Google Shape;139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1800" y="2806022"/>
            <a:ext cx="2767569" cy="189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4"/>
          <p:cNvSpPr txBox="1">
            <a:spLocks noGrp="1"/>
          </p:cNvSpPr>
          <p:nvPr>
            <p:ph type="body" idx="1"/>
          </p:nvPr>
        </p:nvSpPr>
        <p:spPr>
          <a:xfrm>
            <a:off x="890148" y="4760125"/>
            <a:ext cx="2760000" cy="34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/>
              <a:t>Texture dari Output HTML canvas</a:t>
            </a:r>
            <a:endParaRPr sz="12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THREE.Texture yang berasal dari image external. Contoh PointCloudMaterial.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46" name="Google Shape;146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Textures: Loading external images</a:t>
            </a:r>
            <a:endParaRPr/>
          </a:p>
        </p:txBody>
      </p:sp>
      <p:pic>
        <p:nvPicPr>
          <p:cNvPr id="147" name="Google Shape;14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6338" y="1645550"/>
            <a:ext cx="5743575" cy="207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Textures: Multiple external images</a:t>
            </a:r>
            <a:endParaRPr/>
          </a:p>
        </p:txBody>
      </p:sp>
      <p:sp>
        <p:nvSpPr>
          <p:cNvPr id="153" name="Google Shape;153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Kita membuat multiple THREE.PointCloud/system yang overlap dengan satu sama lain. Masing-masing system memiliki texture berbeda.</a:t>
            </a:r>
            <a:endParaRPr/>
          </a:p>
        </p:txBody>
      </p:sp>
      <p:pic>
        <p:nvPicPr>
          <p:cNvPr id="154" name="Google Shape;15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138" y="2483000"/>
            <a:ext cx="6486525" cy="184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Textures: Working with Sprite Maps</a:t>
            </a:r>
            <a:endParaRPr/>
          </a:p>
        </p:txBody>
      </p:sp>
      <p:sp>
        <p:nvSpPr>
          <p:cNvPr id="160" name="Google Shape;160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1 image consits of multiple images</a:t>
            </a:r>
            <a:endParaRPr/>
          </a:p>
        </p:txBody>
      </p:sp>
      <p:pic>
        <p:nvPicPr>
          <p:cNvPr id="161" name="Google Shape;16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3624" y="1910275"/>
            <a:ext cx="4037425" cy="3161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757500"/>
            <a:ext cx="3594100" cy="89852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7"/>
          <p:cNvSpPr txBox="1">
            <a:spLocks noGrp="1"/>
          </p:cNvSpPr>
          <p:nvPr>
            <p:ph type="body" idx="1"/>
          </p:nvPr>
        </p:nvSpPr>
        <p:spPr>
          <a:xfrm>
            <a:off x="2102200" y="3238488"/>
            <a:ext cx="2760000" cy="50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000"/>
              <a:t>1 image berukuran 1 kali 1 dari THREE.Vector2</a:t>
            </a:r>
            <a:br>
              <a:rPr lang="en" sz="1000"/>
            </a:br>
            <a:r>
              <a:rPr lang="en" sz="1000"/>
              <a:t>Maka setiap image mempunyai offset 0.2 image</a:t>
            </a:r>
            <a:endParaRPr sz="1000"/>
          </a:p>
        </p:txBody>
      </p:sp>
      <p:sp>
        <p:nvSpPr>
          <p:cNvPr id="164" name="Google Shape;164;p27"/>
          <p:cNvSpPr txBox="1">
            <a:spLocks noGrp="1"/>
          </p:cNvSpPr>
          <p:nvPr>
            <p:ph type="body" idx="1"/>
          </p:nvPr>
        </p:nvSpPr>
        <p:spPr>
          <a:xfrm>
            <a:off x="1075048" y="2571750"/>
            <a:ext cx="2760000" cy="34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/>
              <a:t>sprite-sheet.png</a:t>
            </a:r>
            <a:endParaRPr sz="12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Menggerakkan partikel</a:t>
            </a:r>
            <a:endParaRPr/>
          </a:p>
        </p:txBody>
      </p:sp>
      <p:sp>
        <p:nvSpPr>
          <p:cNvPr id="170" name="Google Shape;170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128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Setiap partikel diberikan kecepatan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71" name="Google Shape;17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6425" y="1763872"/>
            <a:ext cx="3667275" cy="2198150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8"/>
          <p:cNvSpPr txBox="1">
            <a:spLocks noGrp="1"/>
          </p:cNvSpPr>
          <p:nvPr>
            <p:ph type="body" idx="1"/>
          </p:nvPr>
        </p:nvSpPr>
        <p:spPr>
          <a:xfrm>
            <a:off x="4644425" y="1152475"/>
            <a:ext cx="4289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Setiap render frame, partikel dipindahkan sesuai dengan kecepatan</a:t>
            </a:r>
            <a:endParaRPr/>
          </a:p>
        </p:txBody>
      </p:sp>
      <p:pic>
        <p:nvPicPr>
          <p:cNvPr id="173" name="Google Shape;173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71327" y="1986100"/>
            <a:ext cx="4228625" cy="231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Geometry</a:t>
            </a:r>
            <a:endParaRPr/>
          </a:p>
        </p:txBody>
      </p:sp>
      <p:sp>
        <p:nvSpPr>
          <p:cNvPr id="179" name="Google Shape;179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Geometry: kumpulan titik.</a:t>
            </a:r>
            <a:br>
              <a:rPr lang="en"/>
            </a:br>
            <a:r>
              <a:rPr lang="en"/>
              <a:t>Contoh: generate Torus</a:t>
            </a:r>
            <a:endParaRPr/>
          </a:p>
        </p:txBody>
      </p:sp>
      <p:pic>
        <p:nvPicPr>
          <p:cNvPr id="180" name="Google Shape;18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58100" y="185101"/>
            <a:ext cx="3675700" cy="4773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3726" y="2175750"/>
            <a:ext cx="2413450" cy="239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Geometry</a:t>
            </a:r>
            <a:endParaRPr/>
          </a:p>
        </p:txBody>
      </p:sp>
      <p:sp>
        <p:nvSpPr>
          <p:cNvPr id="187" name="Google Shape;187;p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Masukkan geom dari torus ke THREE.PointCloudMaterial</a:t>
            </a:r>
            <a:endParaRPr/>
          </a:p>
        </p:txBody>
      </p:sp>
      <p:pic>
        <p:nvPicPr>
          <p:cNvPr id="188" name="Google Shape;18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002578"/>
            <a:ext cx="4153850" cy="256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19036" y="2918025"/>
            <a:ext cx="3027114" cy="192170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30"/>
          <p:cNvSpPr txBox="1">
            <a:spLocks noGrp="1"/>
          </p:cNvSpPr>
          <p:nvPr>
            <p:ph type="body" idx="1"/>
          </p:nvPr>
        </p:nvSpPr>
        <p:spPr>
          <a:xfrm>
            <a:off x="5086150" y="2571750"/>
            <a:ext cx="2760000" cy="31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000"/>
              <a:t>Menggunakan HTML canvas sebagai texture</a:t>
            </a:r>
            <a:endParaRPr sz="10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Additional Note</a:t>
            </a:r>
            <a:endParaRPr/>
          </a:p>
        </p:txBody>
      </p:sp>
      <p:sp>
        <p:nvSpPr>
          <p:cNvPr id="196" name="Google Shape;196;p3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Semenjak release r72, PointCloud diubah namanya menjadi Points (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https://github.com/mrdoob/three.js/releases/tag/r72</a:t>
            </a:r>
            <a:r>
              <a:rPr lang="en"/>
              <a:t>) dan pada release r74 ditambahkan PCDLoader yang berfungsi untuk me-load file point cloud (.pcd) (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https://github.com/mrdoob/three.js/releases/tag/r74</a:t>
            </a:r>
            <a:r>
              <a:rPr lang="en"/>
              <a:t>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Partikel</a:t>
            </a:r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Partikel digunakan untuk membuat banyak objek kecil. Partikel bisa digunakan untuk mensimulasikan hujan, salju, dan efek lainnya.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Partikel dapat dibuat menggunakan THREE.Sprite atau THREE.Points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Sprite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1"/>
          </p:nvPr>
        </p:nvSpPr>
        <p:spPr>
          <a:xfrm>
            <a:off x="727350" y="1017725"/>
            <a:ext cx="8104800" cy="380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Sprite adalah 2D plane yang selalu menghadap ke kamera. Sprite merupakan turunan dari Object3D three.js sehingga memiliki properties dan method yang terdapat pada Object3D. Properties castShadow tidak berefek pada sprite.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Cara membuat particle dengan sprite sederhana adalah sebagai berikut :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Constructor sprite mempunyai 1 parameter optional, yaitu spriteMaterial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0425" y="2571750"/>
            <a:ext cx="4356000" cy="1708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27400" y="2571750"/>
            <a:ext cx="2081580" cy="1708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SpriteMaterial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6"/>
          <p:cNvSpPr txBox="1">
            <a:spLocks noGrp="1"/>
          </p:cNvSpPr>
          <p:nvPr>
            <p:ph type="body" idx="1"/>
          </p:nvPr>
        </p:nvSpPr>
        <p:spPr>
          <a:xfrm>
            <a:off x="476925" y="1152475"/>
            <a:ext cx="8355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SpriteMaterial merupakan material yang dikhususkan untuk sprite. Constructornya memiliki 1 parameter optional berupa objek dengan 1 atau lebih properties. SpriteMaterial merupakan turunan dari object material three.js sehingga dapat menggunakan properties material three.js, namun tidak termasuk properties clippingPlanes.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0099" y="2897575"/>
            <a:ext cx="5628976" cy="187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Point Cloud </a:t>
            </a:r>
            <a:endParaRPr/>
          </a:p>
        </p:txBody>
      </p:sp>
      <p:sp>
        <p:nvSpPr>
          <p:cNvPr id="87" name="Google Shape;87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Jika kita ingin membuat set objek tersebut dengan jumlah yang cukup besar menggunakan THREE.Sprite maka bisa terjadi masalah kinerja. Oleh karena itu, objek-objek tersebut perlu dikelola secara terpisah menggunakan THREE.PointCloud.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THREE.PointCloud memiliki 2 properti 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Geometri → THREE.Geometry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Material → THREE.PointCloudMaterial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Point Cloud</a:t>
            </a:r>
            <a:endParaRPr/>
          </a:p>
        </p:txBody>
      </p:sp>
      <p:sp>
        <p:nvSpPr>
          <p:cNvPr id="93" name="Google Shape;93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1100" y="1409175"/>
            <a:ext cx="7889925" cy="282130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8"/>
          <p:cNvSpPr/>
          <p:nvPr/>
        </p:nvSpPr>
        <p:spPr>
          <a:xfrm>
            <a:off x="4485900" y="732775"/>
            <a:ext cx="2776200" cy="915900"/>
          </a:xfrm>
          <a:prstGeom prst="wedgeRectCallout">
            <a:avLst>
              <a:gd name="adj1" fmla="val -20833"/>
              <a:gd name="adj2" fmla="val 62500"/>
            </a:avLst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highlight>
                  <a:srgbClr val="E69138"/>
                </a:highlight>
                <a:latin typeface="Courier New"/>
                <a:ea typeface="Courier New"/>
                <a:cs typeface="Courier New"/>
                <a:sym typeface="Courier New"/>
              </a:rPr>
              <a:t>{size: 1, transparent: false, opacity: 1, vertexColors: THREE.NoColors, sizeAttenuation: true, color: 0xffffff}</a:t>
            </a:r>
            <a:endParaRPr sz="1100">
              <a:solidFill>
                <a:srgbClr val="FFFFFF"/>
              </a:solidFill>
              <a:highlight>
                <a:srgbClr val="E69138"/>
              </a:highligh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Sprite vs Point Cloud</a:t>
            </a:r>
            <a:endParaRPr/>
          </a:p>
        </p:txBody>
      </p:sp>
      <p:sp>
        <p:nvSpPr>
          <p:cNvPr id="101" name="Google Shape;101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THREE.Sprite 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More control over individual particle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Less performant and more complex with large number of particles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THREE.Points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Easily manage a large number of particles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Less control over each individual particle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Textures</a:t>
            </a:r>
            <a:endParaRPr/>
          </a:p>
        </p:txBody>
      </p:sp>
      <p:sp>
        <p:nvSpPr>
          <p:cNvPr id="107" name="Google Shape;107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Texture dapat diambil dari </a:t>
            </a:r>
            <a:endParaRPr/>
          </a:p>
          <a:p>
            <a:pPr marL="45720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Output HTML canvas (THREE.CanvasRenderer)</a:t>
            </a:r>
            <a:endParaRPr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Texture dibuat dari external image dengan THREE.ImageUtils.loadTexture </a:t>
            </a:r>
            <a:endParaRPr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Texture dibuat dari output HTML canvas.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Memberikan gambar pada partikel untuk:</a:t>
            </a:r>
            <a:endParaRPr/>
          </a:p>
          <a:p>
            <a:pPr marL="45720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THREE.CanvasRenderer</a:t>
            </a:r>
            <a:endParaRPr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THREE.PointCloud</a:t>
            </a:r>
            <a:endParaRPr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THREE.Sprite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Textures: THREE.CanvasRenderer</a:t>
            </a:r>
            <a:endParaRPr/>
          </a:p>
        </p:txBody>
      </p:sp>
      <p:sp>
        <p:nvSpPr>
          <p:cNvPr id="113" name="Google Shape;113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9788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THREE.CanvasRenderer, dapat di texture dengan THREE.SpriteCanvasMaterial yang mengambil input HTML canvas (Properti program)</a:t>
            </a:r>
            <a:endParaRPr/>
          </a:p>
        </p:txBody>
      </p:sp>
      <p:pic>
        <p:nvPicPr>
          <p:cNvPr id="114" name="Google Shape;11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90650" y="320850"/>
            <a:ext cx="3715350" cy="3896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3674" y="2961500"/>
            <a:ext cx="2510669" cy="1282362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21"/>
          <p:cNvSpPr txBox="1">
            <a:spLocks noGrp="1"/>
          </p:cNvSpPr>
          <p:nvPr>
            <p:ph type="body" idx="1"/>
          </p:nvPr>
        </p:nvSpPr>
        <p:spPr>
          <a:xfrm>
            <a:off x="1130730" y="4228376"/>
            <a:ext cx="1996200" cy="34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/>
              <a:t>Output HTML canvas</a:t>
            </a:r>
            <a:endParaRPr sz="1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490</Words>
  <Application>Microsoft Office PowerPoint</Application>
  <PresentationFormat>On-screen Show (16:9)</PresentationFormat>
  <Paragraphs>73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Average</vt:lpstr>
      <vt:lpstr>Oswald</vt:lpstr>
      <vt:lpstr>Arial</vt:lpstr>
      <vt:lpstr>Courier New</vt:lpstr>
      <vt:lpstr>Slate</vt:lpstr>
      <vt:lpstr>Partikel, Sprites, dan Point Cloud</vt:lpstr>
      <vt:lpstr>Partikel</vt:lpstr>
      <vt:lpstr>Sprite </vt:lpstr>
      <vt:lpstr>SpriteMaterial </vt:lpstr>
      <vt:lpstr>Point Cloud </vt:lpstr>
      <vt:lpstr>Point Cloud</vt:lpstr>
      <vt:lpstr>Sprite vs Point Cloud</vt:lpstr>
      <vt:lpstr>Textures</vt:lpstr>
      <vt:lpstr>Textures: THREE.CanvasRenderer</vt:lpstr>
      <vt:lpstr>Textures: THREE.PointCloud</vt:lpstr>
      <vt:lpstr>Textures: THREE.PointCloud</vt:lpstr>
      <vt:lpstr>Textures: THREE.Sprite</vt:lpstr>
      <vt:lpstr>Textures: Loading external images</vt:lpstr>
      <vt:lpstr>Textures: Multiple external images</vt:lpstr>
      <vt:lpstr>Textures: Working with Sprite Maps</vt:lpstr>
      <vt:lpstr>Menggerakkan partikel</vt:lpstr>
      <vt:lpstr>Geometry</vt:lpstr>
      <vt:lpstr>Geometry</vt:lpstr>
      <vt:lpstr>Additional Note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Partikel, Sprites, dan Point Cloud</dc:title>
  <cp:lastModifiedBy>Rofita Musdalifah</cp:lastModifiedBy>
  <cp:revision>1</cp:revision>
  <dcterms:modified xsi:type="dcterms:W3CDTF">2020-05-13T09:44:28Z</dcterms:modified>
</cp:coreProperties>
</file>