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0" r:id="rId6"/>
    <p:sldId id="312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9042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Abdi </a:t>
            </a:r>
            <a:r>
              <a:rPr lang="en-US" dirty="0" err="1"/>
              <a:t>dewa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rupawan</a:t>
            </a:r>
            <a:r>
              <a:rPr lang="en-US" dirty="0"/>
              <a:t> (05111840000003)</a:t>
            </a:r>
          </a:p>
          <a:p>
            <a:r>
              <a:rPr lang="en-US" dirty="0"/>
              <a:t>Geizka </a:t>
            </a:r>
            <a:r>
              <a:rPr lang="en-US" dirty="0" err="1"/>
              <a:t>wahyu</a:t>
            </a:r>
            <a:r>
              <a:rPr lang="en-US" dirty="0"/>
              <a:t> Fahriza (05111840000062)</a:t>
            </a:r>
          </a:p>
          <a:p>
            <a:r>
              <a:rPr lang="en-US" dirty="0"/>
              <a:t>Imam </a:t>
            </a:r>
            <a:r>
              <a:rPr lang="en-US" dirty="0" err="1"/>
              <a:t>rafii</a:t>
            </a:r>
            <a:r>
              <a:rPr lang="en-US" dirty="0"/>
              <a:t>’ al-</a:t>
            </a:r>
            <a:r>
              <a:rPr lang="en-US" dirty="0" err="1"/>
              <a:t>dzakwan</a:t>
            </a:r>
            <a:r>
              <a:rPr lang="en-US" dirty="0"/>
              <a:t> (05111840000067)</a:t>
            </a:r>
          </a:p>
          <a:p>
            <a:r>
              <a:rPr lang="en-US" dirty="0"/>
              <a:t>Emmanuel maximus </a:t>
            </a:r>
            <a:r>
              <a:rPr lang="en-US" dirty="0" err="1"/>
              <a:t>yohanes</a:t>
            </a:r>
            <a:r>
              <a:rPr lang="en-US" dirty="0"/>
              <a:t> (05111840000102)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material?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6D1-0E92-44FA-90F9-307CAAB4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material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digambar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6" name="Picture 5" descr="A close up of a rock&#10;&#10;Description automatically generated">
            <a:extLst>
              <a:ext uri="{FF2B5EF4-FFF2-40B4-BE49-F238E27FC236}">
                <a16:creationId xmlns:a16="http://schemas.microsoft.com/office/drawing/2014/main" id="{1A08CFD0-0822-4F84-A23A-F77CB58B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7" y="2750529"/>
            <a:ext cx="3560731" cy="2370112"/>
          </a:xfrm>
          <a:prstGeom prst="rect">
            <a:avLst/>
          </a:prstGeom>
        </p:spPr>
      </p:pic>
      <p:pic>
        <p:nvPicPr>
          <p:cNvPr id="8" name="Picture 7" descr="A picture containing standing&#10;&#10;Description automatically generated">
            <a:extLst>
              <a:ext uri="{FF2B5EF4-FFF2-40B4-BE49-F238E27FC236}">
                <a16:creationId xmlns:a16="http://schemas.microsoft.com/office/drawing/2014/main" id="{3F018B15-FFEC-4B7B-A041-6CD9C7972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68" y="3541497"/>
            <a:ext cx="3854024" cy="2565335"/>
          </a:xfrm>
          <a:prstGeom prst="rect">
            <a:avLst/>
          </a:prstGeom>
        </p:spPr>
      </p:pic>
      <p:pic>
        <p:nvPicPr>
          <p:cNvPr id="10" name="Picture 9" descr="A picture containing food, standing, covered, street&#10;&#10;Description automatically generated">
            <a:extLst>
              <a:ext uri="{FF2B5EF4-FFF2-40B4-BE49-F238E27FC236}">
                <a16:creationId xmlns:a16="http://schemas.microsoft.com/office/drawing/2014/main" id="{F9418440-5B37-40B0-824D-FE6A65D6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32" y="2770628"/>
            <a:ext cx="3659772" cy="24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574-6AAA-40CF-A3A9-5CBC00F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material</a:t>
            </a:r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6BD124-7AD0-4E27-87B9-1CCD5AA5F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837504"/>
              </p:ext>
            </p:extLst>
          </p:nvPr>
        </p:nvGraphicFramePr>
        <p:xfrm>
          <a:off x="1096963" y="2108200"/>
          <a:ext cx="10058400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749616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4856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alphaTest</a:t>
                      </a:r>
                      <a:r>
                        <a:rPr lang="en-US" dirty="0"/>
                        <a:t> : Float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blendDst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blendDstAlpha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blendEquation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blendEquationAlpha</a:t>
                      </a:r>
                      <a:r>
                        <a:rPr lang="en-US" dirty="0"/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blending : Blending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blendSrc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3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blendSrcAlpha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clipIntersection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4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92E-DF4A-454F-B899-A876D80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material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B4D7-AF39-4D02-BF97-FB815035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MeshNormalMaterial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MeshLambertMaterial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MeshPhongMaterial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MeshStandardMaterial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MeshDepthMaterial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LineDashedMaterial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PointsMaterial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SpriteMaterial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38589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{998B5A13-17ED-4DB8-AB20-537581E87CBF}tf33845126</Template>
  <TotalTime>0</TotalTime>
  <Words>82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MATERIAL</vt:lpstr>
      <vt:lpstr>Apa itu material?</vt:lpstr>
      <vt:lpstr>Properti material</vt:lpstr>
      <vt:lpstr>Jenis jenis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2020-04-21T13:54:30Z</dcterms:created>
  <dcterms:modified xsi:type="dcterms:W3CDTF">2020-04-22T04:59:34Z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