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04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Abdi </a:t>
            </a:r>
            <a:r>
              <a:rPr lang="en-US" dirty="0" err="1"/>
              <a:t>dewa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rupawan</a:t>
            </a:r>
            <a:r>
              <a:rPr lang="en-US" dirty="0"/>
              <a:t> (05111840000003)</a:t>
            </a:r>
          </a:p>
          <a:p>
            <a:r>
              <a:rPr lang="en-US" dirty="0"/>
              <a:t>Geizka </a:t>
            </a:r>
            <a:r>
              <a:rPr lang="en-US" dirty="0" err="1"/>
              <a:t>wahyu</a:t>
            </a:r>
            <a:r>
              <a:rPr lang="en-US" dirty="0"/>
              <a:t> Fahriza (05111840000062)</a:t>
            </a:r>
          </a:p>
          <a:p>
            <a:r>
              <a:rPr lang="en-US" dirty="0"/>
              <a:t>Imam </a:t>
            </a:r>
            <a:r>
              <a:rPr lang="en-US" dirty="0" err="1"/>
              <a:t>rafii</a:t>
            </a:r>
            <a:r>
              <a:rPr lang="en-US" dirty="0"/>
              <a:t>’ al-</a:t>
            </a:r>
            <a:r>
              <a:rPr lang="en-US" dirty="0" err="1"/>
              <a:t>dzakwan</a:t>
            </a:r>
            <a:r>
              <a:rPr lang="en-US" dirty="0"/>
              <a:t> (05111840000067)</a:t>
            </a:r>
          </a:p>
          <a:p>
            <a:r>
              <a:rPr lang="en-US" dirty="0"/>
              <a:t>Emmanuel maximus </a:t>
            </a:r>
            <a:r>
              <a:rPr lang="en-US" dirty="0" err="1"/>
              <a:t>yohanes</a:t>
            </a:r>
            <a:r>
              <a:rPr lang="en-US" dirty="0"/>
              <a:t> (05111840000102)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material?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6D1-0E92-44FA-90F9-307CAAB4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material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6" name="Picture 5" descr="A close up of a rock&#10;&#10;Description automatically generated">
            <a:extLst>
              <a:ext uri="{FF2B5EF4-FFF2-40B4-BE49-F238E27FC236}">
                <a16:creationId xmlns:a16="http://schemas.microsoft.com/office/drawing/2014/main" id="{1A08CFD0-0822-4F84-A23A-F77CB58B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7" y="2750529"/>
            <a:ext cx="3560731" cy="2370112"/>
          </a:xfrm>
          <a:prstGeom prst="rect">
            <a:avLst/>
          </a:prstGeom>
        </p:spPr>
      </p:pic>
      <p:pic>
        <p:nvPicPr>
          <p:cNvPr id="8" name="Picture 7" descr="A picture containing standing&#10;&#10;Description automatically generated">
            <a:extLst>
              <a:ext uri="{FF2B5EF4-FFF2-40B4-BE49-F238E27FC236}">
                <a16:creationId xmlns:a16="http://schemas.microsoft.com/office/drawing/2014/main" id="{3F018B15-FFEC-4B7B-A041-6CD9C797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8" y="3541497"/>
            <a:ext cx="3854024" cy="2565335"/>
          </a:xfrm>
          <a:prstGeom prst="rect">
            <a:avLst/>
          </a:prstGeom>
        </p:spPr>
      </p:pic>
      <p:pic>
        <p:nvPicPr>
          <p:cNvPr id="10" name="Picture 9" descr="A picture containing food, standing, covered, street&#10;&#10;Description automatically generated">
            <a:extLst>
              <a:ext uri="{FF2B5EF4-FFF2-40B4-BE49-F238E27FC236}">
                <a16:creationId xmlns:a16="http://schemas.microsoft.com/office/drawing/2014/main" id="{F9418440-5B37-40B0-824D-FE6A65D6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2" y="2770628"/>
            <a:ext cx="3659772" cy="24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92E-DF4A-454F-B899-A876D80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material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B4D7-AF39-4D02-BF97-FB815035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MeshNormalMaterial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MeshLambertMaterial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MeshPhongMaterial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MeshStandardMaterial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MeshDepthMaterial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LineDashedMaterial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PointsMaterial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SpriteMaterial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38589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{998B5A13-17ED-4DB8-AB20-537581E87CBF}tf33845126</Template>
  <TotalTime>0</TotalTime>
  <Words>53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MATERIAL</vt:lpstr>
      <vt:lpstr>Apa itu material?</vt:lpstr>
      <vt:lpstr>Jenis jenis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2020-04-21T13:54:30Z</dcterms:created>
  <dcterms:modified xsi:type="dcterms:W3CDTF">2020-04-21T16:20:31Z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