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Barlow Condensed SemiBold"/>
      <p:regular r:id="rId22"/>
      <p:bold r:id="rId23"/>
      <p:italic r:id="rId24"/>
      <p:boldItalic r:id="rId25"/>
    </p:embeddedFont>
    <p:embeddedFont>
      <p:font typeface="Barlow Condensed Medium"/>
      <p:regular r:id="rId26"/>
      <p:bold r:id="rId27"/>
      <p:italic r:id="rId28"/>
      <p:boldItalic r:id="rId29"/>
    </p:embeddedFont>
    <p:embeddedFont>
      <p:font typeface="Arvo"/>
      <p:regular r:id="rId30"/>
      <p:bold r:id="rId31"/>
      <p:italic r:id="rId32"/>
      <p:boldItalic r:id="rId33"/>
    </p:embeddedFont>
    <p:embeddedFont>
      <p:font typeface="Barlow Condensed"/>
      <p:regular r:id="rId34"/>
      <p:bold r:id="rId35"/>
      <p:italic r:id="rId36"/>
      <p:boldItalic r:id="rId37"/>
    </p:embeddedFont>
    <p:embeddedFont>
      <p:font typeface="Fira Sans Extra Condensed Medium"/>
      <p:regular r:id="rId38"/>
      <p:bold r:id="rId39"/>
      <p:italic r:id="rId40"/>
      <p:boldItalic r:id="rId41"/>
    </p:embeddedFont>
    <p:embeddedFont>
      <p:font typeface="Roboto Mon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F78C5BF-48B5-4941-8DF9-FF2C1323984D}">
  <a:tblStyle styleId="{7F78C5BF-48B5-4941-8DF9-FF2C1323984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FiraSansExtraCondensedMedium-italic.fntdata"/><Relationship Id="rId20" Type="http://schemas.openxmlformats.org/officeDocument/2006/relationships/slide" Target="slides/slide14.xml"/><Relationship Id="rId42" Type="http://schemas.openxmlformats.org/officeDocument/2006/relationships/font" Target="fonts/RobotoMono-regular.fntdata"/><Relationship Id="rId41" Type="http://schemas.openxmlformats.org/officeDocument/2006/relationships/font" Target="fonts/FiraSansExtraCondensedMedium-boldItalic.fntdata"/><Relationship Id="rId22" Type="http://schemas.openxmlformats.org/officeDocument/2006/relationships/font" Target="fonts/BarlowCondensedSemiBold-regular.fntdata"/><Relationship Id="rId44" Type="http://schemas.openxmlformats.org/officeDocument/2006/relationships/font" Target="fonts/RobotoMono-italic.fntdata"/><Relationship Id="rId21" Type="http://schemas.openxmlformats.org/officeDocument/2006/relationships/slide" Target="slides/slide15.xml"/><Relationship Id="rId43" Type="http://schemas.openxmlformats.org/officeDocument/2006/relationships/font" Target="fonts/RobotoMono-bold.fntdata"/><Relationship Id="rId24" Type="http://schemas.openxmlformats.org/officeDocument/2006/relationships/font" Target="fonts/BarlowCondensedSemiBold-italic.fntdata"/><Relationship Id="rId23" Type="http://schemas.openxmlformats.org/officeDocument/2006/relationships/font" Target="fonts/BarlowCondensedSemiBold-bold.fntdata"/><Relationship Id="rId45" Type="http://schemas.openxmlformats.org/officeDocument/2006/relationships/font" Target="fonts/RobotoMon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BarlowCondensedMedium-regular.fntdata"/><Relationship Id="rId25" Type="http://schemas.openxmlformats.org/officeDocument/2006/relationships/font" Target="fonts/BarlowCondensedSemiBold-boldItalic.fntdata"/><Relationship Id="rId28" Type="http://schemas.openxmlformats.org/officeDocument/2006/relationships/font" Target="fonts/BarlowCondensedMedium-italic.fntdata"/><Relationship Id="rId27" Type="http://schemas.openxmlformats.org/officeDocument/2006/relationships/font" Target="fonts/BarlowCondensedMedium-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BarlowCondensedMedium-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Arvo-bold.fntdata"/><Relationship Id="rId30" Type="http://schemas.openxmlformats.org/officeDocument/2006/relationships/font" Target="fonts/Arvo-regular.fntdata"/><Relationship Id="rId11" Type="http://schemas.openxmlformats.org/officeDocument/2006/relationships/slide" Target="slides/slide5.xml"/><Relationship Id="rId33" Type="http://schemas.openxmlformats.org/officeDocument/2006/relationships/font" Target="fonts/Arvo-boldItalic.fntdata"/><Relationship Id="rId10" Type="http://schemas.openxmlformats.org/officeDocument/2006/relationships/slide" Target="slides/slide4.xml"/><Relationship Id="rId32" Type="http://schemas.openxmlformats.org/officeDocument/2006/relationships/font" Target="fonts/Arvo-italic.fntdata"/><Relationship Id="rId13" Type="http://schemas.openxmlformats.org/officeDocument/2006/relationships/slide" Target="slides/slide7.xml"/><Relationship Id="rId35" Type="http://schemas.openxmlformats.org/officeDocument/2006/relationships/font" Target="fonts/BarlowCondensed-bold.fntdata"/><Relationship Id="rId12" Type="http://schemas.openxmlformats.org/officeDocument/2006/relationships/slide" Target="slides/slide6.xml"/><Relationship Id="rId34" Type="http://schemas.openxmlformats.org/officeDocument/2006/relationships/font" Target="fonts/BarlowCondensed-regular.fntdata"/><Relationship Id="rId15" Type="http://schemas.openxmlformats.org/officeDocument/2006/relationships/slide" Target="slides/slide9.xml"/><Relationship Id="rId37" Type="http://schemas.openxmlformats.org/officeDocument/2006/relationships/font" Target="fonts/BarlowCondensed-boldItalic.fntdata"/><Relationship Id="rId14" Type="http://schemas.openxmlformats.org/officeDocument/2006/relationships/slide" Target="slides/slide8.xml"/><Relationship Id="rId36" Type="http://schemas.openxmlformats.org/officeDocument/2006/relationships/font" Target="fonts/BarlowCondensed-italic.fntdata"/><Relationship Id="rId17" Type="http://schemas.openxmlformats.org/officeDocument/2006/relationships/slide" Target="slides/slide11.xml"/><Relationship Id="rId39" Type="http://schemas.openxmlformats.org/officeDocument/2006/relationships/font" Target="fonts/FiraSansExtraCondensedMedium-bold.fntdata"/><Relationship Id="rId16" Type="http://schemas.openxmlformats.org/officeDocument/2006/relationships/slide" Target="slides/slide10.xml"/><Relationship Id="rId38" Type="http://schemas.openxmlformats.org/officeDocument/2006/relationships/font" Target="fonts/FiraSansExtraCondensedMedium-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g83e291ba1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83e291ba1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83e291ba1f_7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83e291ba1f_7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g83e6e69d9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83e6e69d9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g83e6e69d9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83e6e69d9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g55e1ed11e4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55e1ed11e4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g55e1ed11e4_0_90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55e1ed11e4_0_90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55d2cabac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55d2cabac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55d2cabac8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55d2cabac8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83e6e6a09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83e6e6a09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83e291ba1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83e291ba1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83e291ba1f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83e291ba1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83e6e69d9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83e6e69d9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83e291ba1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83e291ba1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83e291ba1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83e291ba1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TITLE OPENING" type="title">
  <p:cSld name="TITLE">
    <p:bg>
      <p:bgPr>
        <a:solidFill>
          <a:srgbClr val="E9E6E1"/>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795512" y="1245627"/>
            <a:ext cx="55530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6000"/>
              <a:buFont typeface="Barlow Condensed Medium"/>
              <a:buNone/>
              <a:defRPr sz="6000">
                <a:latin typeface="Barlow Condensed Medium"/>
                <a:ea typeface="Barlow Condensed Medium"/>
                <a:cs typeface="Barlow Condensed Medium"/>
                <a:sym typeface="Barlow Condensed Medium"/>
              </a:defRPr>
            </a:lvl1pPr>
            <a:lvl2pPr lvl="1" algn="r">
              <a:spcBef>
                <a:spcPts val="0"/>
              </a:spcBef>
              <a:spcAft>
                <a:spcPts val="0"/>
              </a:spcAft>
              <a:buClr>
                <a:srgbClr val="0B139E"/>
              </a:buClr>
              <a:buSzPts val="5200"/>
              <a:buNone/>
              <a:defRPr sz="5200">
                <a:solidFill>
                  <a:srgbClr val="0B139E"/>
                </a:solidFill>
              </a:defRPr>
            </a:lvl2pPr>
            <a:lvl3pPr lvl="2" algn="r">
              <a:spcBef>
                <a:spcPts val="0"/>
              </a:spcBef>
              <a:spcAft>
                <a:spcPts val="0"/>
              </a:spcAft>
              <a:buClr>
                <a:srgbClr val="0B139E"/>
              </a:buClr>
              <a:buSzPts val="5200"/>
              <a:buNone/>
              <a:defRPr sz="5200">
                <a:solidFill>
                  <a:srgbClr val="0B139E"/>
                </a:solidFill>
              </a:defRPr>
            </a:lvl3pPr>
            <a:lvl4pPr lvl="3" algn="r">
              <a:spcBef>
                <a:spcPts val="0"/>
              </a:spcBef>
              <a:spcAft>
                <a:spcPts val="0"/>
              </a:spcAft>
              <a:buClr>
                <a:srgbClr val="0B139E"/>
              </a:buClr>
              <a:buSzPts val="5200"/>
              <a:buNone/>
              <a:defRPr sz="5200">
                <a:solidFill>
                  <a:srgbClr val="0B139E"/>
                </a:solidFill>
              </a:defRPr>
            </a:lvl4pPr>
            <a:lvl5pPr lvl="4" algn="r">
              <a:spcBef>
                <a:spcPts val="0"/>
              </a:spcBef>
              <a:spcAft>
                <a:spcPts val="0"/>
              </a:spcAft>
              <a:buClr>
                <a:srgbClr val="0B139E"/>
              </a:buClr>
              <a:buSzPts val="5200"/>
              <a:buNone/>
              <a:defRPr sz="5200">
                <a:solidFill>
                  <a:srgbClr val="0B139E"/>
                </a:solidFill>
              </a:defRPr>
            </a:lvl5pPr>
            <a:lvl6pPr lvl="5" algn="r">
              <a:spcBef>
                <a:spcPts val="0"/>
              </a:spcBef>
              <a:spcAft>
                <a:spcPts val="0"/>
              </a:spcAft>
              <a:buClr>
                <a:srgbClr val="0B139E"/>
              </a:buClr>
              <a:buSzPts val="5200"/>
              <a:buNone/>
              <a:defRPr sz="5200">
                <a:solidFill>
                  <a:srgbClr val="0B139E"/>
                </a:solidFill>
              </a:defRPr>
            </a:lvl6pPr>
            <a:lvl7pPr lvl="6" algn="r">
              <a:spcBef>
                <a:spcPts val="0"/>
              </a:spcBef>
              <a:spcAft>
                <a:spcPts val="0"/>
              </a:spcAft>
              <a:buClr>
                <a:srgbClr val="0B139E"/>
              </a:buClr>
              <a:buSzPts val="5200"/>
              <a:buNone/>
              <a:defRPr sz="5200">
                <a:solidFill>
                  <a:srgbClr val="0B139E"/>
                </a:solidFill>
              </a:defRPr>
            </a:lvl7pPr>
            <a:lvl8pPr lvl="7" algn="r">
              <a:spcBef>
                <a:spcPts val="0"/>
              </a:spcBef>
              <a:spcAft>
                <a:spcPts val="0"/>
              </a:spcAft>
              <a:buClr>
                <a:srgbClr val="0B139E"/>
              </a:buClr>
              <a:buSzPts val="5200"/>
              <a:buNone/>
              <a:defRPr sz="5200">
                <a:solidFill>
                  <a:srgbClr val="0B139E"/>
                </a:solidFill>
              </a:defRPr>
            </a:lvl8pPr>
            <a:lvl9pPr lvl="8" algn="r">
              <a:spcBef>
                <a:spcPts val="0"/>
              </a:spcBef>
              <a:spcAft>
                <a:spcPts val="0"/>
              </a:spcAft>
              <a:buClr>
                <a:srgbClr val="0B139E"/>
              </a:buClr>
              <a:buSzPts val="5200"/>
              <a:buNone/>
              <a:defRPr sz="5200">
                <a:solidFill>
                  <a:srgbClr val="0B139E"/>
                </a:solidFill>
              </a:defRPr>
            </a:lvl9pPr>
          </a:lstStyle>
          <a:p/>
        </p:txBody>
      </p:sp>
      <p:grpSp>
        <p:nvGrpSpPr>
          <p:cNvPr id="11" name="Google Shape;11;p2"/>
          <p:cNvGrpSpPr/>
          <p:nvPr/>
        </p:nvGrpSpPr>
        <p:grpSpPr>
          <a:xfrm>
            <a:off x="6607116" y="2397713"/>
            <a:ext cx="2550204" cy="2757917"/>
            <a:chOff x="1384075" y="241450"/>
            <a:chExt cx="4822625" cy="5215425"/>
          </a:xfrm>
        </p:grpSpPr>
        <p:sp>
          <p:nvSpPr>
            <p:cNvPr id="12" name="Google Shape;12;p2"/>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4827375" y="1479000"/>
              <a:ext cx="691350" cy="795600"/>
            </a:xfrm>
            <a:custGeom>
              <a:rect b="b" l="l" r="r" t="t"/>
              <a:pathLst>
                <a:path extrusionOk="0" h="31824" w="27654">
                  <a:moveTo>
                    <a:pt x="27653" y="1"/>
                  </a:moveTo>
                  <a:lnTo>
                    <a:pt x="0" y="15845"/>
                  </a:lnTo>
                  <a:lnTo>
                    <a:pt x="27653" y="31823"/>
                  </a:lnTo>
                  <a:lnTo>
                    <a:pt x="27653"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827375" y="1875125"/>
              <a:ext cx="691350" cy="1195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5518700" y="2274575"/>
              <a:ext cx="688000" cy="795600"/>
            </a:xfrm>
            <a:custGeom>
              <a:rect b="b" l="l" r="r" t="t"/>
              <a:pathLst>
                <a:path extrusionOk="0" h="31824" w="27520">
                  <a:moveTo>
                    <a:pt x="0" y="0"/>
                  </a:moveTo>
                  <a:lnTo>
                    <a:pt x="0" y="31823"/>
                  </a:lnTo>
                  <a:lnTo>
                    <a:pt x="27520" y="15978"/>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4827375" y="3865700"/>
              <a:ext cx="691350" cy="1195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4830700" y="4661275"/>
              <a:ext cx="688025" cy="795600"/>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5518700" y="3865700"/>
              <a:ext cx="688000" cy="795600"/>
            </a:xfrm>
            <a:custGeom>
              <a:rect b="b" l="l" r="r" t="t"/>
              <a:pathLst>
                <a:path extrusionOk="0" h="31824" w="27520">
                  <a:moveTo>
                    <a:pt x="0" y="1"/>
                  </a:moveTo>
                  <a:lnTo>
                    <a:pt x="0" y="31824"/>
                  </a:lnTo>
                  <a:lnTo>
                    <a:pt x="27520"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4139375" y="2670675"/>
              <a:ext cx="688025" cy="798950"/>
            </a:xfrm>
            <a:custGeom>
              <a:rect b="b" l="l" r="r" t="t"/>
              <a:pathLst>
                <a:path extrusionOk="0" h="31958" w="27521">
                  <a:moveTo>
                    <a:pt x="27520" y="1"/>
                  </a:moveTo>
                  <a:lnTo>
                    <a:pt x="1" y="15979"/>
                  </a:lnTo>
                  <a:lnTo>
                    <a:pt x="27520" y="31957"/>
                  </a:lnTo>
                  <a:lnTo>
                    <a:pt x="2752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4139375" y="3070150"/>
              <a:ext cx="688025" cy="795575"/>
            </a:xfrm>
            <a:custGeom>
              <a:rect b="b" l="l" r="r" t="t"/>
              <a:pathLst>
                <a:path extrusionOk="0" h="31823" w="27521">
                  <a:moveTo>
                    <a:pt x="1" y="0"/>
                  </a:moveTo>
                  <a:lnTo>
                    <a:pt x="1" y="31823"/>
                  </a:lnTo>
                  <a:lnTo>
                    <a:pt x="27520" y="15978"/>
                  </a:lnTo>
                  <a:lnTo>
                    <a:pt x="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3451375" y="3070150"/>
              <a:ext cx="688025" cy="795575"/>
            </a:xfrm>
            <a:custGeom>
              <a:rect b="b" l="l" r="r" t="t"/>
              <a:pathLst>
                <a:path extrusionOk="0" h="31823" w="27521">
                  <a:moveTo>
                    <a:pt x="27521" y="0"/>
                  </a:moveTo>
                  <a:lnTo>
                    <a:pt x="1" y="15978"/>
                  </a:lnTo>
                  <a:lnTo>
                    <a:pt x="27521" y="31823"/>
                  </a:lnTo>
                  <a:lnTo>
                    <a:pt x="2752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3451375" y="1479000"/>
              <a:ext cx="688025" cy="795600"/>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448050" y="1878450"/>
              <a:ext cx="694675" cy="1191725"/>
            </a:xfrm>
            <a:custGeom>
              <a:rect b="b" l="l" r="r" t="t"/>
              <a:pathLst>
                <a:path extrusionOk="0" h="47669" w="27787">
                  <a:moveTo>
                    <a:pt x="1" y="1"/>
                  </a:moveTo>
                  <a:lnTo>
                    <a:pt x="134" y="31823"/>
                  </a:lnTo>
                  <a:lnTo>
                    <a:pt x="27787" y="47668"/>
                  </a:lnTo>
                  <a:lnTo>
                    <a:pt x="27654" y="15845"/>
                  </a:lnTo>
                  <a:lnTo>
                    <a:pt x="1" y="1"/>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4139375" y="1878450"/>
              <a:ext cx="688025" cy="1191725"/>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4382875" y="241450"/>
              <a:ext cx="201000" cy="22935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4139375" y="682600"/>
              <a:ext cx="688025" cy="796425"/>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3451375" y="4661275"/>
              <a:ext cx="1376025" cy="795600"/>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4139375" y="3865700"/>
              <a:ext cx="688025" cy="1195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4139375" y="3469600"/>
              <a:ext cx="688025" cy="795575"/>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3451375" y="3469600"/>
              <a:ext cx="688025" cy="795575"/>
            </a:xfrm>
            <a:custGeom>
              <a:rect b="b" l="l" r="r" t="t"/>
              <a:pathLst>
                <a:path extrusionOk="0" h="31823" w="27521">
                  <a:moveTo>
                    <a:pt x="1" y="0"/>
                  </a:moveTo>
                  <a:lnTo>
                    <a:pt x="1" y="31823"/>
                  </a:lnTo>
                  <a:lnTo>
                    <a:pt x="27521" y="15845"/>
                  </a:lnTo>
                  <a:lnTo>
                    <a:pt x="1" y="0"/>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3451375" y="2670675"/>
              <a:ext cx="1376025" cy="1195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2760050" y="2670675"/>
              <a:ext cx="691350" cy="798950"/>
            </a:xfrm>
            <a:custGeom>
              <a:rect b="b" l="l" r="r" t="t"/>
              <a:pathLst>
                <a:path extrusionOk="0" h="31958" w="27654">
                  <a:moveTo>
                    <a:pt x="27654" y="1"/>
                  </a:moveTo>
                  <a:lnTo>
                    <a:pt x="1" y="15979"/>
                  </a:lnTo>
                  <a:lnTo>
                    <a:pt x="27654" y="31957"/>
                  </a:lnTo>
                  <a:lnTo>
                    <a:pt x="27654"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2760050" y="3070150"/>
              <a:ext cx="691350" cy="795575"/>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2072075" y="1479000"/>
              <a:ext cx="688000" cy="795600"/>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1967825" y="2486400"/>
              <a:ext cx="322750" cy="371950"/>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2065400" y="1412275"/>
              <a:ext cx="218500" cy="254375"/>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2760050" y="1878450"/>
              <a:ext cx="691350" cy="1191725"/>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2760050" y="1479000"/>
              <a:ext cx="691350" cy="795600"/>
            </a:xfrm>
            <a:custGeom>
              <a:rect b="b" l="l" r="r" t="t"/>
              <a:pathLst>
                <a:path extrusionOk="0" h="31824" w="27654">
                  <a:moveTo>
                    <a:pt x="1" y="1"/>
                  </a:moveTo>
                  <a:lnTo>
                    <a:pt x="1" y="31823"/>
                  </a:lnTo>
                  <a:lnTo>
                    <a:pt x="27654" y="15979"/>
                  </a:lnTo>
                  <a:lnTo>
                    <a:pt x="27654" y="15845"/>
                  </a:lnTo>
                  <a:lnTo>
                    <a:pt x="1"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072075" y="3865700"/>
              <a:ext cx="688000" cy="795600"/>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1384075" y="4661275"/>
              <a:ext cx="688025" cy="795600"/>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2760050" y="3865700"/>
              <a:ext cx="691350" cy="1591175"/>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2760050" y="3469600"/>
              <a:ext cx="691350" cy="795575"/>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3448050" y="3469600"/>
              <a:ext cx="691350" cy="159115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2760050" y="2670675"/>
              <a:ext cx="1379350" cy="1195050"/>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 name="Google Shape;56;p2"/>
          <p:cNvGrpSpPr/>
          <p:nvPr/>
        </p:nvGrpSpPr>
        <p:grpSpPr>
          <a:xfrm>
            <a:off x="-26847" y="-280618"/>
            <a:ext cx="2865062" cy="3613974"/>
            <a:chOff x="-26858" y="-227337"/>
            <a:chExt cx="2186403" cy="2757917"/>
          </a:xfrm>
        </p:grpSpPr>
        <p:sp>
          <p:nvSpPr>
            <p:cNvPr id="57" name="Google Shape;57;p2"/>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S">
  <p:cSld name="TITLE_1">
    <p:bg>
      <p:bgPr>
        <a:solidFill>
          <a:srgbClr val="E9E6E1"/>
        </a:solidFill>
      </p:bgPr>
    </p:bg>
    <p:spTree>
      <p:nvGrpSpPr>
        <p:cNvPr id="97" name="Shape 97"/>
        <p:cNvGrpSpPr/>
        <p:nvPr/>
      </p:nvGrpSpPr>
      <p:grpSpPr>
        <a:xfrm>
          <a:off x="0" y="0"/>
          <a:ext cx="0" cy="0"/>
          <a:chOff x="0" y="0"/>
          <a:chExt cx="0" cy="0"/>
        </a:xfrm>
      </p:grpSpPr>
      <p:sp>
        <p:nvSpPr>
          <p:cNvPr id="98" name="Google Shape;98;p3"/>
          <p:cNvSpPr txBox="1"/>
          <p:nvPr>
            <p:ph type="ctrTitle"/>
          </p:nvPr>
        </p:nvSpPr>
        <p:spPr>
          <a:xfrm>
            <a:off x="1795512" y="1545452"/>
            <a:ext cx="5553000" cy="2052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Font typeface="Barlow Condensed Medium"/>
              <a:buNone/>
              <a:defRPr sz="6000">
                <a:latin typeface="Barlow Condensed Medium"/>
                <a:ea typeface="Barlow Condensed Medium"/>
                <a:cs typeface="Barlow Condensed Medium"/>
                <a:sym typeface="Barlow Condensed Medium"/>
              </a:defRPr>
            </a:lvl1pPr>
            <a:lvl2pPr lvl="1" rtl="0" algn="r">
              <a:spcBef>
                <a:spcPts val="0"/>
              </a:spcBef>
              <a:spcAft>
                <a:spcPts val="0"/>
              </a:spcAft>
              <a:buClr>
                <a:srgbClr val="0B139E"/>
              </a:buClr>
              <a:buSzPts val="5200"/>
              <a:buNone/>
              <a:defRPr sz="5200">
                <a:solidFill>
                  <a:srgbClr val="0B139E"/>
                </a:solidFill>
              </a:defRPr>
            </a:lvl2pPr>
            <a:lvl3pPr lvl="2" rtl="0" algn="r">
              <a:spcBef>
                <a:spcPts val="0"/>
              </a:spcBef>
              <a:spcAft>
                <a:spcPts val="0"/>
              </a:spcAft>
              <a:buClr>
                <a:srgbClr val="0B139E"/>
              </a:buClr>
              <a:buSzPts val="5200"/>
              <a:buNone/>
              <a:defRPr sz="5200">
                <a:solidFill>
                  <a:srgbClr val="0B139E"/>
                </a:solidFill>
              </a:defRPr>
            </a:lvl3pPr>
            <a:lvl4pPr lvl="3" rtl="0" algn="r">
              <a:spcBef>
                <a:spcPts val="0"/>
              </a:spcBef>
              <a:spcAft>
                <a:spcPts val="0"/>
              </a:spcAft>
              <a:buClr>
                <a:srgbClr val="0B139E"/>
              </a:buClr>
              <a:buSzPts val="5200"/>
              <a:buNone/>
              <a:defRPr sz="5200">
                <a:solidFill>
                  <a:srgbClr val="0B139E"/>
                </a:solidFill>
              </a:defRPr>
            </a:lvl4pPr>
            <a:lvl5pPr lvl="4" rtl="0" algn="r">
              <a:spcBef>
                <a:spcPts val="0"/>
              </a:spcBef>
              <a:spcAft>
                <a:spcPts val="0"/>
              </a:spcAft>
              <a:buClr>
                <a:srgbClr val="0B139E"/>
              </a:buClr>
              <a:buSzPts val="5200"/>
              <a:buNone/>
              <a:defRPr sz="5200">
                <a:solidFill>
                  <a:srgbClr val="0B139E"/>
                </a:solidFill>
              </a:defRPr>
            </a:lvl5pPr>
            <a:lvl6pPr lvl="5" rtl="0" algn="r">
              <a:spcBef>
                <a:spcPts val="0"/>
              </a:spcBef>
              <a:spcAft>
                <a:spcPts val="0"/>
              </a:spcAft>
              <a:buClr>
                <a:srgbClr val="0B139E"/>
              </a:buClr>
              <a:buSzPts val="5200"/>
              <a:buNone/>
              <a:defRPr sz="5200">
                <a:solidFill>
                  <a:srgbClr val="0B139E"/>
                </a:solidFill>
              </a:defRPr>
            </a:lvl6pPr>
            <a:lvl7pPr lvl="6" rtl="0" algn="r">
              <a:spcBef>
                <a:spcPts val="0"/>
              </a:spcBef>
              <a:spcAft>
                <a:spcPts val="0"/>
              </a:spcAft>
              <a:buClr>
                <a:srgbClr val="0B139E"/>
              </a:buClr>
              <a:buSzPts val="5200"/>
              <a:buNone/>
              <a:defRPr sz="5200">
                <a:solidFill>
                  <a:srgbClr val="0B139E"/>
                </a:solidFill>
              </a:defRPr>
            </a:lvl7pPr>
            <a:lvl8pPr lvl="7" rtl="0" algn="r">
              <a:spcBef>
                <a:spcPts val="0"/>
              </a:spcBef>
              <a:spcAft>
                <a:spcPts val="0"/>
              </a:spcAft>
              <a:buClr>
                <a:srgbClr val="0B139E"/>
              </a:buClr>
              <a:buSzPts val="5200"/>
              <a:buNone/>
              <a:defRPr sz="5200">
                <a:solidFill>
                  <a:srgbClr val="0B139E"/>
                </a:solidFill>
              </a:defRPr>
            </a:lvl8pPr>
            <a:lvl9pPr lvl="8" rtl="0" algn="r">
              <a:spcBef>
                <a:spcPts val="0"/>
              </a:spcBef>
              <a:spcAft>
                <a:spcPts val="0"/>
              </a:spcAft>
              <a:buClr>
                <a:srgbClr val="0B139E"/>
              </a:buClr>
              <a:buSzPts val="5200"/>
              <a:buNone/>
              <a:defRPr sz="5200">
                <a:solidFill>
                  <a:srgbClr val="0B139E"/>
                </a:solidFill>
              </a:defRPr>
            </a:lvl9pPr>
          </a:lstStyle>
          <a:p/>
        </p:txBody>
      </p:sp>
      <p:grpSp>
        <p:nvGrpSpPr>
          <p:cNvPr id="99" name="Google Shape;99;p3"/>
          <p:cNvGrpSpPr/>
          <p:nvPr/>
        </p:nvGrpSpPr>
        <p:grpSpPr>
          <a:xfrm flipH="1">
            <a:off x="-9" y="2397713"/>
            <a:ext cx="2550204" cy="2757917"/>
            <a:chOff x="1384075" y="241450"/>
            <a:chExt cx="4822625" cy="5215425"/>
          </a:xfrm>
        </p:grpSpPr>
        <p:sp>
          <p:nvSpPr>
            <p:cNvPr id="100" name="Google Shape;100;p3"/>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4827375" y="1479000"/>
              <a:ext cx="691350" cy="795600"/>
            </a:xfrm>
            <a:custGeom>
              <a:rect b="b" l="l" r="r" t="t"/>
              <a:pathLst>
                <a:path extrusionOk="0" h="31824" w="27654">
                  <a:moveTo>
                    <a:pt x="27653" y="1"/>
                  </a:moveTo>
                  <a:lnTo>
                    <a:pt x="0" y="15845"/>
                  </a:lnTo>
                  <a:lnTo>
                    <a:pt x="27653" y="31823"/>
                  </a:lnTo>
                  <a:lnTo>
                    <a:pt x="27653"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4827375" y="1875125"/>
              <a:ext cx="691350" cy="1195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5518700" y="2274575"/>
              <a:ext cx="688000" cy="795600"/>
            </a:xfrm>
            <a:custGeom>
              <a:rect b="b" l="l" r="r" t="t"/>
              <a:pathLst>
                <a:path extrusionOk="0" h="31824" w="27520">
                  <a:moveTo>
                    <a:pt x="0" y="0"/>
                  </a:moveTo>
                  <a:lnTo>
                    <a:pt x="0" y="31823"/>
                  </a:lnTo>
                  <a:lnTo>
                    <a:pt x="27520" y="15978"/>
                  </a:lnTo>
                  <a:lnTo>
                    <a:pt x="0" y="0"/>
                  </a:lnTo>
                  <a:close/>
                </a:path>
              </a:pathLst>
            </a:custGeom>
            <a:solidFill>
              <a:srgbClr val="FF82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4827375" y="3865700"/>
              <a:ext cx="691350" cy="1195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4830700" y="4661275"/>
              <a:ext cx="688025" cy="795600"/>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5518700" y="3865700"/>
              <a:ext cx="688000" cy="795600"/>
            </a:xfrm>
            <a:custGeom>
              <a:rect b="b" l="l" r="r" t="t"/>
              <a:pathLst>
                <a:path extrusionOk="0" h="31824" w="27520">
                  <a:moveTo>
                    <a:pt x="0" y="1"/>
                  </a:moveTo>
                  <a:lnTo>
                    <a:pt x="0" y="31824"/>
                  </a:lnTo>
                  <a:lnTo>
                    <a:pt x="27520"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4139375" y="2670675"/>
              <a:ext cx="688025" cy="798950"/>
            </a:xfrm>
            <a:custGeom>
              <a:rect b="b" l="l" r="r" t="t"/>
              <a:pathLst>
                <a:path extrusionOk="0" h="31958" w="27521">
                  <a:moveTo>
                    <a:pt x="27520" y="1"/>
                  </a:moveTo>
                  <a:lnTo>
                    <a:pt x="1" y="15979"/>
                  </a:lnTo>
                  <a:lnTo>
                    <a:pt x="27520" y="31957"/>
                  </a:lnTo>
                  <a:lnTo>
                    <a:pt x="2752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4139375" y="3070150"/>
              <a:ext cx="688025" cy="795575"/>
            </a:xfrm>
            <a:custGeom>
              <a:rect b="b" l="l" r="r" t="t"/>
              <a:pathLst>
                <a:path extrusionOk="0" h="31823" w="27521">
                  <a:moveTo>
                    <a:pt x="1" y="0"/>
                  </a:moveTo>
                  <a:lnTo>
                    <a:pt x="1" y="31823"/>
                  </a:lnTo>
                  <a:lnTo>
                    <a:pt x="27520" y="15978"/>
                  </a:lnTo>
                  <a:lnTo>
                    <a:pt x="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3451375" y="3070150"/>
              <a:ext cx="688025" cy="795575"/>
            </a:xfrm>
            <a:custGeom>
              <a:rect b="b" l="l" r="r" t="t"/>
              <a:pathLst>
                <a:path extrusionOk="0" h="31823" w="27521">
                  <a:moveTo>
                    <a:pt x="27521" y="0"/>
                  </a:moveTo>
                  <a:lnTo>
                    <a:pt x="1" y="15978"/>
                  </a:lnTo>
                  <a:lnTo>
                    <a:pt x="27521" y="31823"/>
                  </a:lnTo>
                  <a:lnTo>
                    <a:pt x="2752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3451375" y="1479000"/>
              <a:ext cx="688025" cy="795600"/>
            </a:xfrm>
            <a:custGeom>
              <a:rect b="b" l="l" r="r" t="t"/>
              <a:pathLst>
                <a:path extrusionOk="0" h="31824" w="27521">
                  <a:moveTo>
                    <a:pt x="27521" y="1"/>
                  </a:moveTo>
                  <a:lnTo>
                    <a:pt x="1" y="15845"/>
                  </a:lnTo>
                  <a:lnTo>
                    <a:pt x="27521" y="31823"/>
                  </a:lnTo>
                  <a:lnTo>
                    <a:pt x="27521" y="1"/>
                  </a:lnTo>
                  <a:close/>
                </a:path>
              </a:pathLst>
            </a:custGeom>
            <a:solidFill>
              <a:srgbClr val="1DCDC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3448050" y="1878450"/>
              <a:ext cx="694675" cy="1191725"/>
            </a:xfrm>
            <a:custGeom>
              <a:rect b="b" l="l" r="r" t="t"/>
              <a:pathLst>
                <a:path extrusionOk="0" h="47669" w="27787">
                  <a:moveTo>
                    <a:pt x="1" y="1"/>
                  </a:moveTo>
                  <a:lnTo>
                    <a:pt x="134" y="31823"/>
                  </a:lnTo>
                  <a:lnTo>
                    <a:pt x="27787" y="47668"/>
                  </a:lnTo>
                  <a:lnTo>
                    <a:pt x="27654" y="15845"/>
                  </a:lnTo>
                  <a:lnTo>
                    <a:pt x="1" y="1"/>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4139375" y="1878450"/>
              <a:ext cx="688025" cy="1191725"/>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4382875" y="241450"/>
              <a:ext cx="201000" cy="229350"/>
            </a:xfrm>
            <a:custGeom>
              <a:rect b="b" l="l" r="r" t="t"/>
              <a:pathLst>
                <a:path extrusionOk="0" h="9174" w="8040">
                  <a:moveTo>
                    <a:pt x="8040" y="0"/>
                  </a:moveTo>
                  <a:lnTo>
                    <a:pt x="1" y="4604"/>
                  </a:lnTo>
                  <a:lnTo>
                    <a:pt x="8040" y="9174"/>
                  </a:lnTo>
                  <a:lnTo>
                    <a:pt x="8040" y="0"/>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4139375" y="682600"/>
              <a:ext cx="688025" cy="796425"/>
            </a:xfrm>
            <a:custGeom>
              <a:rect b="b" l="l" r="r" t="t"/>
              <a:pathLst>
                <a:path extrusionOk="0" h="31857" w="27521">
                  <a:moveTo>
                    <a:pt x="1" y="0"/>
                  </a:moveTo>
                  <a:lnTo>
                    <a:pt x="1" y="31857"/>
                  </a:lnTo>
                  <a:lnTo>
                    <a:pt x="27520" y="15845"/>
                  </a:lnTo>
                  <a:lnTo>
                    <a:pt x="1" y="0"/>
                  </a:lnTo>
                  <a:close/>
                </a:path>
              </a:pathLst>
            </a:custGeom>
            <a:solidFill>
              <a:srgbClr val="1DCDC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3451375" y="4661275"/>
              <a:ext cx="1376025" cy="795600"/>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4139375" y="3865700"/>
              <a:ext cx="688025" cy="1195050"/>
            </a:xfrm>
            <a:custGeom>
              <a:rect b="b" l="l" r="r" t="t"/>
              <a:pathLst>
                <a:path extrusionOk="0" h="47802" w="27521">
                  <a:moveTo>
                    <a:pt x="1" y="1"/>
                  </a:moveTo>
                  <a:lnTo>
                    <a:pt x="1" y="31824"/>
                  </a:lnTo>
                  <a:lnTo>
                    <a:pt x="27520" y="47802"/>
                  </a:lnTo>
                  <a:lnTo>
                    <a:pt x="27520" y="15979"/>
                  </a:lnTo>
                  <a:lnTo>
                    <a:pt x="1" y="1"/>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4139375" y="3469600"/>
              <a:ext cx="688025" cy="795575"/>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rgbClr val="FF82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3451375" y="3469600"/>
              <a:ext cx="688025" cy="795575"/>
            </a:xfrm>
            <a:custGeom>
              <a:rect b="b" l="l" r="r" t="t"/>
              <a:pathLst>
                <a:path extrusionOk="0" h="31823" w="27521">
                  <a:moveTo>
                    <a:pt x="1" y="0"/>
                  </a:moveTo>
                  <a:lnTo>
                    <a:pt x="1" y="31823"/>
                  </a:lnTo>
                  <a:lnTo>
                    <a:pt x="27521" y="15845"/>
                  </a:lnTo>
                  <a:lnTo>
                    <a:pt x="1" y="0"/>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3451375" y="2670675"/>
              <a:ext cx="1376025" cy="1195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2760050" y="2670675"/>
              <a:ext cx="691350" cy="798950"/>
            </a:xfrm>
            <a:custGeom>
              <a:rect b="b" l="l" r="r" t="t"/>
              <a:pathLst>
                <a:path extrusionOk="0" h="31958" w="27654">
                  <a:moveTo>
                    <a:pt x="27654" y="1"/>
                  </a:moveTo>
                  <a:lnTo>
                    <a:pt x="1" y="15979"/>
                  </a:lnTo>
                  <a:lnTo>
                    <a:pt x="27654" y="31957"/>
                  </a:lnTo>
                  <a:lnTo>
                    <a:pt x="27654"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2760050" y="3070150"/>
              <a:ext cx="691350" cy="795575"/>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2072075" y="1479000"/>
              <a:ext cx="688000" cy="795600"/>
            </a:xfrm>
            <a:custGeom>
              <a:rect b="b" l="l" r="r" t="t"/>
              <a:pathLst>
                <a:path extrusionOk="0" h="31824" w="27520">
                  <a:moveTo>
                    <a:pt x="27520" y="1"/>
                  </a:moveTo>
                  <a:lnTo>
                    <a:pt x="0" y="15845"/>
                  </a:lnTo>
                  <a:lnTo>
                    <a:pt x="27520" y="31823"/>
                  </a:lnTo>
                  <a:lnTo>
                    <a:pt x="27520" y="1"/>
                  </a:lnTo>
                  <a:close/>
                </a:path>
              </a:pathLst>
            </a:custGeom>
            <a:solidFill>
              <a:srgbClr val="FFD497"/>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1967825" y="2486400"/>
              <a:ext cx="322750" cy="371950"/>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2065400" y="1412275"/>
              <a:ext cx="218500" cy="254375"/>
            </a:xfrm>
            <a:custGeom>
              <a:rect b="b" l="l" r="r" t="t"/>
              <a:pathLst>
                <a:path extrusionOk="0" h="10175" w="8740">
                  <a:moveTo>
                    <a:pt x="0" y="1"/>
                  </a:moveTo>
                  <a:lnTo>
                    <a:pt x="0" y="10175"/>
                  </a:lnTo>
                  <a:lnTo>
                    <a:pt x="8740" y="5005"/>
                  </a:lnTo>
                  <a:lnTo>
                    <a:pt x="0" y="1"/>
                  </a:lnTo>
                  <a:close/>
                </a:path>
              </a:pathLst>
            </a:custGeom>
            <a:solidFill>
              <a:srgbClr val="FFD497"/>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2760050" y="1878450"/>
              <a:ext cx="691350" cy="1191725"/>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rgbClr val="FF82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2760050" y="1479000"/>
              <a:ext cx="691350" cy="795600"/>
            </a:xfrm>
            <a:custGeom>
              <a:rect b="b" l="l" r="r" t="t"/>
              <a:pathLst>
                <a:path extrusionOk="0" h="31824" w="27654">
                  <a:moveTo>
                    <a:pt x="1" y="1"/>
                  </a:moveTo>
                  <a:lnTo>
                    <a:pt x="1" y="31823"/>
                  </a:lnTo>
                  <a:lnTo>
                    <a:pt x="27654" y="15979"/>
                  </a:lnTo>
                  <a:lnTo>
                    <a:pt x="27654" y="15845"/>
                  </a:lnTo>
                  <a:lnTo>
                    <a:pt x="1"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2072075" y="3865700"/>
              <a:ext cx="688000" cy="795600"/>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1384075" y="4661275"/>
              <a:ext cx="688025" cy="795600"/>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2760050" y="3865700"/>
              <a:ext cx="691350" cy="1591175"/>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2760050" y="3469600"/>
              <a:ext cx="691350" cy="795575"/>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3448050" y="3469600"/>
              <a:ext cx="691350" cy="159115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2760050" y="2670675"/>
              <a:ext cx="1379350" cy="1195050"/>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 name="Google Shape;144;p3"/>
          <p:cNvGrpSpPr/>
          <p:nvPr/>
        </p:nvGrpSpPr>
        <p:grpSpPr>
          <a:xfrm flipH="1">
            <a:off x="6278928" y="-258568"/>
            <a:ext cx="2865062" cy="3613974"/>
            <a:chOff x="-26858" y="-227337"/>
            <a:chExt cx="2186403" cy="2757917"/>
          </a:xfrm>
        </p:grpSpPr>
        <p:sp>
          <p:nvSpPr>
            <p:cNvPr id="145" name="Google Shape;145;p3"/>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rgbClr val="1DCDC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rgbClr val="1DCDC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FF82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rgbClr val="FFD497"/>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rgbClr val="FF82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rgbClr val="FFD497"/>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rgbClr val="FF82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OF CONTENTS">
  <p:cSld name="CUSTOM">
    <p:spTree>
      <p:nvGrpSpPr>
        <p:cNvPr id="185" name="Shape 185"/>
        <p:cNvGrpSpPr/>
        <p:nvPr/>
      </p:nvGrpSpPr>
      <p:grpSpPr>
        <a:xfrm>
          <a:off x="0" y="0"/>
          <a:ext cx="0" cy="0"/>
          <a:chOff x="0" y="0"/>
          <a:chExt cx="0" cy="0"/>
        </a:xfrm>
      </p:grpSpPr>
      <p:grpSp>
        <p:nvGrpSpPr>
          <p:cNvPr id="186" name="Google Shape;186;p4"/>
          <p:cNvGrpSpPr/>
          <p:nvPr/>
        </p:nvGrpSpPr>
        <p:grpSpPr>
          <a:xfrm>
            <a:off x="6396261" y="-26651"/>
            <a:ext cx="2761414" cy="1094590"/>
            <a:chOff x="5543377" y="-26648"/>
            <a:chExt cx="3613943" cy="1432521"/>
          </a:xfrm>
        </p:grpSpPr>
        <p:sp>
          <p:nvSpPr>
            <p:cNvPr id="187" name="Google Shape;187;p4"/>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4"/>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4"/>
            <p:cNvSpPr/>
            <p:nvPr/>
          </p:nvSpPr>
          <p:spPr>
            <a:xfrm rot="-5400000">
              <a:off x="6437042" y="-62766"/>
              <a:ext cx="479036" cy="551271"/>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4"/>
            <p:cNvSpPr/>
            <p:nvPr/>
          </p:nvSpPr>
          <p:spPr>
            <a:xfrm rot="-5400000">
              <a:off x="6849922" y="-201155"/>
              <a:ext cx="479036" cy="828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4"/>
            <p:cNvSpPr/>
            <p:nvPr/>
          </p:nvSpPr>
          <p:spPr>
            <a:xfrm rot="-5400000">
              <a:off x="8229270" y="-201155"/>
              <a:ext cx="479036" cy="828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4"/>
            <p:cNvSpPr/>
            <p:nvPr/>
          </p:nvSpPr>
          <p:spPr>
            <a:xfrm rot="-5400000">
              <a:off x="8643318" y="-63918"/>
              <a:ext cx="476733" cy="551271"/>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4"/>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4"/>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4"/>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4"/>
            <p:cNvSpPr/>
            <p:nvPr/>
          </p:nvSpPr>
          <p:spPr>
            <a:xfrm rot="-5400000">
              <a:off x="7265113" y="413968"/>
              <a:ext cx="476733" cy="553592"/>
            </a:xfrm>
            <a:custGeom>
              <a:rect b="b" l="l" r="r" t="t"/>
              <a:pathLst>
                <a:path extrusionOk="0" h="31958" w="27521">
                  <a:moveTo>
                    <a:pt x="27520" y="1"/>
                  </a:moveTo>
                  <a:lnTo>
                    <a:pt x="1" y="15979"/>
                  </a:lnTo>
                  <a:lnTo>
                    <a:pt x="27520" y="31957"/>
                  </a:lnTo>
                  <a:lnTo>
                    <a:pt x="2752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4"/>
            <p:cNvSpPr/>
            <p:nvPr/>
          </p:nvSpPr>
          <p:spPr>
            <a:xfrm rot="-5400000">
              <a:off x="7540756" y="415137"/>
              <a:ext cx="476733" cy="551254"/>
            </a:xfrm>
            <a:custGeom>
              <a:rect b="b" l="l" r="r" t="t"/>
              <a:pathLst>
                <a:path extrusionOk="0" h="31823" w="27521">
                  <a:moveTo>
                    <a:pt x="1" y="0"/>
                  </a:moveTo>
                  <a:lnTo>
                    <a:pt x="1" y="31823"/>
                  </a:lnTo>
                  <a:lnTo>
                    <a:pt x="27520" y="15978"/>
                  </a:lnTo>
                  <a:lnTo>
                    <a:pt x="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4"/>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4"/>
            <p:cNvSpPr/>
            <p:nvPr/>
          </p:nvSpPr>
          <p:spPr>
            <a:xfrm rot="-5400000">
              <a:off x="6852226" y="277891"/>
              <a:ext cx="476733" cy="825746"/>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4"/>
            <p:cNvSpPr/>
            <p:nvPr/>
          </p:nvSpPr>
          <p:spPr>
            <a:xfrm rot="-5400000">
              <a:off x="5553199" y="611305"/>
              <a:ext cx="139273" cy="158917"/>
            </a:xfrm>
            <a:custGeom>
              <a:rect b="b" l="l" r="r" t="t"/>
              <a:pathLst>
                <a:path extrusionOk="0" h="9174" w="8040">
                  <a:moveTo>
                    <a:pt x="8040" y="0"/>
                  </a:moveTo>
                  <a:lnTo>
                    <a:pt x="1" y="4604"/>
                  </a:lnTo>
                  <a:lnTo>
                    <a:pt x="8040" y="9174"/>
                  </a:lnTo>
                  <a:lnTo>
                    <a:pt x="8040" y="0"/>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4"/>
            <p:cNvSpPr/>
            <p:nvPr/>
          </p:nvSpPr>
          <p:spPr>
            <a:xfrm rot="-5400000">
              <a:off x="5886623" y="414843"/>
              <a:ext cx="476733" cy="551843"/>
            </a:xfrm>
            <a:custGeom>
              <a:rect b="b" l="l" r="r" t="t"/>
              <a:pathLst>
                <a:path extrusionOk="0" h="31857" w="27521">
                  <a:moveTo>
                    <a:pt x="1" y="0"/>
                  </a:moveTo>
                  <a:lnTo>
                    <a:pt x="1" y="31857"/>
                  </a:lnTo>
                  <a:lnTo>
                    <a:pt x="27520" y="15845"/>
                  </a:lnTo>
                  <a:lnTo>
                    <a:pt x="1" y="0"/>
                  </a:lnTo>
                  <a:close/>
                </a:path>
              </a:pathLst>
            </a:custGeom>
            <a:solidFill>
              <a:srgbClr val="1DCDC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4"/>
            <p:cNvSpPr/>
            <p:nvPr/>
          </p:nvSpPr>
          <p:spPr>
            <a:xfrm rot="-5400000">
              <a:off x="8404961" y="653513"/>
              <a:ext cx="953448" cy="551271"/>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4"/>
            <p:cNvSpPr/>
            <p:nvPr/>
          </p:nvSpPr>
          <p:spPr>
            <a:xfrm rot="-5400000">
              <a:off x="8230422" y="276739"/>
              <a:ext cx="476733" cy="828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4"/>
            <p:cNvSpPr/>
            <p:nvPr/>
          </p:nvSpPr>
          <p:spPr>
            <a:xfrm rot="-5400000">
              <a:off x="7817551" y="415137"/>
              <a:ext cx="476733" cy="551254"/>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4"/>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4"/>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4"/>
            <p:cNvSpPr/>
            <p:nvPr/>
          </p:nvSpPr>
          <p:spPr>
            <a:xfrm rot="-5400000">
              <a:off x="7163985" y="515124"/>
              <a:ext cx="953448" cy="828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4"/>
          <p:cNvGrpSpPr/>
          <p:nvPr/>
        </p:nvGrpSpPr>
        <p:grpSpPr>
          <a:xfrm>
            <a:off x="-413096" y="3658798"/>
            <a:ext cx="2192144" cy="1495178"/>
            <a:chOff x="-293170" y="3658798"/>
            <a:chExt cx="2192144" cy="1495178"/>
          </a:xfrm>
        </p:grpSpPr>
        <p:sp>
          <p:nvSpPr>
            <p:cNvPr id="209" name="Google Shape;209;p4"/>
            <p:cNvSpPr/>
            <p:nvPr/>
          </p:nvSpPr>
          <p:spPr>
            <a:xfrm rot="5400000">
              <a:off x="566876" y="4718563"/>
              <a:ext cx="402082" cy="465014"/>
            </a:xfrm>
            <a:custGeom>
              <a:rect b="b" l="l" r="r" t="t"/>
              <a:pathLst>
                <a:path extrusionOk="0" h="31823" w="27521">
                  <a:moveTo>
                    <a:pt x="27521" y="0"/>
                  </a:moveTo>
                  <a:lnTo>
                    <a:pt x="1" y="15978"/>
                  </a:lnTo>
                  <a:lnTo>
                    <a:pt x="27521" y="31823"/>
                  </a:lnTo>
                  <a:lnTo>
                    <a:pt x="2752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4"/>
            <p:cNvSpPr/>
            <p:nvPr/>
          </p:nvSpPr>
          <p:spPr>
            <a:xfrm rot="5400000">
              <a:off x="813966" y="4749204"/>
              <a:ext cx="372910" cy="433031"/>
            </a:xfrm>
            <a:custGeom>
              <a:rect b="b" l="l" r="r" t="t"/>
              <a:pathLst>
                <a:path extrusionOk="0" h="31958" w="27521">
                  <a:moveTo>
                    <a:pt x="1" y="1"/>
                  </a:moveTo>
                  <a:lnTo>
                    <a:pt x="1" y="31957"/>
                  </a:lnTo>
                  <a:lnTo>
                    <a:pt x="27521" y="15979"/>
                  </a:lnTo>
                  <a:lnTo>
                    <a:pt x="1"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4"/>
            <p:cNvSpPr/>
            <p:nvPr/>
          </p:nvSpPr>
          <p:spPr>
            <a:xfrm rot="5400000">
              <a:off x="1460748" y="4750112"/>
              <a:ext cx="372910" cy="431215"/>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4"/>
            <p:cNvSpPr/>
            <p:nvPr/>
          </p:nvSpPr>
          <p:spPr>
            <a:xfrm rot="5400000">
              <a:off x="1135098" y="4642762"/>
              <a:ext cx="376514" cy="645915"/>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4"/>
            <p:cNvSpPr/>
            <p:nvPr/>
          </p:nvSpPr>
          <p:spPr>
            <a:xfrm rot="5400000">
              <a:off x="813065" y="4375410"/>
              <a:ext cx="374712" cy="433031"/>
            </a:xfrm>
            <a:custGeom>
              <a:rect b="b" l="l" r="r" t="t"/>
              <a:pathLst>
                <a:path extrusionOk="0" h="31958" w="27654">
                  <a:moveTo>
                    <a:pt x="27654" y="1"/>
                  </a:moveTo>
                  <a:lnTo>
                    <a:pt x="1" y="15979"/>
                  </a:lnTo>
                  <a:lnTo>
                    <a:pt x="27654" y="31957"/>
                  </a:lnTo>
                  <a:lnTo>
                    <a:pt x="27654"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4"/>
            <p:cNvSpPr/>
            <p:nvPr/>
          </p:nvSpPr>
          <p:spPr>
            <a:xfrm rot="5400000">
              <a:off x="597469" y="4376325"/>
              <a:ext cx="374712" cy="431202"/>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4"/>
            <p:cNvSpPr/>
            <p:nvPr/>
          </p:nvSpPr>
          <p:spPr>
            <a:xfrm rot="5400000">
              <a:off x="813966" y="4749204"/>
              <a:ext cx="372910" cy="433031"/>
            </a:xfrm>
            <a:custGeom>
              <a:rect b="b" l="l" r="r" t="t"/>
              <a:pathLst>
                <a:path extrusionOk="0" h="31958" w="27521">
                  <a:moveTo>
                    <a:pt x="1" y="1"/>
                  </a:moveTo>
                  <a:lnTo>
                    <a:pt x="1" y="31957"/>
                  </a:lnTo>
                  <a:lnTo>
                    <a:pt x="27521" y="15979"/>
                  </a:lnTo>
                  <a:lnTo>
                    <a:pt x="1"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4"/>
            <p:cNvSpPr/>
            <p:nvPr/>
          </p:nvSpPr>
          <p:spPr>
            <a:xfrm rot="5400000">
              <a:off x="1460754" y="4002531"/>
              <a:ext cx="372896" cy="431215"/>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4"/>
            <p:cNvSpPr/>
            <p:nvPr/>
          </p:nvSpPr>
          <p:spPr>
            <a:xfrm rot="5400000">
              <a:off x="1128547" y="3961854"/>
              <a:ext cx="174931" cy="20159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4"/>
            <p:cNvSpPr/>
            <p:nvPr/>
          </p:nvSpPr>
          <p:spPr>
            <a:xfrm rot="5400000">
              <a:off x="1770825" y="4018351"/>
              <a:ext cx="118427" cy="137871"/>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4"/>
            <p:cNvSpPr/>
            <p:nvPr/>
          </p:nvSpPr>
          <p:spPr>
            <a:xfrm rot="5400000">
              <a:off x="1135999" y="4268968"/>
              <a:ext cx="374712" cy="645915"/>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
            <p:cNvSpPr/>
            <p:nvPr/>
          </p:nvSpPr>
          <p:spPr>
            <a:xfrm rot="5400000">
              <a:off x="1459847" y="4376318"/>
              <a:ext cx="374712" cy="431215"/>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4"/>
            <p:cNvSpPr/>
            <p:nvPr/>
          </p:nvSpPr>
          <p:spPr>
            <a:xfrm rot="5400000">
              <a:off x="167191" y="4002531"/>
              <a:ext cx="372896" cy="431215"/>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4"/>
            <p:cNvSpPr/>
            <p:nvPr/>
          </p:nvSpPr>
          <p:spPr>
            <a:xfrm rot="5400000">
              <a:off x="-264008" y="3629645"/>
              <a:ext cx="372910" cy="431215"/>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4"/>
            <p:cNvSpPr/>
            <p:nvPr/>
          </p:nvSpPr>
          <p:spPr>
            <a:xfrm rot="5400000">
              <a:off x="-49317" y="4160717"/>
              <a:ext cx="374712" cy="862417"/>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4"/>
            <p:cNvSpPr/>
            <p:nvPr/>
          </p:nvSpPr>
          <p:spPr>
            <a:xfrm rot="5400000">
              <a:off x="380972" y="4376325"/>
              <a:ext cx="374712" cy="431202"/>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4"/>
            <p:cNvSpPr/>
            <p:nvPr/>
          </p:nvSpPr>
          <p:spPr>
            <a:xfrm rot="5400000">
              <a:off x="139325" y="4533617"/>
              <a:ext cx="374712" cy="862403"/>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
            <p:cNvSpPr/>
            <p:nvPr/>
          </p:nvSpPr>
          <p:spPr>
            <a:xfrm rot="5400000">
              <a:off x="519274" y="4454515"/>
              <a:ext cx="747608" cy="647717"/>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7" name="Google Shape;227;p4"/>
          <p:cNvSpPr txBox="1"/>
          <p:nvPr>
            <p:ph type="ctrTitle"/>
          </p:nvPr>
        </p:nvSpPr>
        <p:spPr>
          <a:xfrm>
            <a:off x="4155425" y="2054338"/>
            <a:ext cx="68076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228" name="Google Shape;228;p4"/>
          <p:cNvSpPr txBox="1"/>
          <p:nvPr>
            <p:ph hasCustomPrompt="1" idx="2" type="title"/>
          </p:nvPr>
        </p:nvSpPr>
        <p:spPr>
          <a:xfrm>
            <a:off x="2319727" y="1966888"/>
            <a:ext cx="1460700" cy="577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600"/>
              <a:buNone/>
              <a:defRPr sz="3600"/>
            </a:lvl1pPr>
            <a:lvl2pPr lvl="1"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29" name="Google Shape;229;p4"/>
          <p:cNvSpPr txBox="1"/>
          <p:nvPr>
            <p:ph idx="3" type="ctrTitle"/>
          </p:nvPr>
        </p:nvSpPr>
        <p:spPr>
          <a:xfrm>
            <a:off x="4155425" y="2719588"/>
            <a:ext cx="68076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230" name="Google Shape;230;p4"/>
          <p:cNvSpPr txBox="1"/>
          <p:nvPr>
            <p:ph hasCustomPrompt="1" idx="4" type="title"/>
          </p:nvPr>
        </p:nvSpPr>
        <p:spPr>
          <a:xfrm>
            <a:off x="2319727" y="2632138"/>
            <a:ext cx="1460700" cy="577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600"/>
              <a:buNone/>
              <a:defRPr sz="3600"/>
            </a:lvl1pPr>
            <a:lvl2pPr lvl="1"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31" name="Google Shape;231;p4"/>
          <p:cNvSpPr txBox="1"/>
          <p:nvPr>
            <p:ph idx="5" type="ctrTitle"/>
          </p:nvPr>
        </p:nvSpPr>
        <p:spPr>
          <a:xfrm>
            <a:off x="4155425" y="3384838"/>
            <a:ext cx="68076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232" name="Google Shape;232;p4"/>
          <p:cNvSpPr txBox="1"/>
          <p:nvPr>
            <p:ph hasCustomPrompt="1" idx="6" type="title"/>
          </p:nvPr>
        </p:nvSpPr>
        <p:spPr>
          <a:xfrm>
            <a:off x="2319727" y="3297388"/>
            <a:ext cx="1460700" cy="577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600"/>
              <a:buNone/>
              <a:defRPr sz="3600"/>
            </a:lvl1pPr>
            <a:lvl2pPr lvl="1"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33" name="Google Shape;233;p4"/>
          <p:cNvSpPr txBox="1"/>
          <p:nvPr>
            <p:ph idx="7" type="ctrTitle"/>
          </p:nvPr>
        </p:nvSpPr>
        <p:spPr>
          <a:xfrm>
            <a:off x="4155425" y="4050088"/>
            <a:ext cx="68076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234" name="Google Shape;234;p4"/>
          <p:cNvSpPr txBox="1"/>
          <p:nvPr>
            <p:ph hasCustomPrompt="1" idx="8" type="title"/>
          </p:nvPr>
        </p:nvSpPr>
        <p:spPr>
          <a:xfrm>
            <a:off x="2319727" y="3962638"/>
            <a:ext cx="1460700" cy="577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600"/>
              <a:buNone/>
              <a:defRPr sz="3600"/>
            </a:lvl1pPr>
            <a:lvl2pPr lvl="1"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cxnSp>
        <p:nvCxnSpPr>
          <p:cNvPr id="235" name="Google Shape;235;p4"/>
          <p:cNvCxnSpPr/>
          <p:nvPr/>
        </p:nvCxnSpPr>
        <p:spPr>
          <a:xfrm>
            <a:off x="3986825" y="-16500"/>
            <a:ext cx="0" cy="4488600"/>
          </a:xfrm>
          <a:prstGeom prst="straightConnector1">
            <a:avLst/>
          </a:prstGeom>
          <a:noFill/>
          <a:ln cap="flat" cmpd="sng" w="28575">
            <a:solidFill>
              <a:schemeClr val="accent4"/>
            </a:solidFill>
            <a:prstDash val="solid"/>
            <a:round/>
            <a:headEnd len="med" w="med" type="none"/>
            <a:tailEnd len="med" w="med" type="none"/>
          </a:ln>
        </p:spPr>
      </p:cxnSp>
      <p:sp>
        <p:nvSpPr>
          <p:cNvPr id="236" name="Google Shape;236;p4"/>
          <p:cNvSpPr txBox="1"/>
          <p:nvPr>
            <p:ph idx="9" type="ctrTitle"/>
          </p:nvPr>
        </p:nvSpPr>
        <p:spPr>
          <a:xfrm>
            <a:off x="4155425" y="1272250"/>
            <a:ext cx="3888600" cy="577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4"/>
              </a:buClr>
              <a:buSzPts val="3600"/>
              <a:buFont typeface="Barlow Condensed"/>
              <a:buNone/>
              <a:defRPr sz="3600">
                <a:solidFill>
                  <a:schemeClr val="accent4"/>
                </a:solidFill>
                <a:latin typeface="Barlow Condensed"/>
                <a:ea typeface="Barlow Condensed"/>
                <a:cs typeface="Barlow Condensed"/>
                <a:sym typeface="Barlow Condensed"/>
              </a:defRPr>
            </a:lvl1pPr>
            <a:lvl2pPr lvl="1" rtl="0" algn="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EXT">
  <p:cSld name="CUSTOM_1">
    <p:spTree>
      <p:nvGrpSpPr>
        <p:cNvPr id="237" name="Shape 237"/>
        <p:cNvGrpSpPr/>
        <p:nvPr/>
      </p:nvGrpSpPr>
      <p:grpSpPr>
        <a:xfrm>
          <a:off x="0" y="0"/>
          <a:ext cx="0" cy="0"/>
          <a:chOff x="0" y="0"/>
          <a:chExt cx="0" cy="0"/>
        </a:xfrm>
      </p:grpSpPr>
      <p:grpSp>
        <p:nvGrpSpPr>
          <p:cNvPr id="238" name="Google Shape;238;p5"/>
          <p:cNvGrpSpPr/>
          <p:nvPr/>
        </p:nvGrpSpPr>
        <p:grpSpPr>
          <a:xfrm flipH="1" rot="10800000">
            <a:off x="6396261" y="4059387"/>
            <a:ext cx="2761414" cy="1094590"/>
            <a:chOff x="5543377" y="-26648"/>
            <a:chExt cx="3613943" cy="1432521"/>
          </a:xfrm>
        </p:grpSpPr>
        <p:sp>
          <p:nvSpPr>
            <p:cNvPr id="239" name="Google Shape;239;p5"/>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rot="-5400000">
              <a:off x="6437042" y="-62766"/>
              <a:ext cx="479036" cy="551271"/>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p:nvPr/>
          </p:nvSpPr>
          <p:spPr>
            <a:xfrm rot="-5400000">
              <a:off x="6849922" y="-201155"/>
              <a:ext cx="479036" cy="828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p:nvPr/>
          </p:nvSpPr>
          <p:spPr>
            <a:xfrm rot="-5400000">
              <a:off x="8229270" y="-201155"/>
              <a:ext cx="479036" cy="828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
            <p:cNvSpPr/>
            <p:nvPr/>
          </p:nvSpPr>
          <p:spPr>
            <a:xfrm rot="-5400000">
              <a:off x="8643318" y="-63918"/>
              <a:ext cx="476733" cy="551271"/>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5"/>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5"/>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5"/>
            <p:cNvSpPr/>
            <p:nvPr/>
          </p:nvSpPr>
          <p:spPr>
            <a:xfrm rot="-5400000">
              <a:off x="7265113" y="413968"/>
              <a:ext cx="476733" cy="553592"/>
            </a:xfrm>
            <a:custGeom>
              <a:rect b="b" l="l" r="r" t="t"/>
              <a:pathLst>
                <a:path extrusionOk="0" h="31958" w="27521">
                  <a:moveTo>
                    <a:pt x="27520" y="1"/>
                  </a:moveTo>
                  <a:lnTo>
                    <a:pt x="1" y="15979"/>
                  </a:lnTo>
                  <a:lnTo>
                    <a:pt x="27520" y="31957"/>
                  </a:lnTo>
                  <a:lnTo>
                    <a:pt x="2752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
            <p:cNvSpPr/>
            <p:nvPr/>
          </p:nvSpPr>
          <p:spPr>
            <a:xfrm rot="-5400000">
              <a:off x="7540756" y="415137"/>
              <a:ext cx="476733" cy="551254"/>
            </a:xfrm>
            <a:custGeom>
              <a:rect b="b" l="l" r="r" t="t"/>
              <a:pathLst>
                <a:path extrusionOk="0" h="31823" w="27521">
                  <a:moveTo>
                    <a:pt x="1" y="0"/>
                  </a:moveTo>
                  <a:lnTo>
                    <a:pt x="1" y="31823"/>
                  </a:lnTo>
                  <a:lnTo>
                    <a:pt x="27520" y="15978"/>
                  </a:lnTo>
                  <a:lnTo>
                    <a:pt x="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5"/>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5"/>
            <p:cNvSpPr/>
            <p:nvPr/>
          </p:nvSpPr>
          <p:spPr>
            <a:xfrm rot="-5400000">
              <a:off x="6852226" y="277891"/>
              <a:ext cx="476733" cy="825746"/>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
            <p:cNvSpPr/>
            <p:nvPr/>
          </p:nvSpPr>
          <p:spPr>
            <a:xfrm rot="-5400000">
              <a:off x="5553199" y="611305"/>
              <a:ext cx="139273" cy="158917"/>
            </a:xfrm>
            <a:custGeom>
              <a:rect b="b" l="l" r="r" t="t"/>
              <a:pathLst>
                <a:path extrusionOk="0" h="9174" w="8040">
                  <a:moveTo>
                    <a:pt x="8040" y="0"/>
                  </a:moveTo>
                  <a:lnTo>
                    <a:pt x="1" y="4604"/>
                  </a:lnTo>
                  <a:lnTo>
                    <a:pt x="8040" y="9174"/>
                  </a:lnTo>
                  <a:lnTo>
                    <a:pt x="8040" y="0"/>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5"/>
            <p:cNvSpPr/>
            <p:nvPr/>
          </p:nvSpPr>
          <p:spPr>
            <a:xfrm rot="-5400000">
              <a:off x="5886623" y="414843"/>
              <a:ext cx="476733" cy="551843"/>
            </a:xfrm>
            <a:custGeom>
              <a:rect b="b" l="l" r="r" t="t"/>
              <a:pathLst>
                <a:path extrusionOk="0" h="31857" w="27521">
                  <a:moveTo>
                    <a:pt x="1" y="0"/>
                  </a:moveTo>
                  <a:lnTo>
                    <a:pt x="1" y="31857"/>
                  </a:lnTo>
                  <a:lnTo>
                    <a:pt x="27520" y="15845"/>
                  </a:lnTo>
                  <a:lnTo>
                    <a:pt x="1" y="0"/>
                  </a:lnTo>
                  <a:close/>
                </a:path>
              </a:pathLst>
            </a:custGeom>
            <a:solidFill>
              <a:srgbClr val="1DCDC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
            <p:cNvSpPr/>
            <p:nvPr/>
          </p:nvSpPr>
          <p:spPr>
            <a:xfrm rot="-5400000">
              <a:off x="8404961" y="653513"/>
              <a:ext cx="953448" cy="551271"/>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
            <p:cNvSpPr/>
            <p:nvPr/>
          </p:nvSpPr>
          <p:spPr>
            <a:xfrm rot="-5400000">
              <a:off x="8230422" y="276739"/>
              <a:ext cx="476733" cy="828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
            <p:cNvSpPr/>
            <p:nvPr/>
          </p:nvSpPr>
          <p:spPr>
            <a:xfrm rot="-5400000">
              <a:off x="7817551" y="415137"/>
              <a:ext cx="476733" cy="551254"/>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rot="-5400000">
              <a:off x="7163985" y="515124"/>
              <a:ext cx="953448" cy="828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5"/>
          <p:cNvGrpSpPr/>
          <p:nvPr/>
        </p:nvGrpSpPr>
        <p:grpSpPr>
          <a:xfrm flipH="1" rot="10800000">
            <a:off x="-413096" y="-26651"/>
            <a:ext cx="2192144" cy="1495178"/>
            <a:chOff x="-293170" y="3658798"/>
            <a:chExt cx="2192144" cy="1495178"/>
          </a:xfrm>
        </p:grpSpPr>
        <p:sp>
          <p:nvSpPr>
            <p:cNvPr id="261" name="Google Shape;261;p5"/>
            <p:cNvSpPr/>
            <p:nvPr/>
          </p:nvSpPr>
          <p:spPr>
            <a:xfrm rot="5400000">
              <a:off x="566876" y="4718563"/>
              <a:ext cx="402082" cy="465014"/>
            </a:xfrm>
            <a:custGeom>
              <a:rect b="b" l="l" r="r" t="t"/>
              <a:pathLst>
                <a:path extrusionOk="0" h="31823" w="27521">
                  <a:moveTo>
                    <a:pt x="27521" y="0"/>
                  </a:moveTo>
                  <a:lnTo>
                    <a:pt x="1" y="15978"/>
                  </a:lnTo>
                  <a:lnTo>
                    <a:pt x="27521" y="31823"/>
                  </a:lnTo>
                  <a:lnTo>
                    <a:pt x="2752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rot="5400000">
              <a:off x="813966" y="4749204"/>
              <a:ext cx="372910" cy="433031"/>
            </a:xfrm>
            <a:custGeom>
              <a:rect b="b" l="l" r="r" t="t"/>
              <a:pathLst>
                <a:path extrusionOk="0" h="31958" w="27521">
                  <a:moveTo>
                    <a:pt x="1" y="1"/>
                  </a:moveTo>
                  <a:lnTo>
                    <a:pt x="1" y="31957"/>
                  </a:lnTo>
                  <a:lnTo>
                    <a:pt x="27521" y="15979"/>
                  </a:lnTo>
                  <a:lnTo>
                    <a:pt x="1"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rot="5400000">
              <a:off x="1460748" y="4750112"/>
              <a:ext cx="372910" cy="431215"/>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
            <p:cNvSpPr/>
            <p:nvPr/>
          </p:nvSpPr>
          <p:spPr>
            <a:xfrm rot="5400000">
              <a:off x="1135098" y="4642762"/>
              <a:ext cx="376514" cy="645915"/>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5"/>
            <p:cNvSpPr/>
            <p:nvPr/>
          </p:nvSpPr>
          <p:spPr>
            <a:xfrm rot="5400000">
              <a:off x="813065" y="4375410"/>
              <a:ext cx="374712" cy="433031"/>
            </a:xfrm>
            <a:custGeom>
              <a:rect b="b" l="l" r="r" t="t"/>
              <a:pathLst>
                <a:path extrusionOk="0" h="31958" w="27654">
                  <a:moveTo>
                    <a:pt x="27654" y="1"/>
                  </a:moveTo>
                  <a:lnTo>
                    <a:pt x="1" y="15979"/>
                  </a:lnTo>
                  <a:lnTo>
                    <a:pt x="27654" y="31957"/>
                  </a:lnTo>
                  <a:lnTo>
                    <a:pt x="27654"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5"/>
            <p:cNvSpPr/>
            <p:nvPr/>
          </p:nvSpPr>
          <p:spPr>
            <a:xfrm rot="5400000">
              <a:off x="597469" y="4376325"/>
              <a:ext cx="374712" cy="431202"/>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
            <p:cNvSpPr/>
            <p:nvPr/>
          </p:nvSpPr>
          <p:spPr>
            <a:xfrm rot="5400000">
              <a:off x="813966" y="4749204"/>
              <a:ext cx="372910" cy="433031"/>
            </a:xfrm>
            <a:custGeom>
              <a:rect b="b" l="l" r="r" t="t"/>
              <a:pathLst>
                <a:path extrusionOk="0" h="31958" w="27521">
                  <a:moveTo>
                    <a:pt x="1" y="1"/>
                  </a:moveTo>
                  <a:lnTo>
                    <a:pt x="1" y="31957"/>
                  </a:lnTo>
                  <a:lnTo>
                    <a:pt x="27521" y="15979"/>
                  </a:lnTo>
                  <a:lnTo>
                    <a:pt x="1"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5"/>
            <p:cNvSpPr/>
            <p:nvPr/>
          </p:nvSpPr>
          <p:spPr>
            <a:xfrm rot="5400000">
              <a:off x="1460754" y="4002531"/>
              <a:ext cx="372896" cy="431215"/>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5"/>
            <p:cNvSpPr/>
            <p:nvPr/>
          </p:nvSpPr>
          <p:spPr>
            <a:xfrm rot="5400000">
              <a:off x="1128547" y="3961854"/>
              <a:ext cx="174931" cy="20159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5"/>
            <p:cNvSpPr/>
            <p:nvPr/>
          </p:nvSpPr>
          <p:spPr>
            <a:xfrm rot="5400000">
              <a:off x="1770825" y="4018351"/>
              <a:ext cx="118427" cy="137871"/>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
            <p:cNvSpPr/>
            <p:nvPr/>
          </p:nvSpPr>
          <p:spPr>
            <a:xfrm rot="5400000">
              <a:off x="1135999" y="4268968"/>
              <a:ext cx="374712" cy="645915"/>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5"/>
            <p:cNvSpPr/>
            <p:nvPr/>
          </p:nvSpPr>
          <p:spPr>
            <a:xfrm rot="5400000">
              <a:off x="1459847" y="4376318"/>
              <a:ext cx="374712" cy="431215"/>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5"/>
            <p:cNvSpPr/>
            <p:nvPr/>
          </p:nvSpPr>
          <p:spPr>
            <a:xfrm rot="5400000">
              <a:off x="167191" y="4002531"/>
              <a:ext cx="372896" cy="431215"/>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5"/>
            <p:cNvSpPr/>
            <p:nvPr/>
          </p:nvSpPr>
          <p:spPr>
            <a:xfrm rot="5400000">
              <a:off x="-264008" y="3629645"/>
              <a:ext cx="372910" cy="431215"/>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5"/>
            <p:cNvSpPr/>
            <p:nvPr/>
          </p:nvSpPr>
          <p:spPr>
            <a:xfrm rot="5400000">
              <a:off x="-49317" y="4160717"/>
              <a:ext cx="374712" cy="862417"/>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5"/>
            <p:cNvSpPr/>
            <p:nvPr/>
          </p:nvSpPr>
          <p:spPr>
            <a:xfrm rot="5400000">
              <a:off x="380972" y="4376325"/>
              <a:ext cx="374712" cy="431202"/>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rot="5400000">
              <a:off x="139325" y="4533617"/>
              <a:ext cx="374712" cy="862403"/>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rot="5400000">
              <a:off x="519274" y="4454515"/>
              <a:ext cx="747608" cy="647717"/>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9" name="Google Shape;279;p5"/>
          <p:cNvSpPr txBox="1"/>
          <p:nvPr>
            <p:ph type="ctrTitle"/>
          </p:nvPr>
        </p:nvSpPr>
        <p:spPr>
          <a:xfrm>
            <a:off x="4308049" y="2067485"/>
            <a:ext cx="32943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4800"/>
              <a:buNone/>
              <a:defRPr sz="4800"/>
            </a:lvl1pPr>
            <a:lvl2pPr lvl="1" rtl="0" algn="r">
              <a:spcBef>
                <a:spcPts val="0"/>
              </a:spcBef>
              <a:spcAft>
                <a:spcPts val="0"/>
              </a:spcAft>
              <a:buSzPts val="1600"/>
              <a:buNone/>
              <a:defRPr sz="1600"/>
            </a:lvl2pPr>
            <a:lvl3pPr lvl="2" rtl="0" algn="r">
              <a:spcBef>
                <a:spcPts val="0"/>
              </a:spcBef>
              <a:spcAft>
                <a:spcPts val="0"/>
              </a:spcAft>
              <a:buSzPts val="1600"/>
              <a:buNone/>
              <a:defRPr sz="1600"/>
            </a:lvl3pPr>
            <a:lvl4pPr lvl="3" rtl="0" algn="r">
              <a:spcBef>
                <a:spcPts val="0"/>
              </a:spcBef>
              <a:spcAft>
                <a:spcPts val="0"/>
              </a:spcAft>
              <a:buSzPts val="1600"/>
              <a:buNone/>
              <a:defRPr sz="1600"/>
            </a:lvl4pPr>
            <a:lvl5pPr lvl="4" rtl="0" algn="r">
              <a:spcBef>
                <a:spcPts val="0"/>
              </a:spcBef>
              <a:spcAft>
                <a:spcPts val="0"/>
              </a:spcAft>
              <a:buSzPts val="1600"/>
              <a:buNone/>
              <a:defRPr sz="1600"/>
            </a:lvl5pPr>
            <a:lvl6pPr lvl="5" rtl="0" algn="r">
              <a:spcBef>
                <a:spcPts val="0"/>
              </a:spcBef>
              <a:spcAft>
                <a:spcPts val="0"/>
              </a:spcAft>
              <a:buSzPts val="1600"/>
              <a:buNone/>
              <a:defRPr sz="1600"/>
            </a:lvl6pPr>
            <a:lvl7pPr lvl="6" rtl="0" algn="r">
              <a:spcBef>
                <a:spcPts val="0"/>
              </a:spcBef>
              <a:spcAft>
                <a:spcPts val="0"/>
              </a:spcAft>
              <a:buSzPts val="1600"/>
              <a:buNone/>
              <a:defRPr sz="1600"/>
            </a:lvl7pPr>
            <a:lvl8pPr lvl="7" rtl="0" algn="r">
              <a:spcBef>
                <a:spcPts val="0"/>
              </a:spcBef>
              <a:spcAft>
                <a:spcPts val="0"/>
              </a:spcAft>
              <a:buSzPts val="1600"/>
              <a:buNone/>
              <a:defRPr sz="1600"/>
            </a:lvl8pPr>
            <a:lvl9pPr lvl="8" rtl="0" algn="r">
              <a:spcBef>
                <a:spcPts val="0"/>
              </a:spcBef>
              <a:spcAft>
                <a:spcPts val="0"/>
              </a:spcAft>
              <a:buSzPts val="1600"/>
              <a:buNone/>
              <a:defRPr sz="1600"/>
            </a:lvl9pPr>
          </a:lstStyle>
          <a:p/>
        </p:txBody>
      </p:sp>
      <p:sp>
        <p:nvSpPr>
          <p:cNvPr id="280" name="Google Shape;280;p5"/>
          <p:cNvSpPr txBox="1"/>
          <p:nvPr>
            <p:ph idx="1" type="subTitle"/>
          </p:nvPr>
        </p:nvSpPr>
        <p:spPr>
          <a:xfrm>
            <a:off x="1868250" y="2708213"/>
            <a:ext cx="4020300" cy="36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281" name="Google Shape;281;p5"/>
          <p:cNvCxnSpPr/>
          <p:nvPr/>
        </p:nvCxnSpPr>
        <p:spPr>
          <a:xfrm>
            <a:off x="5123700" y="2607238"/>
            <a:ext cx="4020300" cy="0"/>
          </a:xfrm>
          <a:prstGeom prst="straightConnector1">
            <a:avLst/>
          </a:prstGeom>
          <a:noFill/>
          <a:ln cap="flat" cmpd="sng" w="28575">
            <a:solidFill>
              <a:schemeClr val="accent4"/>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DESIGN 1">
  <p:cSld name="CUSTOM_2">
    <p:spTree>
      <p:nvGrpSpPr>
        <p:cNvPr id="282" name="Shape 282"/>
        <p:cNvGrpSpPr/>
        <p:nvPr/>
      </p:nvGrpSpPr>
      <p:grpSpPr>
        <a:xfrm>
          <a:off x="0" y="0"/>
          <a:ext cx="0" cy="0"/>
          <a:chOff x="0" y="0"/>
          <a:chExt cx="0" cy="0"/>
        </a:xfrm>
      </p:grpSpPr>
      <p:grpSp>
        <p:nvGrpSpPr>
          <p:cNvPr id="283" name="Google Shape;283;p6"/>
          <p:cNvGrpSpPr/>
          <p:nvPr/>
        </p:nvGrpSpPr>
        <p:grpSpPr>
          <a:xfrm rot="10800000">
            <a:off x="11" y="4059387"/>
            <a:ext cx="2761414" cy="1094590"/>
            <a:chOff x="5543377" y="-26648"/>
            <a:chExt cx="3613943" cy="1432521"/>
          </a:xfrm>
        </p:grpSpPr>
        <p:sp>
          <p:nvSpPr>
            <p:cNvPr id="284" name="Google Shape;284;p6"/>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6"/>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6"/>
            <p:cNvSpPr/>
            <p:nvPr/>
          </p:nvSpPr>
          <p:spPr>
            <a:xfrm rot="-5400000">
              <a:off x="6437042" y="-62766"/>
              <a:ext cx="479036" cy="551271"/>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
            <p:cNvSpPr/>
            <p:nvPr/>
          </p:nvSpPr>
          <p:spPr>
            <a:xfrm rot="-5400000">
              <a:off x="6849922" y="-201155"/>
              <a:ext cx="479036" cy="828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rot="-5400000">
              <a:off x="8229270" y="-201155"/>
              <a:ext cx="479036" cy="828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6"/>
            <p:cNvSpPr/>
            <p:nvPr/>
          </p:nvSpPr>
          <p:spPr>
            <a:xfrm rot="-5400000">
              <a:off x="8643318" y="-63918"/>
              <a:ext cx="476733" cy="551271"/>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6"/>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6"/>
            <p:cNvSpPr/>
            <p:nvPr/>
          </p:nvSpPr>
          <p:spPr>
            <a:xfrm rot="-5400000">
              <a:off x="7265113" y="413968"/>
              <a:ext cx="476733" cy="553592"/>
            </a:xfrm>
            <a:custGeom>
              <a:rect b="b" l="l" r="r" t="t"/>
              <a:pathLst>
                <a:path extrusionOk="0" h="31958" w="27521">
                  <a:moveTo>
                    <a:pt x="27520" y="1"/>
                  </a:moveTo>
                  <a:lnTo>
                    <a:pt x="1" y="15979"/>
                  </a:lnTo>
                  <a:lnTo>
                    <a:pt x="27520" y="31957"/>
                  </a:lnTo>
                  <a:lnTo>
                    <a:pt x="2752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6"/>
            <p:cNvSpPr/>
            <p:nvPr/>
          </p:nvSpPr>
          <p:spPr>
            <a:xfrm rot="-5400000">
              <a:off x="7540756" y="415137"/>
              <a:ext cx="476733" cy="551254"/>
            </a:xfrm>
            <a:custGeom>
              <a:rect b="b" l="l" r="r" t="t"/>
              <a:pathLst>
                <a:path extrusionOk="0" h="31823" w="27521">
                  <a:moveTo>
                    <a:pt x="1" y="0"/>
                  </a:moveTo>
                  <a:lnTo>
                    <a:pt x="1" y="31823"/>
                  </a:lnTo>
                  <a:lnTo>
                    <a:pt x="27520" y="15978"/>
                  </a:lnTo>
                  <a:lnTo>
                    <a:pt x="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6"/>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6"/>
            <p:cNvSpPr/>
            <p:nvPr/>
          </p:nvSpPr>
          <p:spPr>
            <a:xfrm rot="-5400000">
              <a:off x="6852226" y="277891"/>
              <a:ext cx="476733" cy="825746"/>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6"/>
            <p:cNvSpPr/>
            <p:nvPr/>
          </p:nvSpPr>
          <p:spPr>
            <a:xfrm rot="-5400000">
              <a:off x="5553199" y="611305"/>
              <a:ext cx="139273" cy="158917"/>
            </a:xfrm>
            <a:custGeom>
              <a:rect b="b" l="l" r="r" t="t"/>
              <a:pathLst>
                <a:path extrusionOk="0" h="9174" w="8040">
                  <a:moveTo>
                    <a:pt x="8040" y="0"/>
                  </a:moveTo>
                  <a:lnTo>
                    <a:pt x="1" y="4604"/>
                  </a:lnTo>
                  <a:lnTo>
                    <a:pt x="8040" y="9174"/>
                  </a:lnTo>
                  <a:lnTo>
                    <a:pt x="8040" y="0"/>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6"/>
            <p:cNvSpPr/>
            <p:nvPr/>
          </p:nvSpPr>
          <p:spPr>
            <a:xfrm rot="-5400000">
              <a:off x="5886623" y="414843"/>
              <a:ext cx="476733" cy="551843"/>
            </a:xfrm>
            <a:custGeom>
              <a:rect b="b" l="l" r="r" t="t"/>
              <a:pathLst>
                <a:path extrusionOk="0" h="31857" w="27521">
                  <a:moveTo>
                    <a:pt x="1" y="0"/>
                  </a:moveTo>
                  <a:lnTo>
                    <a:pt x="1" y="31857"/>
                  </a:lnTo>
                  <a:lnTo>
                    <a:pt x="27520" y="15845"/>
                  </a:lnTo>
                  <a:lnTo>
                    <a:pt x="1" y="0"/>
                  </a:lnTo>
                  <a:close/>
                </a:path>
              </a:pathLst>
            </a:custGeom>
            <a:solidFill>
              <a:srgbClr val="1DCDC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6"/>
            <p:cNvSpPr/>
            <p:nvPr/>
          </p:nvSpPr>
          <p:spPr>
            <a:xfrm rot="-5400000">
              <a:off x="8404961" y="653513"/>
              <a:ext cx="953448" cy="551271"/>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6"/>
            <p:cNvSpPr/>
            <p:nvPr/>
          </p:nvSpPr>
          <p:spPr>
            <a:xfrm rot="-5400000">
              <a:off x="8230422" y="276739"/>
              <a:ext cx="476733" cy="828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6"/>
            <p:cNvSpPr/>
            <p:nvPr/>
          </p:nvSpPr>
          <p:spPr>
            <a:xfrm rot="-5400000">
              <a:off x="7817551" y="415137"/>
              <a:ext cx="476733" cy="551254"/>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6"/>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6"/>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6"/>
            <p:cNvSpPr/>
            <p:nvPr/>
          </p:nvSpPr>
          <p:spPr>
            <a:xfrm rot="-5400000">
              <a:off x="7163985" y="515124"/>
              <a:ext cx="953448" cy="828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5" name="Google Shape;305;p6"/>
          <p:cNvSpPr txBox="1"/>
          <p:nvPr>
            <p:ph type="ctrTitle"/>
          </p:nvPr>
        </p:nvSpPr>
        <p:spPr>
          <a:xfrm>
            <a:off x="266501" y="468450"/>
            <a:ext cx="80955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000"/>
            </a:lvl1pPr>
            <a:lvl2pPr lvl="1" rtl="0" algn="r">
              <a:spcBef>
                <a:spcPts val="0"/>
              </a:spcBef>
              <a:spcAft>
                <a:spcPts val="0"/>
              </a:spcAft>
              <a:buSzPts val="1600"/>
              <a:buNone/>
              <a:defRPr sz="1600"/>
            </a:lvl2pPr>
            <a:lvl3pPr lvl="2" rtl="0" algn="r">
              <a:spcBef>
                <a:spcPts val="0"/>
              </a:spcBef>
              <a:spcAft>
                <a:spcPts val="0"/>
              </a:spcAft>
              <a:buSzPts val="1600"/>
              <a:buNone/>
              <a:defRPr sz="1600"/>
            </a:lvl3pPr>
            <a:lvl4pPr lvl="3" rtl="0" algn="r">
              <a:spcBef>
                <a:spcPts val="0"/>
              </a:spcBef>
              <a:spcAft>
                <a:spcPts val="0"/>
              </a:spcAft>
              <a:buSzPts val="1600"/>
              <a:buNone/>
              <a:defRPr sz="1600"/>
            </a:lvl4pPr>
            <a:lvl5pPr lvl="4" rtl="0" algn="r">
              <a:spcBef>
                <a:spcPts val="0"/>
              </a:spcBef>
              <a:spcAft>
                <a:spcPts val="0"/>
              </a:spcAft>
              <a:buSzPts val="1600"/>
              <a:buNone/>
              <a:defRPr sz="1600"/>
            </a:lvl5pPr>
            <a:lvl6pPr lvl="5" rtl="0" algn="r">
              <a:spcBef>
                <a:spcPts val="0"/>
              </a:spcBef>
              <a:spcAft>
                <a:spcPts val="0"/>
              </a:spcAft>
              <a:buSzPts val="1600"/>
              <a:buNone/>
              <a:defRPr sz="1600"/>
            </a:lvl6pPr>
            <a:lvl7pPr lvl="6" rtl="0" algn="r">
              <a:spcBef>
                <a:spcPts val="0"/>
              </a:spcBef>
              <a:spcAft>
                <a:spcPts val="0"/>
              </a:spcAft>
              <a:buSzPts val="1600"/>
              <a:buNone/>
              <a:defRPr sz="1600"/>
            </a:lvl7pPr>
            <a:lvl8pPr lvl="7" rtl="0" algn="r">
              <a:spcBef>
                <a:spcPts val="0"/>
              </a:spcBef>
              <a:spcAft>
                <a:spcPts val="0"/>
              </a:spcAft>
              <a:buSzPts val="1600"/>
              <a:buNone/>
              <a:defRPr sz="1600"/>
            </a:lvl8pPr>
            <a:lvl9pPr lvl="8" rtl="0" algn="r">
              <a:spcBef>
                <a:spcPts val="0"/>
              </a:spcBef>
              <a:spcAft>
                <a:spcPts val="0"/>
              </a:spcAft>
              <a:buSzPts val="1600"/>
              <a:buNone/>
              <a:defRPr sz="1600"/>
            </a:lvl9pPr>
          </a:lstStyle>
          <a:p/>
        </p:txBody>
      </p:sp>
      <p:cxnSp>
        <p:nvCxnSpPr>
          <p:cNvPr id="306" name="Google Shape;306;p6"/>
          <p:cNvCxnSpPr/>
          <p:nvPr/>
        </p:nvCxnSpPr>
        <p:spPr>
          <a:xfrm>
            <a:off x="8634675" y="-1604650"/>
            <a:ext cx="0" cy="2664900"/>
          </a:xfrm>
          <a:prstGeom prst="straightConnector1">
            <a:avLst/>
          </a:prstGeom>
          <a:noFill/>
          <a:ln cap="flat" cmpd="sng" w="28575">
            <a:solidFill>
              <a:srgbClr val="F5340B"/>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DESIGN 2">
  <p:cSld name="CUSTOM_2_1">
    <p:spTree>
      <p:nvGrpSpPr>
        <p:cNvPr id="307" name="Shape 307"/>
        <p:cNvGrpSpPr/>
        <p:nvPr/>
      </p:nvGrpSpPr>
      <p:grpSpPr>
        <a:xfrm>
          <a:off x="0" y="0"/>
          <a:ext cx="0" cy="0"/>
          <a:chOff x="0" y="0"/>
          <a:chExt cx="0" cy="0"/>
        </a:xfrm>
      </p:grpSpPr>
      <p:sp>
        <p:nvSpPr>
          <p:cNvPr id="308" name="Google Shape;308;p7"/>
          <p:cNvSpPr txBox="1"/>
          <p:nvPr>
            <p:ph type="ctrTitle"/>
          </p:nvPr>
        </p:nvSpPr>
        <p:spPr>
          <a:xfrm flipH="1">
            <a:off x="770700" y="468450"/>
            <a:ext cx="80955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309" name="Google Shape;309;p7"/>
          <p:cNvCxnSpPr/>
          <p:nvPr/>
        </p:nvCxnSpPr>
        <p:spPr>
          <a:xfrm>
            <a:off x="498026" y="-1604650"/>
            <a:ext cx="0" cy="2664900"/>
          </a:xfrm>
          <a:prstGeom prst="straightConnector1">
            <a:avLst/>
          </a:prstGeom>
          <a:noFill/>
          <a:ln cap="flat" cmpd="sng" w="28575">
            <a:solidFill>
              <a:schemeClr val="lt2"/>
            </a:solidFill>
            <a:prstDash val="solid"/>
            <a:round/>
            <a:headEnd len="med" w="med" type="none"/>
            <a:tailEnd len="med" w="med" type="none"/>
          </a:ln>
        </p:spPr>
      </p:cxnSp>
      <p:grpSp>
        <p:nvGrpSpPr>
          <p:cNvPr id="310" name="Google Shape;310;p7"/>
          <p:cNvGrpSpPr/>
          <p:nvPr/>
        </p:nvGrpSpPr>
        <p:grpSpPr>
          <a:xfrm flipH="1" rot="10800000">
            <a:off x="6396261" y="4059387"/>
            <a:ext cx="2761414" cy="1094590"/>
            <a:chOff x="5543377" y="-26648"/>
            <a:chExt cx="3613943" cy="1432521"/>
          </a:xfrm>
        </p:grpSpPr>
        <p:sp>
          <p:nvSpPr>
            <p:cNvPr id="311" name="Google Shape;311;p7"/>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rot="-5400000">
              <a:off x="6437042" y="-62766"/>
              <a:ext cx="479036" cy="551271"/>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rot="-5400000">
              <a:off x="6849922" y="-201155"/>
              <a:ext cx="479036" cy="828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7"/>
            <p:cNvSpPr/>
            <p:nvPr/>
          </p:nvSpPr>
          <p:spPr>
            <a:xfrm rot="-5400000">
              <a:off x="8229270" y="-201155"/>
              <a:ext cx="479036" cy="828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7"/>
            <p:cNvSpPr/>
            <p:nvPr/>
          </p:nvSpPr>
          <p:spPr>
            <a:xfrm rot="-5400000">
              <a:off x="8643318" y="-63918"/>
              <a:ext cx="476733" cy="551271"/>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7"/>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rot="-5400000">
              <a:off x="7265113" y="413968"/>
              <a:ext cx="476733" cy="553592"/>
            </a:xfrm>
            <a:custGeom>
              <a:rect b="b" l="l" r="r" t="t"/>
              <a:pathLst>
                <a:path extrusionOk="0" h="31958" w="27521">
                  <a:moveTo>
                    <a:pt x="27520" y="1"/>
                  </a:moveTo>
                  <a:lnTo>
                    <a:pt x="1" y="15979"/>
                  </a:lnTo>
                  <a:lnTo>
                    <a:pt x="27520" y="31957"/>
                  </a:lnTo>
                  <a:lnTo>
                    <a:pt x="2752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7"/>
            <p:cNvSpPr/>
            <p:nvPr/>
          </p:nvSpPr>
          <p:spPr>
            <a:xfrm rot="-5400000">
              <a:off x="7540756" y="415137"/>
              <a:ext cx="476733" cy="551254"/>
            </a:xfrm>
            <a:custGeom>
              <a:rect b="b" l="l" r="r" t="t"/>
              <a:pathLst>
                <a:path extrusionOk="0" h="31823" w="27521">
                  <a:moveTo>
                    <a:pt x="1" y="0"/>
                  </a:moveTo>
                  <a:lnTo>
                    <a:pt x="1" y="31823"/>
                  </a:lnTo>
                  <a:lnTo>
                    <a:pt x="27520" y="15978"/>
                  </a:lnTo>
                  <a:lnTo>
                    <a:pt x="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7"/>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p:nvPr/>
          </p:nvSpPr>
          <p:spPr>
            <a:xfrm rot="-5400000">
              <a:off x="6852226" y="277891"/>
              <a:ext cx="476733" cy="825746"/>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rot="-5400000">
              <a:off x="5553199" y="611305"/>
              <a:ext cx="139273" cy="158917"/>
            </a:xfrm>
            <a:custGeom>
              <a:rect b="b" l="l" r="r" t="t"/>
              <a:pathLst>
                <a:path extrusionOk="0" h="9174" w="8040">
                  <a:moveTo>
                    <a:pt x="8040" y="0"/>
                  </a:moveTo>
                  <a:lnTo>
                    <a:pt x="1" y="4604"/>
                  </a:lnTo>
                  <a:lnTo>
                    <a:pt x="8040" y="9174"/>
                  </a:lnTo>
                  <a:lnTo>
                    <a:pt x="8040" y="0"/>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rot="-5400000">
              <a:off x="5886623" y="414843"/>
              <a:ext cx="476733" cy="551843"/>
            </a:xfrm>
            <a:custGeom>
              <a:rect b="b" l="l" r="r" t="t"/>
              <a:pathLst>
                <a:path extrusionOk="0" h="31857" w="27521">
                  <a:moveTo>
                    <a:pt x="1" y="0"/>
                  </a:moveTo>
                  <a:lnTo>
                    <a:pt x="1" y="31857"/>
                  </a:lnTo>
                  <a:lnTo>
                    <a:pt x="27520" y="15845"/>
                  </a:lnTo>
                  <a:lnTo>
                    <a:pt x="1" y="0"/>
                  </a:lnTo>
                  <a:close/>
                </a:path>
              </a:pathLst>
            </a:custGeom>
            <a:solidFill>
              <a:srgbClr val="1DCDC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rot="-5400000">
              <a:off x="8404961" y="653513"/>
              <a:ext cx="953448" cy="551271"/>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7"/>
            <p:cNvSpPr/>
            <p:nvPr/>
          </p:nvSpPr>
          <p:spPr>
            <a:xfrm rot="-5400000">
              <a:off x="8230422" y="276739"/>
              <a:ext cx="476733" cy="828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7"/>
            <p:cNvSpPr/>
            <p:nvPr/>
          </p:nvSpPr>
          <p:spPr>
            <a:xfrm rot="-5400000">
              <a:off x="7817551" y="415137"/>
              <a:ext cx="476733" cy="551254"/>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7"/>
            <p:cNvSpPr/>
            <p:nvPr/>
          </p:nvSpPr>
          <p:spPr>
            <a:xfrm rot="-5400000">
              <a:off x="7163985" y="515124"/>
              <a:ext cx="953448" cy="828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p:cSld name="CUSTOM_3">
    <p:spTree>
      <p:nvGrpSpPr>
        <p:cNvPr id="332" name="Shape 33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E9E6E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1pPr>
            <a:lvl2pPr lvl="1">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2pPr>
            <a:lvl3pPr lvl="2">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3pPr>
            <a:lvl4pPr lvl="3">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4pPr>
            <a:lvl5pPr lvl="4">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5pPr>
            <a:lvl6pPr lvl="5">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6pPr>
            <a:lvl7pPr lvl="6">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7pPr>
            <a:lvl8pPr lvl="7">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8pPr>
            <a:lvl9pPr lvl="8">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434343"/>
              </a:buClr>
              <a:buSzPts val="1800"/>
              <a:buFont typeface="Arvo"/>
              <a:buChar char="●"/>
              <a:defRPr sz="1800">
                <a:solidFill>
                  <a:srgbClr val="434343"/>
                </a:solidFill>
                <a:latin typeface="Arvo"/>
                <a:ea typeface="Arvo"/>
                <a:cs typeface="Arvo"/>
                <a:sym typeface="Arvo"/>
              </a:defRPr>
            </a:lvl1pPr>
            <a:lvl2pPr indent="-317500" lvl="1" marL="9144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2pPr>
            <a:lvl3pPr indent="-317500" lvl="2" marL="13716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3pPr>
            <a:lvl4pPr indent="-317500" lvl="3" marL="18288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4pPr>
            <a:lvl5pPr indent="-317500" lvl="4" marL="22860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5pPr>
            <a:lvl6pPr indent="-317500" lvl="5" marL="27432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6pPr>
            <a:lvl7pPr indent="-317500" lvl="6" marL="32004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7pPr>
            <a:lvl8pPr indent="-317500" lvl="7" marL="36576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8pPr>
            <a:lvl9pPr indent="-317500" lvl="8" marL="4114800">
              <a:lnSpc>
                <a:spcPct val="115000"/>
              </a:lnSpc>
              <a:spcBef>
                <a:spcPts val="1600"/>
              </a:spcBef>
              <a:spcAft>
                <a:spcPts val="1600"/>
              </a:spcAft>
              <a:buClr>
                <a:srgbClr val="434343"/>
              </a:buClr>
              <a:buSzPts val="1400"/>
              <a:buFont typeface="Arvo"/>
              <a:buChar char="■"/>
              <a:defRPr>
                <a:solidFill>
                  <a:srgbClr val="434343"/>
                </a:solidFill>
                <a:latin typeface="Arvo"/>
                <a:ea typeface="Arvo"/>
                <a:cs typeface="Arvo"/>
                <a:sym typeface="Arv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mc:AlternateContent>
    <mc:Choice Requires="p14">
      <p:transition spd="med">
        <p14:prism dir="l"/>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3.png"/><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3.png"/><Relationship Id="rId5"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hyperlink" Target="https://threejs.org/docs/#api/en/core/Geometry" TargetMode="External"/><Relationship Id="rId4" Type="http://schemas.openxmlformats.org/officeDocument/2006/relationships/hyperlink" Target="https://youtu.be/3eGeh_aJxMI" TargetMode="External"/><Relationship Id="rId5" Type="http://schemas.openxmlformats.org/officeDocument/2006/relationships/hyperlink" Target="https://youtu.be/8jP4xpga6yY" TargetMode="External"/><Relationship Id="rId6" Type="http://schemas.openxmlformats.org/officeDocument/2006/relationships/hyperlink" Target="https://threejsfundamentals.org/threejs/lessons/threejs-primitive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s://id.wikipedia.org/wiki/Matematika" TargetMode="External"/><Relationship Id="rId4" Type="http://schemas.openxmlformats.org/officeDocument/2006/relationships/hyperlink" Target="https://id.wikipedia.org/wiki/Bentuk" TargetMode="External"/><Relationship Id="rId5" Type="http://schemas.openxmlformats.org/officeDocument/2006/relationships/hyperlink" Target="https://id.wikipedia.org/wiki/Ukuran" TargetMode="External"/><Relationship Id="rId6" Type="http://schemas.openxmlformats.org/officeDocument/2006/relationships/hyperlink" Target="https://id.wikipedia.org/wiki/Posisi" TargetMode="External"/><Relationship Id="rId7" Type="http://schemas.openxmlformats.org/officeDocument/2006/relationships/hyperlink" Target="https://id.wikipedia.org/w/index.php?title=Sifat_ruang&amp;action=edit&amp;redlink=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9E6E1"/>
        </a:solidFill>
      </p:bgPr>
    </p:bg>
    <p:spTree>
      <p:nvGrpSpPr>
        <p:cNvPr id="336" name="Shape 336"/>
        <p:cNvGrpSpPr/>
        <p:nvPr/>
      </p:nvGrpSpPr>
      <p:grpSpPr>
        <a:xfrm>
          <a:off x="0" y="0"/>
          <a:ext cx="0" cy="0"/>
          <a:chOff x="0" y="0"/>
          <a:chExt cx="0" cy="0"/>
        </a:xfrm>
      </p:grpSpPr>
      <p:sp>
        <p:nvSpPr>
          <p:cNvPr id="337" name="Google Shape;337;p9"/>
          <p:cNvSpPr txBox="1"/>
          <p:nvPr>
            <p:ph type="ctrTitle"/>
          </p:nvPr>
        </p:nvSpPr>
        <p:spPr>
          <a:xfrm>
            <a:off x="2362500" y="1545450"/>
            <a:ext cx="44190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Bekerja dengan Geometri </a:t>
            </a:r>
            <a:endParaRPr/>
          </a:p>
        </p:txBody>
      </p:sp>
      <p:sp>
        <p:nvSpPr>
          <p:cNvPr id="338" name="Google Shape;338;p9"/>
          <p:cNvSpPr txBox="1"/>
          <p:nvPr/>
        </p:nvSpPr>
        <p:spPr>
          <a:xfrm>
            <a:off x="152400" y="4455600"/>
            <a:ext cx="2324400" cy="68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000">
                <a:latin typeface="Barlow Condensed"/>
                <a:ea typeface="Barlow Condensed"/>
                <a:cs typeface="Barlow Condensed"/>
                <a:sym typeface="Barlow Condensed"/>
              </a:rPr>
              <a:t>KELOMPOK KBAM</a:t>
            </a:r>
            <a:endParaRPr sz="3000">
              <a:latin typeface="Barlow Condensed"/>
              <a:ea typeface="Barlow Condensed"/>
              <a:cs typeface="Barlow Condensed"/>
              <a:sym typeface="Barlow Condense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18"/>
          <p:cNvSpPr txBox="1"/>
          <p:nvPr/>
        </p:nvSpPr>
        <p:spPr>
          <a:xfrm>
            <a:off x="354275" y="415950"/>
            <a:ext cx="6021600" cy="44112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500">
              <a:solidFill>
                <a:srgbClr val="24292E"/>
              </a:solidFill>
              <a:highlight>
                <a:schemeClr val="dk1"/>
              </a:highlight>
              <a:latin typeface="Courier New"/>
              <a:ea typeface="Courier New"/>
              <a:cs typeface="Courier New"/>
              <a:sym typeface="Courier New"/>
            </a:endParaRPr>
          </a:p>
          <a:p>
            <a:pPr indent="-323850" lvl="0" marL="457200" rtl="0" algn="l">
              <a:spcBef>
                <a:spcPts val="0"/>
              </a:spcBef>
              <a:spcAft>
                <a:spcPts val="0"/>
              </a:spcAft>
              <a:buClr>
                <a:srgbClr val="000000"/>
              </a:buClr>
              <a:buSzPts val="1500"/>
              <a:buFont typeface="Barlow Condensed"/>
              <a:buChar char="●"/>
            </a:pPr>
            <a:r>
              <a:rPr b="1" lang="es" sz="1500">
                <a:highlight>
                  <a:schemeClr val="dk1"/>
                </a:highlight>
                <a:latin typeface="Barlow Condensed"/>
                <a:ea typeface="Barlow Condensed"/>
                <a:cs typeface="Barlow Condensed"/>
                <a:sym typeface="Barlow Condensed"/>
              </a:rPr>
              <a:t>THREE.TubeGeometry (</a:t>
            </a:r>
            <a:r>
              <a:rPr b="1" lang="es" sz="1500">
                <a:solidFill>
                  <a:srgbClr val="434343"/>
                </a:solidFill>
                <a:highlight>
                  <a:schemeClr val="dk1"/>
                </a:highlight>
                <a:latin typeface="Barlow Condensed"/>
                <a:ea typeface="Barlow Condensed"/>
                <a:cs typeface="Barlow Condensed"/>
                <a:sym typeface="Barlow Condensed"/>
              </a:rPr>
              <a:t>path, tubularSegments, radius, radialSegments, closed</a:t>
            </a:r>
            <a:r>
              <a:rPr b="1" lang="es" sz="1500">
                <a:highlight>
                  <a:schemeClr val="dk1"/>
                </a:highlight>
                <a:latin typeface="Barlow Condensed"/>
                <a:ea typeface="Barlow Condensed"/>
                <a:cs typeface="Barlow Condensed"/>
                <a:sym typeface="Barlow Condensed"/>
              </a:rPr>
              <a:t>)</a:t>
            </a:r>
            <a:endParaRPr b="1" sz="1500">
              <a:highlight>
                <a:schemeClr val="dk1"/>
              </a:highlight>
              <a:latin typeface="Barlow Condensed"/>
              <a:ea typeface="Barlow Condensed"/>
              <a:cs typeface="Barlow Condensed"/>
              <a:sym typeface="Barlow Condensed"/>
            </a:endParaRPr>
          </a:p>
          <a:p>
            <a:pPr indent="0" lvl="0" marL="0" rtl="0" algn="l">
              <a:spcBef>
                <a:spcPts val="0"/>
              </a:spcBef>
              <a:spcAft>
                <a:spcPts val="0"/>
              </a:spcAft>
              <a:buNone/>
            </a:pPr>
            <a:r>
              <a:t/>
            </a:r>
            <a:endParaRPr sz="1700">
              <a:solidFill>
                <a:srgbClr val="30B030"/>
              </a:solidFill>
              <a:latin typeface="Roboto Mono"/>
              <a:ea typeface="Roboto Mono"/>
              <a:cs typeface="Roboto Mono"/>
              <a:sym typeface="Roboto Mono"/>
            </a:endParaRPr>
          </a:p>
          <a:p>
            <a:pPr indent="0" lvl="0" marL="457200" rtl="0" algn="l">
              <a:spcBef>
                <a:spcPts val="0"/>
              </a:spcBef>
              <a:spcAft>
                <a:spcPts val="0"/>
              </a:spcAft>
              <a:buNone/>
            </a:pPr>
            <a:r>
              <a:rPr lang="es" sz="1300">
                <a:solidFill>
                  <a:srgbClr val="30B030"/>
                </a:solidFill>
                <a:latin typeface="Courier New"/>
                <a:ea typeface="Courier New"/>
                <a:cs typeface="Courier New"/>
                <a:sym typeface="Courier New"/>
              </a:rPr>
              <a:t>var</a:t>
            </a:r>
            <a:r>
              <a:rPr lang="es" sz="1300">
                <a:solidFill>
                  <a:srgbClr val="444444"/>
                </a:solidFill>
                <a:latin typeface="Courier New"/>
                <a:ea typeface="Courier New"/>
                <a:cs typeface="Courier New"/>
                <a:sym typeface="Courier New"/>
              </a:rPr>
              <a:t> geometry </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30B030"/>
                </a:solidFill>
                <a:latin typeface="Courier New"/>
                <a:ea typeface="Courier New"/>
                <a:cs typeface="Courier New"/>
                <a:sym typeface="Courier New"/>
              </a:rPr>
              <a:t>new</a:t>
            </a:r>
            <a:r>
              <a:rPr lang="es" sz="1300">
                <a:solidFill>
                  <a:srgbClr val="444444"/>
                </a:solidFill>
                <a:latin typeface="Courier New"/>
                <a:ea typeface="Courier New"/>
                <a:cs typeface="Courier New"/>
                <a:sym typeface="Courier New"/>
              </a:rPr>
              <a:t> THREE</a:t>
            </a:r>
            <a:r>
              <a:rPr lang="es" sz="1300">
                <a:solidFill>
                  <a:srgbClr val="888888"/>
                </a:solidFill>
                <a:latin typeface="Courier New"/>
                <a:ea typeface="Courier New"/>
                <a:cs typeface="Courier New"/>
                <a:sym typeface="Courier New"/>
              </a:rPr>
              <a:t>.</a:t>
            </a:r>
            <a:r>
              <a:rPr lang="es" sz="1300">
                <a:solidFill>
                  <a:srgbClr val="2194CE"/>
                </a:solidFill>
                <a:latin typeface="Courier New"/>
                <a:ea typeface="Courier New"/>
                <a:cs typeface="Courier New"/>
                <a:sym typeface="Courier New"/>
              </a:rPr>
              <a:t>TubeGeometry</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path</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20</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2</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8</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30B030"/>
                </a:solidFill>
                <a:latin typeface="Courier New"/>
                <a:ea typeface="Courier New"/>
                <a:cs typeface="Courier New"/>
                <a:sym typeface="Courier New"/>
              </a:rPr>
              <a:t>false</a:t>
            </a:r>
            <a:r>
              <a:rPr lang="es" sz="1300">
                <a:solidFill>
                  <a:srgbClr val="444444"/>
                </a:solidFill>
                <a:latin typeface="Courier New"/>
                <a:ea typeface="Courier New"/>
                <a:cs typeface="Courier New"/>
                <a:sym typeface="Courier New"/>
              </a:rPr>
              <a:t> </a:t>
            </a:r>
            <a:r>
              <a:rPr lang="es" sz="1300">
                <a:solidFill>
                  <a:srgbClr val="888888"/>
                </a:solidFill>
                <a:latin typeface="Courier New"/>
                <a:ea typeface="Courier New"/>
                <a:cs typeface="Courier New"/>
                <a:sym typeface="Courier New"/>
              </a:rPr>
              <a:t>);</a:t>
            </a:r>
            <a:endParaRPr b="1" sz="1300">
              <a:highlight>
                <a:schemeClr val="dk1"/>
              </a:highlight>
              <a:latin typeface="Courier New"/>
              <a:ea typeface="Courier New"/>
              <a:cs typeface="Courier New"/>
              <a:sym typeface="Courier New"/>
            </a:endParaRPr>
          </a:p>
          <a:p>
            <a:pPr indent="0" lvl="0" marL="457200" rtl="0" algn="l">
              <a:spcBef>
                <a:spcPts val="0"/>
              </a:spcBef>
              <a:spcAft>
                <a:spcPts val="0"/>
              </a:spcAft>
              <a:buNone/>
            </a:pPr>
            <a:r>
              <a:t/>
            </a:r>
            <a:endParaRPr b="1" sz="1500">
              <a:highlight>
                <a:schemeClr val="dk1"/>
              </a:highlight>
              <a:latin typeface="Barlow Condensed"/>
              <a:ea typeface="Barlow Condensed"/>
              <a:cs typeface="Barlow Condensed"/>
              <a:sym typeface="Barlow Condensed"/>
            </a:endParaRPr>
          </a:p>
          <a:p>
            <a:pPr indent="-323850" lvl="0" marL="457200" rtl="0" algn="l">
              <a:spcBef>
                <a:spcPts val="300"/>
              </a:spcBef>
              <a:spcAft>
                <a:spcPts val="0"/>
              </a:spcAft>
              <a:buClr>
                <a:srgbClr val="000000"/>
              </a:buClr>
              <a:buSzPts val="1500"/>
              <a:buFont typeface="Barlow Condensed"/>
              <a:buChar char="●"/>
            </a:pPr>
            <a:r>
              <a:rPr b="1" lang="es" sz="1500">
                <a:highlight>
                  <a:schemeClr val="dk1"/>
                </a:highlight>
                <a:latin typeface="Barlow Condensed"/>
                <a:ea typeface="Barlow Condensed"/>
                <a:cs typeface="Barlow Condensed"/>
                <a:sym typeface="Barlow Condensed"/>
              </a:rPr>
              <a:t>THREE.SphereGeometry (</a:t>
            </a:r>
            <a:r>
              <a:rPr b="1" lang="es" sz="1500">
                <a:solidFill>
                  <a:srgbClr val="434343"/>
                </a:solidFill>
                <a:highlight>
                  <a:schemeClr val="dk1"/>
                </a:highlight>
                <a:latin typeface="Barlow Condensed"/>
                <a:ea typeface="Barlow Condensed"/>
                <a:cs typeface="Barlow Condensed"/>
                <a:sym typeface="Barlow Condensed"/>
              </a:rPr>
              <a:t>radius, widthSegments, heightSegments, phiStart, phiLength, thetaStart, thetaLength</a:t>
            </a:r>
            <a:r>
              <a:rPr b="1" lang="es" sz="1500">
                <a:highlight>
                  <a:schemeClr val="dk1"/>
                </a:highlight>
                <a:latin typeface="Barlow Condensed"/>
                <a:ea typeface="Barlow Condensed"/>
                <a:cs typeface="Barlow Condensed"/>
                <a:sym typeface="Barlow Condensed"/>
              </a:rPr>
              <a:t>)</a:t>
            </a:r>
            <a:endParaRPr b="1" sz="1500">
              <a:highlight>
                <a:schemeClr val="dk1"/>
              </a:highlight>
              <a:latin typeface="Barlow Condensed"/>
              <a:ea typeface="Barlow Condensed"/>
              <a:cs typeface="Barlow Condensed"/>
              <a:sym typeface="Barlow Condensed"/>
            </a:endParaRPr>
          </a:p>
          <a:p>
            <a:pPr indent="0" lvl="0" marL="457200" rtl="0" algn="l">
              <a:spcBef>
                <a:spcPts val="300"/>
              </a:spcBef>
              <a:spcAft>
                <a:spcPts val="0"/>
              </a:spcAft>
              <a:buNone/>
            </a:pPr>
            <a:r>
              <a:t/>
            </a:r>
            <a:endParaRPr b="1" sz="1700">
              <a:highlight>
                <a:schemeClr val="dk1"/>
              </a:highlight>
              <a:latin typeface="Barlow Condensed"/>
              <a:ea typeface="Barlow Condensed"/>
              <a:cs typeface="Barlow Condensed"/>
              <a:sym typeface="Barlow Condensed"/>
            </a:endParaRPr>
          </a:p>
          <a:p>
            <a:pPr indent="0" lvl="0" marL="457200" rtl="0" algn="l">
              <a:spcBef>
                <a:spcPts val="300"/>
              </a:spcBef>
              <a:spcAft>
                <a:spcPts val="0"/>
              </a:spcAft>
              <a:buNone/>
            </a:pPr>
            <a:r>
              <a:rPr lang="es" sz="1300">
                <a:solidFill>
                  <a:srgbClr val="30B030"/>
                </a:solidFill>
                <a:latin typeface="Courier New"/>
                <a:ea typeface="Courier New"/>
                <a:cs typeface="Courier New"/>
                <a:sym typeface="Courier New"/>
              </a:rPr>
              <a:t>var</a:t>
            </a:r>
            <a:r>
              <a:rPr lang="es" sz="1300">
                <a:solidFill>
                  <a:srgbClr val="444444"/>
                </a:solidFill>
                <a:latin typeface="Courier New"/>
                <a:ea typeface="Courier New"/>
                <a:cs typeface="Courier New"/>
                <a:sym typeface="Courier New"/>
              </a:rPr>
              <a:t> geometry </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30B030"/>
                </a:solidFill>
                <a:latin typeface="Courier New"/>
                <a:ea typeface="Courier New"/>
                <a:cs typeface="Courier New"/>
                <a:sym typeface="Courier New"/>
              </a:rPr>
              <a:t>new</a:t>
            </a:r>
            <a:r>
              <a:rPr lang="es" sz="1300">
                <a:solidFill>
                  <a:srgbClr val="444444"/>
                </a:solidFill>
                <a:latin typeface="Courier New"/>
                <a:ea typeface="Courier New"/>
                <a:cs typeface="Courier New"/>
                <a:sym typeface="Courier New"/>
              </a:rPr>
              <a:t> THREE</a:t>
            </a:r>
            <a:r>
              <a:rPr lang="es" sz="1300">
                <a:solidFill>
                  <a:srgbClr val="888888"/>
                </a:solidFill>
                <a:latin typeface="Courier New"/>
                <a:ea typeface="Courier New"/>
                <a:cs typeface="Courier New"/>
                <a:sym typeface="Courier New"/>
              </a:rPr>
              <a:t>.</a:t>
            </a:r>
            <a:r>
              <a:rPr lang="es" sz="1300">
                <a:solidFill>
                  <a:srgbClr val="2194CE"/>
                </a:solidFill>
                <a:latin typeface="Courier New"/>
                <a:ea typeface="Courier New"/>
                <a:cs typeface="Courier New"/>
                <a:sym typeface="Courier New"/>
              </a:rPr>
              <a:t>SphereGeometry</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5</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32</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32</a:t>
            </a:r>
            <a:r>
              <a:rPr lang="es" sz="1300">
                <a:solidFill>
                  <a:srgbClr val="444444"/>
                </a:solidFill>
                <a:latin typeface="Courier New"/>
                <a:ea typeface="Courier New"/>
                <a:cs typeface="Courier New"/>
                <a:sym typeface="Courier New"/>
              </a:rPr>
              <a:t> </a:t>
            </a:r>
            <a:r>
              <a:rPr lang="es" sz="1300">
                <a:solidFill>
                  <a:srgbClr val="888888"/>
                </a:solidFill>
                <a:latin typeface="Courier New"/>
                <a:ea typeface="Courier New"/>
                <a:cs typeface="Courier New"/>
                <a:sym typeface="Courier New"/>
              </a:rPr>
              <a:t>);</a:t>
            </a:r>
            <a:endParaRPr b="1" sz="1300">
              <a:highlight>
                <a:schemeClr val="dk1"/>
              </a:highlight>
              <a:latin typeface="Courier New"/>
              <a:ea typeface="Courier New"/>
              <a:cs typeface="Courier New"/>
              <a:sym typeface="Courier New"/>
            </a:endParaRPr>
          </a:p>
          <a:p>
            <a:pPr indent="0" lvl="0" marL="457200" rtl="0" algn="l">
              <a:spcBef>
                <a:spcPts val="300"/>
              </a:spcBef>
              <a:spcAft>
                <a:spcPts val="0"/>
              </a:spcAft>
              <a:buNone/>
            </a:pPr>
            <a:r>
              <a:t/>
            </a:r>
            <a:endParaRPr b="1" sz="1500">
              <a:highlight>
                <a:schemeClr val="dk1"/>
              </a:highlight>
              <a:latin typeface="Barlow Condensed"/>
              <a:ea typeface="Barlow Condensed"/>
              <a:cs typeface="Barlow Condensed"/>
              <a:sym typeface="Barlow Condensed"/>
            </a:endParaRPr>
          </a:p>
          <a:p>
            <a:pPr indent="-323850" lvl="0" marL="457200" rtl="0" algn="l">
              <a:spcBef>
                <a:spcPts val="300"/>
              </a:spcBef>
              <a:spcAft>
                <a:spcPts val="0"/>
              </a:spcAft>
              <a:buClr>
                <a:srgbClr val="000000"/>
              </a:buClr>
              <a:buSzPts val="1500"/>
              <a:buFont typeface="Barlow Condensed"/>
              <a:buChar char="●"/>
            </a:pPr>
            <a:r>
              <a:rPr b="1" lang="es" sz="1500">
                <a:highlight>
                  <a:schemeClr val="dk1"/>
                </a:highlight>
                <a:latin typeface="Barlow Condensed"/>
                <a:ea typeface="Barlow Condensed"/>
                <a:cs typeface="Barlow Condensed"/>
                <a:sym typeface="Barlow Condensed"/>
              </a:rPr>
              <a:t>THREE.CylinderGeometry (</a:t>
            </a:r>
            <a:r>
              <a:rPr b="1" lang="es" sz="1500">
                <a:solidFill>
                  <a:srgbClr val="434343"/>
                </a:solidFill>
                <a:highlight>
                  <a:schemeClr val="dk1"/>
                </a:highlight>
                <a:latin typeface="Barlow Condensed"/>
                <a:ea typeface="Barlow Condensed"/>
                <a:cs typeface="Barlow Condensed"/>
                <a:sym typeface="Barlow Condensed"/>
              </a:rPr>
              <a:t>radiusTop, radiusBottom, height, radialSegments, heightSegments, openEnded, thetaStart, thetaLength</a:t>
            </a:r>
            <a:r>
              <a:rPr b="1" lang="es" sz="1500">
                <a:highlight>
                  <a:schemeClr val="dk1"/>
                </a:highlight>
                <a:latin typeface="Barlow Condensed"/>
                <a:ea typeface="Barlow Condensed"/>
                <a:cs typeface="Barlow Condensed"/>
                <a:sym typeface="Barlow Condensed"/>
              </a:rPr>
              <a:t>)</a:t>
            </a:r>
            <a:endParaRPr b="1" sz="1500">
              <a:highlight>
                <a:schemeClr val="dk1"/>
              </a:highlight>
              <a:latin typeface="Barlow Condensed"/>
              <a:ea typeface="Barlow Condensed"/>
              <a:cs typeface="Barlow Condensed"/>
              <a:sym typeface="Barlow Condensed"/>
            </a:endParaRPr>
          </a:p>
          <a:p>
            <a:pPr indent="0" lvl="0" marL="457200" rtl="0" algn="l">
              <a:spcBef>
                <a:spcPts val="300"/>
              </a:spcBef>
              <a:spcAft>
                <a:spcPts val="0"/>
              </a:spcAft>
              <a:buNone/>
            </a:pPr>
            <a:r>
              <a:t/>
            </a:r>
            <a:endParaRPr b="1" sz="1700">
              <a:highlight>
                <a:schemeClr val="dk1"/>
              </a:highlight>
              <a:latin typeface="Barlow Condensed"/>
              <a:ea typeface="Barlow Condensed"/>
              <a:cs typeface="Barlow Condensed"/>
              <a:sym typeface="Barlow Condensed"/>
            </a:endParaRPr>
          </a:p>
          <a:p>
            <a:pPr indent="0" lvl="0" marL="457200" rtl="0" algn="l">
              <a:spcBef>
                <a:spcPts val="300"/>
              </a:spcBef>
              <a:spcAft>
                <a:spcPts val="0"/>
              </a:spcAft>
              <a:buNone/>
            </a:pPr>
            <a:r>
              <a:rPr lang="es" sz="1300">
                <a:solidFill>
                  <a:srgbClr val="30B030"/>
                </a:solidFill>
                <a:latin typeface="Courier New"/>
                <a:ea typeface="Courier New"/>
                <a:cs typeface="Courier New"/>
                <a:sym typeface="Courier New"/>
              </a:rPr>
              <a:t>var</a:t>
            </a:r>
            <a:r>
              <a:rPr lang="es" sz="1300">
                <a:solidFill>
                  <a:srgbClr val="444444"/>
                </a:solidFill>
                <a:latin typeface="Courier New"/>
                <a:ea typeface="Courier New"/>
                <a:cs typeface="Courier New"/>
                <a:sym typeface="Courier New"/>
              </a:rPr>
              <a:t> geometry </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30B030"/>
                </a:solidFill>
                <a:latin typeface="Courier New"/>
                <a:ea typeface="Courier New"/>
                <a:cs typeface="Courier New"/>
                <a:sym typeface="Courier New"/>
              </a:rPr>
              <a:t>new</a:t>
            </a:r>
            <a:r>
              <a:rPr lang="es" sz="1300">
                <a:solidFill>
                  <a:srgbClr val="444444"/>
                </a:solidFill>
                <a:latin typeface="Courier New"/>
                <a:ea typeface="Courier New"/>
                <a:cs typeface="Courier New"/>
                <a:sym typeface="Courier New"/>
              </a:rPr>
              <a:t> THREE</a:t>
            </a:r>
            <a:r>
              <a:rPr lang="es" sz="1300">
                <a:solidFill>
                  <a:srgbClr val="888888"/>
                </a:solidFill>
                <a:latin typeface="Courier New"/>
                <a:ea typeface="Courier New"/>
                <a:cs typeface="Courier New"/>
                <a:sym typeface="Courier New"/>
              </a:rPr>
              <a:t>.</a:t>
            </a:r>
            <a:r>
              <a:rPr lang="es" sz="1300">
                <a:solidFill>
                  <a:srgbClr val="2194CE"/>
                </a:solidFill>
                <a:latin typeface="Courier New"/>
                <a:ea typeface="Courier New"/>
                <a:cs typeface="Courier New"/>
                <a:sym typeface="Courier New"/>
              </a:rPr>
              <a:t>CylinderGeometry</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5</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5</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20</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32</a:t>
            </a:r>
            <a:r>
              <a:rPr lang="es" sz="1300">
                <a:solidFill>
                  <a:srgbClr val="444444"/>
                </a:solidFill>
                <a:latin typeface="Courier New"/>
                <a:ea typeface="Courier New"/>
                <a:cs typeface="Courier New"/>
                <a:sym typeface="Courier New"/>
              </a:rPr>
              <a:t> </a:t>
            </a:r>
            <a:r>
              <a:rPr lang="es" sz="1300">
                <a:solidFill>
                  <a:srgbClr val="888888"/>
                </a:solidFill>
                <a:latin typeface="Courier New"/>
                <a:ea typeface="Courier New"/>
                <a:cs typeface="Courier New"/>
                <a:sym typeface="Courier New"/>
              </a:rPr>
              <a:t>);</a:t>
            </a:r>
            <a:endParaRPr b="1" sz="1300">
              <a:highlight>
                <a:schemeClr val="dk1"/>
              </a:highlight>
              <a:latin typeface="Courier New"/>
              <a:ea typeface="Courier New"/>
              <a:cs typeface="Courier New"/>
              <a:sym typeface="Courier New"/>
            </a:endParaRPr>
          </a:p>
          <a:p>
            <a:pPr indent="0" lvl="0" marL="0" rtl="0" algn="l">
              <a:spcBef>
                <a:spcPts val="300"/>
              </a:spcBef>
              <a:spcAft>
                <a:spcPts val="0"/>
              </a:spcAft>
              <a:buNone/>
            </a:pPr>
            <a:r>
              <a:t/>
            </a:r>
            <a:endParaRPr b="1" sz="1500">
              <a:solidFill>
                <a:srgbClr val="2194CE"/>
              </a:solidFill>
              <a:latin typeface="Barlow Condensed"/>
              <a:ea typeface="Barlow Condensed"/>
              <a:cs typeface="Barlow Condensed"/>
              <a:sym typeface="Barlow Condensed"/>
            </a:endParaRPr>
          </a:p>
          <a:p>
            <a:pPr indent="0" lvl="0" marL="0" rtl="0" algn="l">
              <a:spcBef>
                <a:spcPts val="300"/>
              </a:spcBef>
              <a:spcAft>
                <a:spcPts val="0"/>
              </a:spcAft>
              <a:buNone/>
            </a:pPr>
            <a:r>
              <a:t/>
            </a:r>
            <a:endParaRPr b="1" sz="1500">
              <a:solidFill>
                <a:srgbClr val="24292E"/>
              </a:solidFill>
              <a:highlight>
                <a:schemeClr val="dk1"/>
              </a:highlight>
              <a:latin typeface="Barlow Condensed"/>
              <a:ea typeface="Barlow Condensed"/>
              <a:cs typeface="Barlow Condensed"/>
              <a:sym typeface="Barlow Condensed"/>
            </a:endParaRPr>
          </a:p>
        </p:txBody>
      </p:sp>
      <p:pic>
        <p:nvPicPr>
          <p:cNvPr id="399" name="Google Shape;399;p18"/>
          <p:cNvPicPr preferRelativeResize="0"/>
          <p:nvPr/>
        </p:nvPicPr>
        <p:blipFill>
          <a:blip r:embed="rId3">
            <a:alphaModFix/>
          </a:blip>
          <a:stretch>
            <a:fillRect/>
          </a:stretch>
        </p:blipFill>
        <p:spPr>
          <a:xfrm>
            <a:off x="6698650" y="656100"/>
            <a:ext cx="1660000" cy="1205175"/>
          </a:xfrm>
          <a:prstGeom prst="rect">
            <a:avLst/>
          </a:prstGeom>
          <a:noFill/>
          <a:ln>
            <a:noFill/>
          </a:ln>
        </p:spPr>
      </p:pic>
      <p:pic>
        <p:nvPicPr>
          <p:cNvPr id="400" name="Google Shape;400;p18"/>
          <p:cNvPicPr preferRelativeResize="0"/>
          <p:nvPr/>
        </p:nvPicPr>
        <p:blipFill>
          <a:blip r:embed="rId4">
            <a:alphaModFix/>
          </a:blip>
          <a:stretch>
            <a:fillRect/>
          </a:stretch>
        </p:blipFill>
        <p:spPr>
          <a:xfrm>
            <a:off x="6698650" y="1970625"/>
            <a:ext cx="1660001" cy="1283644"/>
          </a:xfrm>
          <a:prstGeom prst="rect">
            <a:avLst/>
          </a:prstGeom>
          <a:noFill/>
          <a:ln>
            <a:noFill/>
          </a:ln>
        </p:spPr>
      </p:pic>
      <p:pic>
        <p:nvPicPr>
          <p:cNvPr id="401" name="Google Shape;401;p18"/>
          <p:cNvPicPr preferRelativeResize="0"/>
          <p:nvPr/>
        </p:nvPicPr>
        <p:blipFill>
          <a:blip r:embed="rId5">
            <a:alphaModFix/>
          </a:blip>
          <a:stretch>
            <a:fillRect/>
          </a:stretch>
        </p:blipFill>
        <p:spPr>
          <a:xfrm>
            <a:off x="6698650" y="3363619"/>
            <a:ext cx="1660000" cy="140848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19"/>
          <p:cNvSpPr txBox="1"/>
          <p:nvPr/>
        </p:nvSpPr>
        <p:spPr>
          <a:xfrm>
            <a:off x="320300" y="185100"/>
            <a:ext cx="6120300" cy="4773300"/>
          </a:xfrm>
          <a:prstGeom prst="rect">
            <a:avLst/>
          </a:prstGeom>
          <a:noFill/>
          <a:ln>
            <a:noFill/>
          </a:ln>
        </p:spPr>
        <p:txBody>
          <a:bodyPr anchorCtr="0" anchor="t" bIns="91425" lIns="91425" spcFirstLastPara="1" rIns="91425" wrap="square" tIns="91425">
            <a:noAutofit/>
          </a:bodyPr>
          <a:lstStyle/>
          <a:p>
            <a:pPr indent="-311150" lvl="0" marL="457200" rtl="0" algn="l">
              <a:spcBef>
                <a:spcPts val="300"/>
              </a:spcBef>
              <a:spcAft>
                <a:spcPts val="0"/>
              </a:spcAft>
              <a:buClr>
                <a:srgbClr val="000000"/>
              </a:buClr>
              <a:buSzPts val="1300"/>
              <a:buFont typeface="Barlow Condensed"/>
              <a:buChar char="●"/>
            </a:pPr>
            <a:r>
              <a:rPr b="1" lang="es" sz="1300">
                <a:highlight>
                  <a:schemeClr val="dk1"/>
                </a:highlight>
                <a:latin typeface="Barlow Condensed"/>
                <a:ea typeface="Barlow Condensed"/>
                <a:cs typeface="Barlow Condensed"/>
                <a:sym typeface="Barlow Condensed"/>
              </a:rPr>
              <a:t>THREE.TetrahedronGeometry (</a:t>
            </a:r>
            <a:r>
              <a:rPr b="1" lang="es" sz="1300">
                <a:solidFill>
                  <a:srgbClr val="434343"/>
                </a:solidFill>
                <a:highlight>
                  <a:schemeClr val="dk1"/>
                </a:highlight>
                <a:latin typeface="Barlow Condensed"/>
                <a:ea typeface="Barlow Condensed"/>
                <a:cs typeface="Barlow Condensed"/>
                <a:sym typeface="Barlow Condensed"/>
              </a:rPr>
              <a:t>radius, detail</a:t>
            </a:r>
            <a:r>
              <a:rPr b="1" lang="es" sz="1300">
                <a:highlight>
                  <a:schemeClr val="dk1"/>
                </a:highlight>
                <a:latin typeface="Barlow Condensed"/>
                <a:ea typeface="Barlow Condensed"/>
                <a:cs typeface="Barlow Condensed"/>
                <a:sym typeface="Barlow Condensed"/>
              </a:rPr>
              <a:t>)</a:t>
            </a:r>
            <a:endParaRPr b="1" sz="1300">
              <a:highlight>
                <a:schemeClr val="dk1"/>
              </a:highlight>
              <a:latin typeface="Barlow Condensed"/>
              <a:ea typeface="Barlow Condensed"/>
              <a:cs typeface="Barlow Condensed"/>
              <a:sym typeface="Barlow Condensed"/>
            </a:endParaRPr>
          </a:p>
          <a:p>
            <a:pPr indent="0" lvl="0" marL="457200" rtl="0" algn="l">
              <a:spcBef>
                <a:spcPts val="300"/>
              </a:spcBef>
              <a:spcAft>
                <a:spcPts val="0"/>
              </a:spcAft>
              <a:buNone/>
            </a:pPr>
            <a:r>
              <a:t/>
            </a:r>
            <a:endParaRPr b="1" sz="1100">
              <a:highlight>
                <a:schemeClr val="dk1"/>
              </a:highlight>
              <a:latin typeface="Barlow Condensed"/>
              <a:ea typeface="Barlow Condensed"/>
              <a:cs typeface="Barlow Condensed"/>
              <a:sym typeface="Barlow Condensed"/>
            </a:endParaRPr>
          </a:p>
          <a:p>
            <a:pPr indent="0" lvl="0" marL="457200" rtl="0" algn="l">
              <a:spcBef>
                <a:spcPts val="300"/>
              </a:spcBef>
              <a:spcAft>
                <a:spcPts val="0"/>
              </a:spcAft>
              <a:buNone/>
            </a:pPr>
            <a:r>
              <a:rPr lang="es" sz="1300">
                <a:solidFill>
                  <a:srgbClr val="30B030"/>
                </a:solidFill>
                <a:latin typeface="Courier New"/>
                <a:ea typeface="Courier New"/>
                <a:cs typeface="Courier New"/>
                <a:sym typeface="Courier New"/>
              </a:rPr>
              <a:t>var</a:t>
            </a:r>
            <a:r>
              <a:rPr lang="es" sz="1300">
                <a:solidFill>
                  <a:srgbClr val="444444"/>
                </a:solidFill>
                <a:latin typeface="Courier New"/>
                <a:ea typeface="Courier New"/>
                <a:cs typeface="Courier New"/>
                <a:sym typeface="Courier New"/>
              </a:rPr>
              <a:t> geometry </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30B030"/>
                </a:solidFill>
                <a:latin typeface="Courier New"/>
                <a:ea typeface="Courier New"/>
                <a:cs typeface="Courier New"/>
                <a:sym typeface="Courier New"/>
              </a:rPr>
              <a:t>new</a:t>
            </a:r>
            <a:r>
              <a:rPr lang="es" sz="1300">
                <a:solidFill>
                  <a:srgbClr val="444444"/>
                </a:solidFill>
                <a:latin typeface="Courier New"/>
                <a:ea typeface="Courier New"/>
                <a:cs typeface="Courier New"/>
                <a:sym typeface="Courier New"/>
              </a:rPr>
              <a:t> THREE</a:t>
            </a:r>
            <a:r>
              <a:rPr lang="es" sz="1300">
                <a:solidFill>
                  <a:srgbClr val="888888"/>
                </a:solidFill>
                <a:latin typeface="Courier New"/>
                <a:ea typeface="Courier New"/>
                <a:cs typeface="Courier New"/>
                <a:sym typeface="Courier New"/>
              </a:rPr>
              <a:t>.</a:t>
            </a:r>
            <a:r>
              <a:rPr lang="es" sz="1300">
                <a:solidFill>
                  <a:srgbClr val="2194CE"/>
                </a:solidFill>
                <a:latin typeface="Courier New"/>
                <a:ea typeface="Courier New"/>
                <a:cs typeface="Courier New"/>
                <a:sym typeface="Courier New"/>
              </a:rPr>
              <a:t>TetrahedronGeometry</a:t>
            </a:r>
            <a:r>
              <a:rPr lang="es" sz="1300">
                <a:solidFill>
                  <a:srgbClr val="888888"/>
                </a:solidFill>
                <a:latin typeface="Courier New"/>
                <a:ea typeface="Courier New"/>
                <a:cs typeface="Courier New"/>
                <a:sym typeface="Courier New"/>
              </a:rPr>
              <a:t>();</a:t>
            </a:r>
            <a:endParaRPr sz="1300">
              <a:solidFill>
                <a:srgbClr val="888888"/>
              </a:solidFill>
              <a:latin typeface="Courier New"/>
              <a:ea typeface="Courier New"/>
              <a:cs typeface="Courier New"/>
              <a:sym typeface="Courier New"/>
            </a:endParaRPr>
          </a:p>
          <a:p>
            <a:pPr indent="0" lvl="0" marL="457200" rtl="0" algn="l">
              <a:spcBef>
                <a:spcPts val="300"/>
              </a:spcBef>
              <a:spcAft>
                <a:spcPts val="0"/>
              </a:spcAft>
              <a:buNone/>
            </a:pPr>
            <a:r>
              <a:t/>
            </a:r>
            <a:endParaRPr sz="1100">
              <a:solidFill>
                <a:srgbClr val="888888"/>
              </a:solidFill>
              <a:latin typeface="Courier New"/>
              <a:ea typeface="Courier New"/>
              <a:cs typeface="Courier New"/>
              <a:sym typeface="Courier New"/>
            </a:endParaRPr>
          </a:p>
          <a:p>
            <a:pPr indent="-311150" lvl="0" marL="457200" rtl="0" algn="l">
              <a:spcBef>
                <a:spcPts val="300"/>
              </a:spcBef>
              <a:spcAft>
                <a:spcPts val="0"/>
              </a:spcAft>
              <a:buClr>
                <a:srgbClr val="24292E"/>
              </a:buClr>
              <a:buSzPts val="1300"/>
              <a:buFont typeface="Barlow Condensed"/>
              <a:buChar char="●"/>
            </a:pPr>
            <a:r>
              <a:rPr b="1" lang="es" sz="1300">
                <a:highlight>
                  <a:schemeClr val="dk1"/>
                </a:highlight>
                <a:latin typeface="Barlow Condensed"/>
                <a:ea typeface="Barlow Condensed"/>
                <a:cs typeface="Barlow Condensed"/>
                <a:sym typeface="Barlow Condensed"/>
              </a:rPr>
              <a:t>THREE.TextGeometry (</a:t>
            </a:r>
            <a:r>
              <a:rPr b="1" lang="es" sz="1300">
                <a:solidFill>
                  <a:srgbClr val="434343"/>
                </a:solidFill>
                <a:highlight>
                  <a:schemeClr val="dk1"/>
                </a:highlight>
                <a:latin typeface="Barlow Condensed"/>
                <a:ea typeface="Barlow Condensed"/>
                <a:cs typeface="Barlow Condensed"/>
                <a:sym typeface="Barlow Condensed"/>
              </a:rPr>
              <a:t>text, parameters</a:t>
            </a:r>
            <a:r>
              <a:rPr b="1" lang="es" sz="1300">
                <a:highlight>
                  <a:schemeClr val="dk1"/>
                </a:highlight>
                <a:latin typeface="Barlow Condensed"/>
                <a:ea typeface="Barlow Condensed"/>
                <a:cs typeface="Barlow Condensed"/>
                <a:sym typeface="Barlow Condensed"/>
              </a:rPr>
              <a:t>)</a:t>
            </a:r>
            <a:endParaRPr b="1" sz="1300">
              <a:highlight>
                <a:schemeClr val="dk1"/>
              </a:highlight>
              <a:latin typeface="Barlow Condensed"/>
              <a:ea typeface="Barlow Condensed"/>
              <a:cs typeface="Barlow Condensed"/>
              <a:sym typeface="Barlow Condensed"/>
            </a:endParaRPr>
          </a:p>
          <a:p>
            <a:pPr indent="0" lvl="0" marL="457200" rtl="0" algn="l">
              <a:spcBef>
                <a:spcPts val="300"/>
              </a:spcBef>
              <a:spcAft>
                <a:spcPts val="0"/>
              </a:spcAft>
              <a:buNone/>
            </a:pPr>
            <a:r>
              <a:t/>
            </a:r>
            <a:endParaRPr b="1" sz="1100">
              <a:highlight>
                <a:schemeClr val="dk1"/>
              </a:highlight>
              <a:latin typeface="Barlow Condensed"/>
              <a:ea typeface="Barlow Condensed"/>
              <a:cs typeface="Barlow Condensed"/>
              <a:sym typeface="Barlow Condensed"/>
            </a:endParaRPr>
          </a:p>
          <a:p>
            <a:pPr indent="0" lvl="0" marL="457200" rtl="0" algn="l">
              <a:lnSpc>
                <a:spcPct val="100000"/>
              </a:lnSpc>
              <a:spcBef>
                <a:spcPts val="0"/>
              </a:spcBef>
              <a:spcAft>
                <a:spcPts val="0"/>
              </a:spcAft>
              <a:buNone/>
            </a:pPr>
            <a:r>
              <a:rPr lang="es" sz="1300">
                <a:solidFill>
                  <a:srgbClr val="30B030"/>
                </a:solidFill>
                <a:highlight>
                  <a:schemeClr val="dk1"/>
                </a:highlight>
                <a:latin typeface="Courier New"/>
                <a:ea typeface="Courier New"/>
                <a:cs typeface="Courier New"/>
                <a:sym typeface="Courier New"/>
              </a:rPr>
              <a:t>var </a:t>
            </a:r>
            <a:r>
              <a:rPr lang="es" sz="1300">
                <a:highlight>
                  <a:schemeClr val="dk1"/>
                </a:highlight>
                <a:latin typeface="Courier New"/>
                <a:ea typeface="Courier New"/>
                <a:cs typeface="Courier New"/>
                <a:sym typeface="Courier New"/>
              </a:rPr>
              <a:t>loader = </a:t>
            </a:r>
            <a:r>
              <a:rPr lang="es" sz="1300">
                <a:solidFill>
                  <a:srgbClr val="30B030"/>
                </a:solidFill>
                <a:highlight>
                  <a:schemeClr val="dk1"/>
                </a:highlight>
                <a:latin typeface="Courier New"/>
                <a:ea typeface="Courier New"/>
                <a:cs typeface="Courier New"/>
                <a:sym typeface="Courier New"/>
              </a:rPr>
              <a:t>new </a:t>
            </a:r>
            <a:r>
              <a:rPr lang="es" sz="1300">
                <a:highlight>
                  <a:schemeClr val="dk1"/>
                </a:highlight>
                <a:latin typeface="Courier New"/>
                <a:ea typeface="Courier New"/>
                <a:cs typeface="Courier New"/>
                <a:sym typeface="Courier New"/>
              </a:rPr>
              <a:t>THREE.</a:t>
            </a:r>
            <a:r>
              <a:rPr lang="es" sz="1300">
                <a:solidFill>
                  <a:srgbClr val="2194CE"/>
                </a:solidFill>
                <a:highlight>
                  <a:schemeClr val="dk1"/>
                </a:highlight>
                <a:latin typeface="Courier New"/>
                <a:ea typeface="Courier New"/>
                <a:cs typeface="Courier New"/>
                <a:sym typeface="Courier New"/>
              </a:rPr>
              <a:t>FontLoader</a:t>
            </a:r>
            <a:r>
              <a:rPr lang="es" sz="1300">
                <a:highlight>
                  <a:schemeClr val="dk1"/>
                </a:highlight>
                <a:latin typeface="Courier New"/>
                <a:ea typeface="Courier New"/>
                <a:cs typeface="Courier New"/>
                <a:sym typeface="Courier New"/>
              </a:rPr>
              <a:t>();</a:t>
            </a:r>
            <a:endParaRPr sz="1300">
              <a:highlight>
                <a:schemeClr val="dk1"/>
              </a:highlight>
              <a:latin typeface="Courier New"/>
              <a:ea typeface="Courier New"/>
              <a:cs typeface="Courier New"/>
              <a:sym typeface="Courier New"/>
            </a:endParaRPr>
          </a:p>
          <a:p>
            <a:pPr indent="0" lvl="0" marL="457200" rtl="0" algn="l">
              <a:lnSpc>
                <a:spcPct val="100000"/>
              </a:lnSpc>
              <a:spcBef>
                <a:spcPts val="0"/>
              </a:spcBef>
              <a:spcAft>
                <a:spcPts val="0"/>
              </a:spcAft>
              <a:buNone/>
            </a:pPr>
            <a:r>
              <a:rPr lang="es" sz="1300">
                <a:highlight>
                  <a:schemeClr val="dk1"/>
                </a:highlight>
                <a:latin typeface="Courier New"/>
                <a:ea typeface="Courier New"/>
                <a:cs typeface="Courier New"/>
                <a:sym typeface="Courier New"/>
              </a:rPr>
              <a:t>let font = loader.parse(fontJSON);</a:t>
            </a:r>
            <a:endParaRPr sz="1300">
              <a:highlight>
                <a:schemeClr val="dk1"/>
              </a:highlight>
              <a:latin typeface="Courier New"/>
              <a:ea typeface="Courier New"/>
              <a:cs typeface="Courier New"/>
              <a:sym typeface="Courier New"/>
            </a:endParaRPr>
          </a:p>
          <a:p>
            <a:pPr indent="0" lvl="0" marL="457200" rtl="0" algn="l">
              <a:lnSpc>
                <a:spcPct val="100000"/>
              </a:lnSpc>
              <a:spcBef>
                <a:spcPts val="0"/>
              </a:spcBef>
              <a:spcAft>
                <a:spcPts val="0"/>
              </a:spcAft>
              <a:buNone/>
            </a:pPr>
            <a:r>
              <a:rPr lang="es" sz="1300">
                <a:solidFill>
                  <a:srgbClr val="30B030"/>
                </a:solidFill>
                <a:highlight>
                  <a:schemeClr val="dk1"/>
                </a:highlight>
                <a:latin typeface="Courier New"/>
                <a:ea typeface="Courier New"/>
                <a:cs typeface="Courier New"/>
                <a:sym typeface="Courier New"/>
              </a:rPr>
              <a:t>var </a:t>
            </a:r>
            <a:r>
              <a:rPr lang="es" sz="1300">
                <a:highlight>
                  <a:schemeClr val="dk1"/>
                </a:highlight>
                <a:latin typeface="Courier New"/>
                <a:ea typeface="Courier New"/>
                <a:cs typeface="Courier New"/>
                <a:sym typeface="Courier New"/>
              </a:rPr>
              <a:t>geometry = </a:t>
            </a:r>
            <a:r>
              <a:rPr lang="es" sz="1300">
                <a:solidFill>
                  <a:srgbClr val="30B030"/>
                </a:solidFill>
                <a:highlight>
                  <a:schemeClr val="dk1"/>
                </a:highlight>
                <a:latin typeface="Courier New"/>
                <a:ea typeface="Courier New"/>
                <a:cs typeface="Courier New"/>
                <a:sym typeface="Courier New"/>
              </a:rPr>
              <a:t>new </a:t>
            </a:r>
            <a:r>
              <a:rPr lang="es" sz="1300">
                <a:highlight>
                  <a:schemeClr val="dk1"/>
                </a:highlight>
                <a:latin typeface="Courier New"/>
                <a:ea typeface="Courier New"/>
                <a:cs typeface="Courier New"/>
                <a:sym typeface="Courier New"/>
              </a:rPr>
              <a:t>THREE.</a:t>
            </a:r>
            <a:r>
              <a:rPr lang="es" sz="1300">
                <a:solidFill>
                  <a:srgbClr val="2194CE"/>
                </a:solidFill>
                <a:highlight>
                  <a:schemeClr val="dk1"/>
                </a:highlight>
                <a:latin typeface="Courier New"/>
                <a:ea typeface="Courier New"/>
                <a:cs typeface="Courier New"/>
                <a:sym typeface="Courier New"/>
              </a:rPr>
              <a:t>TextGeometry</a:t>
            </a:r>
            <a:r>
              <a:rPr lang="es" sz="1300">
                <a:highlight>
                  <a:schemeClr val="dk1"/>
                </a:highlight>
                <a:latin typeface="Courier New"/>
                <a:ea typeface="Courier New"/>
                <a:cs typeface="Courier New"/>
                <a:sym typeface="Courier New"/>
              </a:rPr>
              <a:t>(</a:t>
            </a:r>
            <a:r>
              <a:rPr lang="es" sz="1300">
                <a:solidFill>
                  <a:srgbClr val="6F42C1"/>
                </a:solidFill>
                <a:highlight>
                  <a:schemeClr val="dk1"/>
                </a:highlight>
                <a:latin typeface="Courier New"/>
                <a:ea typeface="Courier New"/>
                <a:cs typeface="Courier New"/>
                <a:sym typeface="Courier New"/>
              </a:rPr>
              <a:t>"hello"</a:t>
            </a:r>
            <a:r>
              <a:rPr lang="es" sz="1300">
                <a:highlight>
                  <a:schemeClr val="dk1"/>
                </a:highlight>
                <a:latin typeface="Courier New"/>
                <a:ea typeface="Courier New"/>
                <a:cs typeface="Courier New"/>
                <a:sym typeface="Courier New"/>
              </a:rPr>
              <a:t>, {</a:t>
            </a:r>
            <a:endParaRPr sz="1300">
              <a:highlight>
                <a:schemeClr val="dk1"/>
              </a:highlight>
              <a:latin typeface="Courier New"/>
              <a:ea typeface="Courier New"/>
              <a:cs typeface="Courier New"/>
              <a:sym typeface="Courier New"/>
            </a:endParaRPr>
          </a:p>
          <a:p>
            <a:pPr indent="457200" lvl="0" marL="457200" rtl="0" algn="l">
              <a:lnSpc>
                <a:spcPct val="100000"/>
              </a:lnSpc>
              <a:spcBef>
                <a:spcPts val="0"/>
              </a:spcBef>
              <a:spcAft>
                <a:spcPts val="0"/>
              </a:spcAft>
              <a:buNone/>
            </a:pPr>
            <a:r>
              <a:rPr lang="es" sz="1300">
                <a:highlight>
                  <a:schemeClr val="dk1"/>
                </a:highlight>
                <a:latin typeface="Courier New"/>
                <a:ea typeface="Courier New"/>
                <a:cs typeface="Courier New"/>
                <a:sym typeface="Courier New"/>
              </a:rPr>
              <a:t>font: font, </a:t>
            </a:r>
            <a:endParaRPr sz="1300">
              <a:highlight>
                <a:schemeClr val="dk1"/>
              </a:highlight>
              <a:latin typeface="Courier New"/>
              <a:ea typeface="Courier New"/>
              <a:cs typeface="Courier New"/>
              <a:sym typeface="Courier New"/>
            </a:endParaRPr>
          </a:p>
          <a:p>
            <a:pPr indent="457200" lvl="0" marL="457200" rtl="0" algn="l">
              <a:lnSpc>
                <a:spcPct val="100000"/>
              </a:lnSpc>
              <a:spcBef>
                <a:spcPts val="0"/>
              </a:spcBef>
              <a:spcAft>
                <a:spcPts val="0"/>
              </a:spcAft>
              <a:buNone/>
            </a:pPr>
            <a:r>
              <a:rPr lang="es" sz="1300">
                <a:highlight>
                  <a:schemeClr val="dk1"/>
                </a:highlight>
                <a:latin typeface="Courier New"/>
                <a:ea typeface="Courier New"/>
                <a:cs typeface="Courier New"/>
                <a:sym typeface="Courier New"/>
              </a:rPr>
              <a:t>size: </a:t>
            </a:r>
            <a:r>
              <a:rPr lang="es" sz="1300">
                <a:solidFill>
                  <a:srgbClr val="FF0080"/>
                </a:solidFill>
                <a:highlight>
                  <a:schemeClr val="dk1"/>
                </a:highlight>
                <a:latin typeface="Courier New"/>
                <a:ea typeface="Courier New"/>
                <a:cs typeface="Courier New"/>
                <a:sym typeface="Courier New"/>
              </a:rPr>
              <a:t>120</a:t>
            </a:r>
            <a:r>
              <a:rPr lang="es" sz="1300">
                <a:highlight>
                  <a:schemeClr val="dk1"/>
                </a:highlight>
                <a:latin typeface="Courier New"/>
                <a:ea typeface="Courier New"/>
                <a:cs typeface="Courier New"/>
                <a:sym typeface="Courier New"/>
              </a:rPr>
              <a:t>, </a:t>
            </a:r>
            <a:endParaRPr sz="1300">
              <a:highlight>
                <a:schemeClr val="dk1"/>
              </a:highlight>
              <a:latin typeface="Courier New"/>
              <a:ea typeface="Courier New"/>
              <a:cs typeface="Courier New"/>
              <a:sym typeface="Courier New"/>
            </a:endParaRPr>
          </a:p>
          <a:p>
            <a:pPr indent="457200" lvl="0" marL="457200" rtl="0" algn="l">
              <a:lnSpc>
                <a:spcPct val="100000"/>
              </a:lnSpc>
              <a:spcBef>
                <a:spcPts val="0"/>
              </a:spcBef>
              <a:spcAft>
                <a:spcPts val="0"/>
              </a:spcAft>
              <a:buNone/>
            </a:pPr>
            <a:r>
              <a:rPr lang="es" sz="1300">
                <a:highlight>
                  <a:schemeClr val="dk1"/>
                </a:highlight>
                <a:latin typeface="Courier New"/>
                <a:ea typeface="Courier New"/>
                <a:cs typeface="Courier New"/>
                <a:sym typeface="Courier New"/>
              </a:rPr>
              <a:t>height: </a:t>
            </a:r>
            <a:r>
              <a:rPr lang="es" sz="1300">
                <a:solidFill>
                  <a:srgbClr val="FF0080"/>
                </a:solidFill>
                <a:highlight>
                  <a:schemeClr val="dk1"/>
                </a:highlight>
                <a:latin typeface="Courier New"/>
                <a:ea typeface="Courier New"/>
                <a:cs typeface="Courier New"/>
                <a:sym typeface="Courier New"/>
              </a:rPr>
              <a:t>10</a:t>
            </a:r>
            <a:r>
              <a:rPr lang="es" sz="1300">
                <a:highlight>
                  <a:schemeClr val="dk1"/>
                </a:highlight>
                <a:latin typeface="Courier New"/>
                <a:ea typeface="Courier New"/>
                <a:cs typeface="Courier New"/>
                <a:sym typeface="Courier New"/>
              </a:rPr>
              <a:t>, </a:t>
            </a:r>
            <a:endParaRPr sz="1300">
              <a:highlight>
                <a:schemeClr val="dk1"/>
              </a:highlight>
              <a:latin typeface="Courier New"/>
              <a:ea typeface="Courier New"/>
              <a:cs typeface="Courier New"/>
              <a:sym typeface="Courier New"/>
            </a:endParaRPr>
          </a:p>
          <a:p>
            <a:pPr indent="457200" lvl="0" marL="457200" rtl="0" algn="l">
              <a:lnSpc>
                <a:spcPct val="100000"/>
              </a:lnSpc>
              <a:spcBef>
                <a:spcPts val="0"/>
              </a:spcBef>
              <a:spcAft>
                <a:spcPts val="0"/>
              </a:spcAft>
              <a:buNone/>
            </a:pPr>
            <a:r>
              <a:rPr lang="es" sz="1300">
                <a:highlight>
                  <a:schemeClr val="dk1"/>
                </a:highlight>
                <a:latin typeface="Courier New"/>
                <a:ea typeface="Courier New"/>
                <a:cs typeface="Courier New"/>
                <a:sym typeface="Courier New"/>
              </a:rPr>
              <a:t>material: </a:t>
            </a:r>
            <a:r>
              <a:rPr lang="es" sz="1300">
                <a:solidFill>
                  <a:srgbClr val="FF0080"/>
                </a:solidFill>
                <a:highlight>
                  <a:schemeClr val="dk1"/>
                </a:highlight>
                <a:latin typeface="Courier New"/>
                <a:ea typeface="Courier New"/>
                <a:cs typeface="Courier New"/>
                <a:sym typeface="Courier New"/>
              </a:rPr>
              <a:t>0</a:t>
            </a:r>
            <a:r>
              <a:rPr lang="es" sz="1300">
                <a:highlight>
                  <a:schemeClr val="dk1"/>
                </a:highlight>
                <a:latin typeface="Courier New"/>
                <a:ea typeface="Courier New"/>
                <a:cs typeface="Courier New"/>
                <a:sym typeface="Courier New"/>
              </a:rPr>
              <a:t>, </a:t>
            </a:r>
            <a:endParaRPr sz="1300">
              <a:highlight>
                <a:schemeClr val="dk1"/>
              </a:highlight>
              <a:latin typeface="Courier New"/>
              <a:ea typeface="Courier New"/>
              <a:cs typeface="Courier New"/>
              <a:sym typeface="Courier New"/>
            </a:endParaRPr>
          </a:p>
          <a:p>
            <a:pPr indent="457200" lvl="0" marL="457200" rtl="0" algn="l">
              <a:lnSpc>
                <a:spcPct val="100000"/>
              </a:lnSpc>
              <a:spcBef>
                <a:spcPts val="0"/>
              </a:spcBef>
              <a:spcAft>
                <a:spcPts val="0"/>
              </a:spcAft>
              <a:buNone/>
            </a:pPr>
            <a:r>
              <a:rPr lang="es" sz="1300">
                <a:highlight>
                  <a:schemeClr val="dk1"/>
                </a:highlight>
                <a:latin typeface="Courier New"/>
                <a:ea typeface="Courier New"/>
                <a:cs typeface="Courier New"/>
                <a:sym typeface="Courier New"/>
              </a:rPr>
              <a:t>bevelThickness: </a:t>
            </a:r>
            <a:r>
              <a:rPr lang="es" sz="1300">
                <a:solidFill>
                  <a:srgbClr val="FF0080"/>
                </a:solidFill>
                <a:highlight>
                  <a:schemeClr val="dk1"/>
                </a:highlight>
                <a:latin typeface="Courier New"/>
                <a:ea typeface="Courier New"/>
                <a:cs typeface="Courier New"/>
                <a:sym typeface="Courier New"/>
              </a:rPr>
              <a:t>1</a:t>
            </a:r>
            <a:r>
              <a:rPr lang="es" sz="1300">
                <a:highlight>
                  <a:schemeClr val="dk1"/>
                </a:highlight>
                <a:latin typeface="Courier New"/>
                <a:ea typeface="Courier New"/>
                <a:cs typeface="Courier New"/>
                <a:sym typeface="Courier New"/>
              </a:rPr>
              <a:t>, </a:t>
            </a:r>
            <a:endParaRPr sz="1300">
              <a:highlight>
                <a:schemeClr val="dk1"/>
              </a:highlight>
              <a:latin typeface="Courier New"/>
              <a:ea typeface="Courier New"/>
              <a:cs typeface="Courier New"/>
              <a:sym typeface="Courier New"/>
            </a:endParaRPr>
          </a:p>
          <a:p>
            <a:pPr indent="457200" lvl="0" marL="457200" rtl="0" algn="l">
              <a:lnSpc>
                <a:spcPct val="100000"/>
              </a:lnSpc>
              <a:spcBef>
                <a:spcPts val="0"/>
              </a:spcBef>
              <a:spcAft>
                <a:spcPts val="0"/>
              </a:spcAft>
              <a:buNone/>
            </a:pPr>
            <a:r>
              <a:rPr lang="es" sz="1300">
                <a:highlight>
                  <a:schemeClr val="dk1"/>
                </a:highlight>
                <a:latin typeface="Courier New"/>
                <a:ea typeface="Courier New"/>
                <a:cs typeface="Courier New"/>
                <a:sym typeface="Courier New"/>
              </a:rPr>
              <a:t>extrudeMaterial: </a:t>
            </a:r>
            <a:r>
              <a:rPr lang="es" sz="1300">
                <a:solidFill>
                  <a:srgbClr val="FF0080"/>
                </a:solidFill>
                <a:highlight>
                  <a:schemeClr val="dk1"/>
                </a:highlight>
                <a:latin typeface="Courier New"/>
                <a:ea typeface="Courier New"/>
                <a:cs typeface="Courier New"/>
                <a:sym typeface="Courier New"/>
              </a:rPr>
              <a:t>1</a:t>
            </a:r>
            <a:endParaRPr sz="1300">
              <a:solidFill>
                <a:srgbClr val="FF0080"/>
              </a:solidFill>
              <a:highlight>
                <a:schemeClr val="dk1"/>
              </a:highlight>
              <a:latin typeface="Courier New"/>
              <a:ea typeface="Courier New"/>
              <a:cs typeface="Courier New"/>
              <a:sym typeface="Courier New"/>
            </a:endParaRPr>
          </a:p>
          <a:p>
            <a:pPr indent="0" lvl="0" marL="457200" rtl="0" algn="l">
              <a:lnSpc>
                <a:spcPct val="100000"/>
              </a:lnSpc>
              <a:spcBef>
                <a:spcPts val="0"/>
              </a:spcBef>
              <a:spcAft>
                <a:spcPts val="0"/>
              </a:spcAft>
              <a:buNone/>
            </a:pPr>
            <a:r>
              <a:rPr lang="es" sz="1300">
                <a:highlight>
                  <a:schemeClr val="dk1"/>
                </a:highlight>
                <a:latin typeface="Courier New"/>
                <a:ea typeface="Courier New"/>
                <a:cs typeface="Courier New"/>
                <a:sym typeface="Courier New"/>
              </a:rPr>
              <a:t>});</a:t>
            </a:r>
            <a:endParaRPr sz="1300">
              <a:highlight>
                <a:schemeClr val="dk1"/>
              </a:highlight>
              <a:latin typeface="Courier New"/>
              <a:ea typeface="Courier New"/>
              <a:cs typeface="Courier New"/>
              <a:sym typeface="Courier New"/>
            </a:endParaRPr>
          </a:p>
          <a:p>
            <a:pPr indent="0" lvl="0" marL="457200" rtl="0" algn="l">
              <a:spcBef>
                <a:spcPts val="300"/>
              </a:spcBef>
              <a:spcAft>
                <a:spcPts val="0"/>
              </a:spcAft>
              <a:buNone/>
            </a:pPr>
            <a:r>
              <a:t/>
            </a:r>
            <a:endParaRPr b="1" sz="1100">
              <a:highlight>
                <a:schemeClr val="dk1"/>
              </a:highlight>
              <a:latin typeface="Barlow Condensed"/>
              <a:ea typeface="Barlow Condensed"/>
              <a:cs typeface="Barlow Condensed"/>
              <a:sym typeface="Barlow Condensed"/>
            </a:endParaRPr>
          </a:p>
          <a:p>
            <a:pPr indent="-311150" lvl="0" marL="457200" rtl="0" algn="l">
              <a:spcBef>
                <a:spcPts val="300"/>
              </a:spcBef>
              <a:spcAft>
                <a:spcPts val="0"/>
              </a:spcAft>
              <a:buClr>
                <a:srgbClr val="24292E"/>
              </a:buClr>
              <a:buSzPts val="1300"/>
              <a:buFont typeface="Barlow Condensed"/>
              <a:buChar char="●"/>
            </a:pPr>
            <a:r>
              <a:rPr b="1" lang="es" sz="1300">
                <a:highlight>
                  <a:schemeClr val="dk1"/>
                </a:highlight>
                <a:latin typeface="Barlow Condensed"/>
                <a:ea typeface="Barlow Condensed"/>
                <a:cs typeface="Barlow Condensed"/>
                <a:sym typeface="Barlow Condensed"/>
              </a:rPr>
              <a:t>THREE.TorusKnotGeometry (</a:t>
            </a:r>
            <a:r>
              <a:rPr b="1" lang="es" sz="1300">
                <a:solidFill>
                  <a:srgbClr val="444444"/>
                </a:solidFill>
                <a:latin typeface="Barlow Condensed"/>
                <a:ea typeface="Barlow Condensed"/>
                <a:cs typeface="Barlow Condensed"/>
                <a:sym typeface="Barlow Condensed"/>
              </a:rPr>
              <a:t>radius, tube, tubularSegments, radialSegments, p, q)</a:t>
            </a:r>
            <a:endParaRPr b="1" sz="1300">
              <a:solidFill>
                <a:srgbClr val="444444"/>
              </a:solidFill>
              <a:latin typeface="Barlow Condensed"/>
              <a:ea typeface="Barlow Condensed"/>
              <a:cs typeface="Barlow Condensed"/>
              <a:sym typeface="Barlow Condensed"/>
            </a:endParaRPr>
          </a:p>
          <a:p>
            <a:pPr indent="0" lvl="0" marL="0" rtl="0" algn="l">
              <a:lnSpc>
                <a:spcPct val="135714"/>
              </a:lnSpc>
              <a:spcBef>
                <a:spcPts val="0"/>
              </a:spcBef>
              <a:spcAft>
                <a:spcPts val="0"/>
              </a:spcAft>
              <a:buNone/>
            </a:pPr>
            <a:r>
              <a:rPr b="1" lang="es" sz="1500">
                <a:solidFill>
                  <a:srgbClr val="444444"/>
                </a:solidFill>
                <a:latin typeface="Courier New"/>
                <a:ea typeface="Courier New"/>
                <a:cs typeface="Courier New"/>
                <a:sym typeface="Courier New"/>
              </a:rPr>
              <a:t>	</a:t>
            </a:r>
            <a:endParaRPr sz="1100">
              <a:solidFill>
                <a:srgbClr val="444444"/>
              </a:solidFill>
              <a:latin typeface="Courier New"/>
              <a:ea typeface="Courier New"/>
              <a:cs typeface="Courier New"/>
              <a:sym typeface="Courier New"/>
            </a:endParaRPr>
          </a:p>
          <a:p>
            <a:pPr indent="0" lvl="0" marL="457200" rtl="0" algn="l">
              <a:lnSpc>
                <a:spcPct val="135714"/>
              </a:lnSpc>
              <a:spcBef>
                <a:spcPts val="0"/>
              </a:spcBef>
              <a:spcAft>
                <a:spcPts val="0"/>
              </a:spcAft>
              <a:buNone/>
            </a:pPr>
            <a:r>
              <a:rPr lang="es" sz="1300">
                <a:solidFill>
                  <a:srgbClr val="30B030"/>
                </a:solidFill>
                <a:latin typeface="Courier New"/>
                <a:ea typeface="Courier New"/>
                <a:cs typeface="Courier New"/>
                <a:sym typeface="Courier New"/>
              </a:rPr>
              <a:t>var</a:t>
            </a:r>
            <a:r>
              <a:rPr lang="es" sz="1300">
                <a:solidFill>
                  <a:srgbClr val="444444"/>
                </a:solidFill>
                <a:latin typeface="Courier New"/>
                <a:ea typeface="Courier New"/>
                <a:cs typeface="Courier New"/>
                <a:sym typeface="Courier New"/>
              </a:rPr>
              <a:t> geometry </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30B030"/>
                </a:solidFill>
                <a:latin typeface="Courier New"/>
                <a:ea typeface="Courier New"/>
                <a:cs typeface="Courier New"/>
                <a:sym typeface="Courier New"/>
              </a:rPr>
              <a:t>new</a:t>
            </a:r>
            <a:r>
              <a:rPr lang="es" sz="1300">
                <a:solidFill>
                  <a:srgbClr val="444444"/>
                </a:solidFill>
                <a:latin typeface="Courier New"/>
                <a:ea typeface="Courier New"/>
                <a:cs typeface="Courier New"/>
                <a:sym typeface="Courier New"/>
              </a:rPr>
              <a:t> THREE</a:t>
            </a:r>
            <a:r>
              <a:rPr lang="es" sz="1300">
                <a:solidFill>
                  <a:srgbClr val="888888"/>
                </a:solidFill>
                <a:latin typeface="Courier New"/>
                <a:ea typeface="Courier New"/>
                <a:cs typeface="Courier New"/>
                <a:sym typeface="Courier New"/>
              </a:rPr>
              <a:t>.</a:t>
            </a:r>
            <a:r>
              <a:rPr lang="es" sz="1300">
                <a:solidFill>
                  <a:srgbClr val="2194CE"/>
                </a:solidFill>
                <a:latin typeface="Courier New"/>
                <a:ea typeface="Courier New"/>
                <a:cs typeface="Courier New"/>
                <a:sym typeface="Courier New"/>
              </a:rPr>
              <a:t>TorusKnotGeometry</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10</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3</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100</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16</a:t>
            </a:r>
            <a:r>
              <a:rPr lang="es" sz="1300">
                <a:solidFill>
                  <a:srgbClr val="444444"/>
                </a:solidFill>
                <a:latin typeface="Courier New"/>
                <a:ea typeface="Courier New"/>
                <a:cs typeface="Courier New"/>
                <a:sym typeface="Courier New"/>
              </a:rPr>
              <a:t> </a:t>
            </a:r>
            <a:r>
              <a:rPr lang="es" sz="1300">
                <a:solidFill>
                  <a:srgbClr val="888888"/>
                </a:solidFill>
                <a:latin typeface="Courier New"/>
                <a:ea typeface="Courier New"/>
                <a:cs typeface="Courier New"/>
                <a:sym typeface="Courier New"/>
              </a:rPr>
              <a:t>);</a:t>
            </a:r>
            <a:endParaRPr sz="1300">
              <a:highlight>
                <a:srgbClr val="1E1E1E"/>
              </a:highlight>
              <a:latin typeface="Courier New"/>
              <a:ea typeface="Courier New"/>
              <a:cs typeface="Courier New"/>
              <a:sym typeface="Courier New"/>
            </a:endParaRPr>
          </a:p>
          <a:p>
            <a:pPr indent="0" lvl="0" marL="457200" rtl="0" algn="l">
              <a:spcBef>
                <a:spcPts val="300"/>
              </a:spcBef>
              <a:spcAft>
                <a:spcPts val="0"/>
              </a:spcAft>
              <a:buNone/>
            </a:pPr>
            <a:r>
              <a:t/>
            </a:r>
            <a:endParaRPr b="1" sz="1500">
              <a:highlight>
                <a:schemeClr val="dk1"/>
              </a:highlight>
              <a:latin typeface="Barlow Condensed"/>
              <a:ea typeface="Barlow Condensed"/>
              <a:cs typeface="Barlow Condensed"/>
              <a:sym typeface="Barlow Condensed"/>
            </a:endParaRPr>
          </a:p>
          <a:p>
            <a:pPr indent="0" lvl="0" marL="0" rtl="0" algn="l">
              <a:spcBef>
                <a:spcPts val="300"/>
              </a:spcBef>
              <a:spcAft>
                <a:spcPts val="0"/>
              </a:spcAft>
              <a:buNone/>
            </a:pPr>
            <a:r>
              <a:t/>
            </a:r>
            <a:endParaRPr b="1" sz="1500">
              <a:highlight>
                <a:schemeClr val="dk1"/>
              </a:highlight>
              <a:latin typeface="Barlow Condensed"/>
              <a:ea typeface="Barlow Condensed"/>
              <a:cs typeface="Barlow Condensed"/>
              <a:sym typeface="Barlow Condensed"/>
            </a:endParaRPr>
          </a:p>
        </p:txBody>
      </p:sp>
      <p:pic>
        <p:nvPicPr>
          <p:cNvPr id="407" name="Google Shape;407;p19"/>
          <p:cNvPicPr preferRelativeResize="0"/>
          <p:nvPr/>
        </p:nvPicPr>
        <p:blipFill rotWithShape="1">
          <a:blip r:embed="rId3">
            <a:alphaModFix/>
          </a:blip>
          <a:srcRect b="34475" l="41407" r="40754" t="37499"/>
          <a:stretch/>
        </p:blipFill>
        <p:spPr>
          <a:xfrm>
            <a:off x="6741313" y="213750"/>
            <a:ext cx="1398950" cy="1236225"/>
          </a:xfrm>
          <a:prstGeom prst="rect">
            <a:avLst/>
          </a:prstGeom>
          <a:noFill/>
          <a:ln>
            <a:noFill/>
          </a:ln>
        </p:spPr>
      </p:pic>
      <p:pic>
        <p:nvPicPr>
          <p:cNvPr id="408" name="Google Shape;408;p19"/>
          <p:cNvPicPr preferRelativeResize="0"/>
          <p:nvPr/>
        </p:nvPicPr>
        <p:blipFill rotWithShape="1">
          <a:blip r:embed="rId4">
            <a:alphaModFix/>
          </a:blip>
          <a:srcRect b="46582" l="49101" r="23621" t="33696"/>
          <a:stretch/>
        </p:blipFill>
        <p:spPr>
          <a:xfrm>
            <a:off x="6193713" y="1889263"/>
            <a:ext cx="2494176" cy="1014374"/>
          </a:xfrm>
          <a:prstGeom prst="rect">
            <a:avLst/>
          </a:prstGeom>
          <a:noFill/>
          <a:ln>
            <a:noFill/>
          </a:ln>
        </p:spPr>
      </p:pic>
      <p:pic>
        <p:nvPicPr>
          <p:cNvPr id="409" name="Google Shape;409;p19"/>
          <p:cNvPicPr preferRelativeResize="0"/>
          <p:nvPr/>
        </p:nvPicPr>
        <p:blipFill rotWithShape="1">
          <a:blip r:embed="rId5">
            <a:alphaModFix/>
          </a:blip>
          <a:srcRect b="25883" l="37977" r="36572" t="27478"/>
          <a:stretch/>
        </p:blipFill>
        <p:spPr>
          <a:xfrm>
            <a:off x="6606513" y="3342925"/>
            <a:ext cx="1668576" cy="1519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Google Shape;414;p20"/>
          <p:cNvSpPr txBox="1"/>
          <p:nvPr/>
        </p:nvSpPr>
        <p:spPr>
          <a:xfrm>
            <a:off x="0" y="0"/>
            <a:ext cx="6846000" cy="5143500"/>
          </a:xfrm>
          <a:prstGeom prst="rect">
            <a:avLst/>
          </a:prstGeom>
          <a:noFill/>
          <a:ln>
            <a:noFill/>
          </a:ln>
        </p:spPr>
        <p:txBody>
          <a:bodyPr anchorCtr="0" anchor="t" bIns="91425" lIns="91425" spcFirstLastPara="1" rIns="91425" wrap="square" tIns="91425">
            <a:noAutofit/>
          </a:bodyPr>
          <a:lstStyle/>
          <a:p>
            <a:pPr indent="-323850" lvl="0" marL="457200" rtl="0" algn="l">
              <a:spcBef>
                <a:spcPts val="300"/>
              </a:spcBef>
              <a:spcAft>
                <a:spcPts val="0"/>
              </a:spcAft>
              <a:buSzPts val="1500"/>
              <a:buFont typeface="Barlow Condensed"/>
              <a:buChar char="●"/>
            </a:pPr>
            <a:r>
              <a:rPr b="1" lang="es" sz="1500">
                <a:highlight>
                  <a:schemeClr val="dk1"/>
                </a:highlight>
                <a:latin typeface="Barlow Condensed"/>
                <a:ea typeface="Barlow Condensed"/>
                <a:cs typeface="Barlow Condensed"/>
                <a:sym typeface="Barlow Condensed"/>
              </a:rPr>
              <a:t>THREE.WireframeGeometry (</a:t>
            </a:r>
            <a:r>
              <a:rPr b="1" lang="es" sz="1500">
                <a:solidFill>
                  <a:srgbClr val="434343"/>
                </a:solidFill>
                <a:highlight>
                  <a:schemeClr val="dk1"/>
                </a:highlight>
                <a:latin typeface="Barlow Condensed"/>
                <a:ea typeface="Barlow Condensed"/>
                <a:cs typeface="Barlow Condensed"/>
                <a:sym typeface="Barlow Condensed"/>
              </a:rPr>
              <a:t>geometry</a:t>
            </a:r>
            <a:r>
              <a:rPr b="1" lang="es" sz="1500">
                <a:highlight>
                  <a:schemeClr val="dk1"/>
                </a:highlight>
                <a:latin typeface="Barlow Condensed"/>
                <a:ea typeface="Barlow Condensed"/>
                <a:cs typeface="Barlow Condensed"/>
                <a:sym typeface="Barlow Condensed"/>
              </a:rPr>
              <a:t>)</a:t>
            </a:r>
            <a:endParaRPr b="1" sz="1500">
              <a:highlight>
                <a:schemeClr val="dk1"/>
              </a:highlight>
              <a:latin typeface="Barlow Condensed"/>
              <a:ea typeface="Barlow Condensed"/>
              <a:cs typeface="Barlow Condensed"/>
              <a:sym typeface="Barlow Condensed"/>
            </a:endParaRPr>
          </a:p>
          <a:p>
            <a:pPr indent="0" lvl="0" marL="457200" rtl="0" algn="l">
              <a:spcBef>
                <a:spcPts val="300"/>
              </a:spcBef>
              <a:spcAft>
                <a:spcPts val="0"/>
              </a:spcAft>
              <a:buNone/>
            </a:pPr>
            <a:r>
              <a:t/>
            </a:r>
            <a:endParaRPr b="1" sz="1300">
              <a:highlight>
                <a:schemeClr val="dk1"/>
              </a:highlight>
              <a:latin typeface="Barlow Condensed"/>
              <a:ea typeface="Barlow Condensed"/>
              <a:cs typeface="Barlow Condensed"/>
              <a:sym typeface="Barlow Condensed"/>
            </a:endParaRPr>
          </a:p>
          <a:p>
            <a:pPr indent="0" lvl="0" marL="457200" rtl="0" algn="l">
              <a:spcBef>
                <a:spcPts val="300"/>
              </a:spcBef>
              <a:spcAft>
                <a:spcPts val="0"/>
              </a:spcAft>
              <a:buNone/>
            </a:pPr>
            <a:r>
              <a:rPr lang="es" sz="1300">
                <a:solidFill>
                  <a:srgbClr val="30B030"/>
                </a:solidFill>
                <a:latin typeface="Courier New"/>
                <a:ea typeface="Courier New"/>
                <a:cs typeface="Courier New"/>
                <a:sym typeface="Courier New"/>
              </a:rPr>
              <a:t>var</a:t>
            </a:r>
            <a:r>
              <a:rPr lang="es" sz="1300">
                <a:solidFill>
                  <a:srgbClr val="444444"/>
                </a:solidFill>
                <a:latin typeface="Courier New"/>
                <a:ea typeface="Courier New"/>
                <a:cs typeface="Courier New"/>
                <a:sym typeface="Courier New"/>
              </a:rPr>
              <a:t> geometry </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30B030"/>
                </a:solidFill>
                <a:latin typeface="Courier New"/>
                <a:ea typeface="Courier New"/>
                <a:cs typeface="Courier New"/>
                <a:sym typeface="Courier New"/>
              </a:rPr>
              <a:t>new</a:t>
            </a:r>
            <a:r>
              <a:rPr lang="es" sz="1300">
                <a:solidFill>
                  <a:srgbClr val="444444"/>
                </a:solidFill>
                <a:latin typeface="Courier New"/>
                <a:ea typeface="Courier New"/>
                <a:cs typeface="Courier New"/>
                <a:sym typeface="Courier New"/>
              </a:rPr>
              <a:t> THREE</a:t>
            </a:r>
            <a:r>
              <a:rPr lang="es" sz="1300">
                <a:solidFill>
                  <a:srgbClr val="888888"/>
                </a:solidFill>
                <a:latin typeface="Courier New"/>
                <a:ea typeface="Courier New"/>
                <a:cs typeface="Courier New"/>
                <a:sym typeface="Courier New"/>
              </a:rPr>
              <a:t>.</a:t>
            </a:r>
            <a:r>
              <a:rPr lang="es" sz="1300">
                <a:solidFill>
                  <a:srgbClr val="2194CE"/>
                </a:solidFill>
                <a:latin typeface="Courier New"/>
                <a:ea typeface="Courier New"/>
                <a:cs typeface="Courier New"/>
                <a:sym typeface="Courier New"/>
              </a:rPr>
              <a:t>SphereBufferGeometry</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100</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100</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100</a:t>
            </a:r>
            <a:r>
              <a:rPr lang="es" sz="1300">
                <a:solidFill>
                  <a:srgbClr val="444444"/>
                </a:solidFill>
                <a:latin typeface="Courier New"/>
                <a:ea typeface="Courier New"/>
                <a:cs typeface="Courier New"/>
                <a:sym typeface="Courier New"/>
              </a:rPr>
              <a:t> </a:t>
            </a:r>
            <a:r>
              <a:rPr lang="es" sz="1300">
                <a:solidFill>
                  <a:srgbClr val="888888"/>
                </a:solidFill>
                <a:latin typeface="Courier New"/>
                <a:ea typeface="Courier New"/>
                <a:cs typeface="Courier New"/>
                <a:sym typeface="Courier New"/>
              </a:rPr>
              <a:t>);</a:t>
            </a:r>
            <a:endParaRPr sz="1300">
              <a:solidFill>
                <a:srgbClr val="444444"/>
              </a:solidFill>
              <a:latin typeface="Courier New"/>
              <a:ea typeface="Courier New"/>
              <a:cs typeface="Courier New"/>
              <a:sym typeface="Courier New"/>
            </a:endParaRPr>
          </a:p>
          <a:p>
            <a:pPr indent="0" lvl="0" marL="457200" rtl="0" algn="l">
              <a:spcBef>
                <a:spcPts val="300"/>
              </a:spcBef>
              <a:spcAft>
                <a:spcPts val="0"/>
              </a:spcAft>
              <a:buNone/>
            </a:pPr>
            <a:r>
              <a:rPr lang="es" sz="1300">
                <a:solidFill>
                  <a:srgbClr val="30B030"/>
                </a:solidFill>
                <a:latin typeface="Courier New"/>
                <a:ea typeface="Courier New"/>
                <a:cs typeface="Courier New"/>
                <a:sym typeface="Courier New"/>
              </a:rPr>
              <a:t>var</a:t>
            </a:r>
            <a:r>
              <a:rPr lang="es" sz="1300">
                <a:solidFill>
                  <a:srgbClr val="444444"/>
                </a:solidFill>
                <a:latin typeface="Courier New"/>
                <a:ea typeface="Courier New"/>
                <a:cs typeface="Courier New"/>
                <a:sym typeface="Courier New"/>
              </a:rPr>
              <a:t> wireframe </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30B030"/>
                </a:solidFill>
                <a:latin typeface="Courier New"/>
                <a:ea typeface="Courier New"/>
                <a:cs typeface="Courier New"/>
                <a:sym typeface="Courier New"/>
              </a:rPr>
              <a:t>new</a:t>
            </a:r>
            <a:r>
              <a:rPr lang="es" sz="1300">
                <a:solidFill>
                  <a:srgbClr val="444444"/>
                </a:solidFill>
                <a:latin typeface="Courier New"/>
                <a:ea typeface="Courier New"/>
                <a:cs typeface="Courier New"/>
                <a:sym typeface="Courier New"/>
              </a:rPr>
              <a:t> THREE</a:t>
            </a:r>
            <a:r>
              <a:rPr lang="es" sz="1300">
                <a:solidFill>
                  <a:srgbClr val="888888"/>
                </a:solidFill>
                <a:latin typeface="Courier New"/>
                <a:ea typeface="Courier New"/>
                <a:cs typeface="Courier New"/>
                <a:sym typeface="Courier New"/>
              </a:rPr>
              <a:t>.</a:t>
            </a:r>
            <a:r>
              <a:rPr lang="es" sz="1300">
                <a:solidFill>
                  <a:srgbClr val="2194CE"/>
                </a:solidFill>
                <a:latin typeface="Courier New"/>
                <a:ea typeface="Courier New"/>
                <a:cs typeface="Courier New"/>
                <a:sym typeface="Courier New"/>
              </a:rPr>
              <a:t>WireframeGeometry</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geometry </a:t>
            </a:r>
            <a:r>
              <a:rPr lang="es" sz="1300">
                <a:solidFill>
                  <a:srgbClr val="888888"/>
                </a:solidFill>
                <a:latin typeface="Courier New"/>
                <a:ea typeface="Courier New"/>
                <a:cs typeface="Courier New"/>
                <a:sym typeface="Courier New"/>
              </a:rPr>
              <a:t>);</a:t>
            </a:r>
            <a:endParaRPr sz="1300">
              <a:solidFill>
                <a:srgbClr val="444444"/>
              </a:solidFill>
              <a:latin typeface="Courier New"/>
              <a:ea typeface="Courier New"/>
              <a:cs typeface="Courier New"/>
              <a:sym typeface="Courier New"/>
            </a:endParaRPr>
          </a:p>
          <a:p>
            <a:pPr indent="0" lvl="0" marL="457200" rtl="0" algn="l">
              <a:spcBef>
                <a:spcPts val="300"/>
              </a:spcBef>
              <a:spcAft>
                <a:spcPts val="0"/>
              </a:spcAft>
              <a:buNone/>
            </a:pPr>
            <a:r>
              <a:t/>
            </a:r>
            <a:endParaRPr sz="1300">
              <a:solidFill>
                <a:srgbClr val="444444"/>
              </a:solidFill>
              <a:latin typeface="Courier New"/>
              <a:ea typeface="Courier New"/>
              <a:cs typeface="Courier New"/>
              <a:sym typeface="Courier New"/>
            </a:endParaRPr>
          </a:p>
          <a:p>
            <a:pPr indent="0" lvl="0" marL="457200" rtl="0" algn="l">
              <a:spcBef>
                <a:spcPts val="300"/>
              </a:spcBef>
              <a:spcAft>
                <a:spcPts val="0"/>
              </a:spcAft>
              <a:buNone/>
            </a:pPr>
            <a:r>
              <a:rPr lang="es" sz="1300">
                <a:solidFill>
                  <a:srgbClr val="30B030"/>
                </a:solidFill>
                <a:latin typeface="Courier New"/>
                <a:ea typeface="Courier New"/>
                <a:cs typeface="Courier New"/>
                <a:sym typeface="Courier New"/>
              </a:rPr>
              <a:t>var</a:t>
            </a:r>
            <a:r>
              <a:rPr lang="es" sz="1300">
                <a:solidFill>
                  <a:srgbClr val="444444"/>
                </a:solidFill>
                <a:latin typeface="Courier New"/>
                <a:ea typeface="Courier New"/>
                <a:cs typeface="Courier New"/>
                <a:sym typeface="Courier New"/>
              </a:rPr>
              <a:t> line </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30B030"/>
                </a:solidFill>
                <a:latin typeface="Courier New"/>
                <a:ea typeface="Courier New"/>
                <a:cs typeface="Courier New"/>
                <a:sym typeface="Courier New"/>
              </a:rPr>
              <a:t>new</a:t>
            </a:r>
            <a:r>
              <a:rPr lang="es" sz="1300">
                <a:solidFill>
                  <a:srgbClr val="444444"/>
                </a:solidFill>
                <a:latin typeface="Courier New"/>
                <a:ea typeface="Courier New"/>
                <a:cs typeface="Courier New"/>
                <a:sym typeface="Courier New"/>
              </a:rPr>
              <a:t> THREE</a:t>
            </a:r>
            <a:r>
              <a:rPr lang="es" sz="1300">
                <a:solidFill>
                  <a:srgbClr val="888888"/>
                </a:solidFill>
                <a:latin typeface="Courier New"/>
                <a:ea typeface="Courier New"/>
                <a:cs typeface="Courier New"/>
                <a:sym typeface="Courier New"/>
              </a:rPr>
              <a:t>.</a:t>
            </a:r>
            <a:r>
              <a:rPr lang="es" sz="1300">
                <a:solidFill>
                  <a:srgbClr val="2194CE"/>
                </a:solidFill>
                <a:latin typeface="Courier New"/>
                <a:ea typeface="Courier New"/>
                <a:cs typeface="Courier New"/>
                <a:sym typeface="Courier New"/>
              </a:rPr>
              <a:t>LineSegments</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wireframe </a:t>
            </a:r>
            <a:r>
              <a:rPr lang="es" sz="1300">
                <a:solidFill>
                  <a:srgbClr val="888888"/>
                </a:solidFill>
                <a:latin typeface="Courier New"/>
                <a:ea typeface="Courier New"/>
                <a:cs typeface="Courier New"/>
                <a:sym typeface="Courier New"/>
              </a:rPr>
              <a:t>);</a:t>
            </a:r>
            <a:endParaRPr sz="1300">
              <a:solidFill>
                <a:srgbClr val="444444"/>
              </a:solidFill>
              <a:latin typeface="Courier New"/>
              <a:ea typeface="Courier New"/>
              <a:cs typeface="Courier New"/>
              <a:sym typeface="Courier New"/>
            </a:endParaRPr>
          </a:p>
          <a:p>
            <a:pPr indent="0" lvl="0" marL="457200" rtl="0" algn="l">
              <a:spcBef>
                <a:spcPts val="300"/>
              </a:spcBef>
              <a:spcAft>
                <a:spcPts val="0"/>
              </a:spcAft>
              <a:buNone/>
            </a:pPr>
            <a:r>
              <a:rPr lang="es" sz="1300">
                <a:solidFill>
                  <a:srgbClr val="444444"/>
                </a:solidFill>
                <a:latin typeface="Courier New"/>
                <a:ea typeface="Courier New"/>
                <a:cs typeface="Courier New"/>
                <a:sym typeface="Courier New"/>
              </a:rPr>
              <a:t>line</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material</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depthTest </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30B030"/>
                </a:solidFill>
                <a:latin typeface="Courier New"/>
                <a:ea typeface="Courier New"/>
                <a:cs typeface="Courier New"/>
                <a:sym typeface="Courier New"/>
              </a:rPr>
              <a:t>false</a:t>
            </a:r>
            <a:r>
              <a:rPr lang="es" sz="1300">
                <a:solidFill>
                  <a:srgbClr val="888888"/>
                </a:solidFill>
                <a:latin typeface="Courier New"/>
                <a:ea typeface="Courier New"/>
                <a:cs typeface="Courier New"/>
                <a:sym typeface="Courier New"/>
              </a:rPr>
              <a:t>;</a:t>
            </a:r>
            <a:endParaRPr sz="1300">
              <a:solidFill>
                <a:srgbClr val="444444"/>
              </a:solidFill>
              <a:latin typeface="Courier New"/>
              <a:ea typeface="Courier New"/>
              <a:cs typeface="Courier New"/>
              <a:sym typeface="Courier New"/>
            </a:endParaRPr>
          </a:p>
          <a:p>
            <a:pPr indent="0" lvl="0" marL="457200" rtl="0" algn="l">
              <a:spcBef>
                <a:spcPts val="300"/>
              </a:spcBef>
              <a:spcAft>
                <a:spcPts val="0"/>
              </a:spcAft>
              <a:buNone/>
            </a:pPr>
            <a:r>
              <a:rPr lang="es" sz="1300">
                <a:solidFill>
                  <a:srgbClr val="444444"/>
                </a:solidFill>
                <a:latin typeface="Courier New"/>
                <a:ea typeface="Courier New"/>
                <a:cs typeface="Courier New"/>
                <a:sym typeface="Courier New"/>
              </a:rPr>
              <a:t>line</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material</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opacity </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0.25</a:t>
            </a:r>
            <a:r>
              <a:rPr lang="es" sz="1300">
                <a:solidFill>
                  <a:srgbClr val="888888"/>
                </a:solidFill>
                <a:latin typeface="Courier New"/>
                <a:ea typeface="Courier New"/>
                <a:cs typeface="Courier New"/>
                <a:sym typeface="Courier New"/>
              </a:rPr>
              <a:t>;</a:t>
            </a:r>
            <a:endParaRPr sz="1300">
              <a:solidFill>
                <a:srgbClr val="444444"/>
              </a:solidFill>
              <a:latin typeface="Courier New"/>
              <a:ea typeface="Courier New"/>
              <a:cs typeface="Courier New"/>
              <a:sym typeface="Courier New"/>
            </a:endParaRPr>
          </a:p>
          <a:p>
            <a:pPr indent="0" lvl="0" marL="457200" rtl="0" algn="l">
              <a:spcBef>
                <a:spcPts val="300"/>
              </a:spcBef>
              <a:spcAft>
                <a:spcPts val="0"/>
              </a:spcAft>
              <a:buNone/>
            </a:pPr>
            <a:r>
              <a:rPr lang="es" sz="1300">
                <a:solidFill>
                  <a:srgbClr val="444444"/>
                </a:solidFill>
                <a:latin typeface="Courier New"/>
                <a:ea typeface="Courier New"/>
                <a:cs typeface="Courier New"/>
                <a:sym typeface="Courier New"/>
              </a:rPr>
              <a:t>line</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material</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transparent </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30B030"/>
                </a:solidFill>
                <a:latin typeface="Courier New"/>
                <a:ea typeface="Courier New"/>
                <a:cs typeface="Courier New"/>
                <a:sym typeface="Courier New"/>
              </a:rPr>
              <a:t>true</a:t>
            </a:r>
            <a:r>
              <a:rPr lang="es" sz="1300">
                <a:solidFill>
                  <a:srgbClr val="888888"/>
                </a:solidFill>
                <a:latin typeface="Courier New"/>
                <a:ea typeface="Courier New"/>
                <a:cs typeface="Courier New"/>
                <a:sym typeface="Courier New"/>
              </a:rPr>
              <a:t>;</a:t>
            </a:r>
            <a:endParaRPr sz="1300">
              <a:solidFill>
                <a:srgbClr val="444444"/>
              </a:solidFill>
              <a:latin typeface="Courier New"/>
              <a:ea typeface="Courier New"/>
              <a:cs typeface="Courier New"/>
              <a:sym typeface="Courier New"/>
            </a:endParaRPr>
          </a:p>
          <a:p>
            <a:pPr indent="0" lvl="0" marL="457200" rtl="0" algn="l">
              <a:spcBef>
                <a:spcPts val="300"/>
              </a:spcBef>
              <a:spcAft>
                <a:spcPts val="0"/>
              </a:spcAft>
              <a:buNone/>
            </a:pPr>
            <a:r>
              <a:t/>
            </a:r>
            <a:endParaRPr sz="1300">
              <a:solidFill>
                <a:srgbClr val="444444"/>
              </a:solidFill>
              <a:latin typeface="Courier New"/>
              <a:ea typeface="Courier New"/>
              <a:cs typeface="Courier New"/>
              <a:sym typeface="Courier New"/>
            </a:endParaRPr>
          </a:p>
          <a:p>
            <a:pPr indent="0" lvl="0" marL="457200" rtl="0" algn="l">
              <a:spcBef>
                <a:spcPts val="300"/>
              </a:spcBef>
              <a:spcAft>
                <a:spcPts val="0"/>
              </a:spcAft>
              <a:buNone/>
            </a:pPr>
            <a:r>
              <a:rPr lang="es" sz="1300">
                <a:solidFill>
                  <a:srgbClr val="444444"/>
                </a:solidFill>
                <a:latin typeface="Courier New"/>
                <a:ea typeface="Courier New"/>
                <a:cs typeface="Courier New"/>
                <a:sym typeface="Courier New"/>
              </a:rPr>
              <a:t>scene</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add</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line </a:t>
            </a:r>
            <a:r>
              <a:rPr lang="es" sz="1300">
                <a:solidFill>
                  <a:srgbClr val="888888"/>
                </a:solidFill>
                <a:latin typeface="Courier New"/>
                <a:ea typeface="Courier New"/>
                <a:cs typeface="Courier New"/>
                <a:sym typeface="Courier New"/>
              </a:rPr>
              <a:t>);</a:t>
            </a:r>
            <a:endParaRPr sz="1300">
              <a:solidFill>
                <a:srgbClr val="888888"/>
              </a:solidFill>
              <a:latin typeface="Courier New"/>
              <a:ea typeface="Courier New"/>
              <a:cs typeface="Courier New"/>
              <a:sym typeface="Courier New"/>
            </a:endParaRPr>
          </a:p>
          <a:p>
            <a:pPr indent="0" lvl="0" marL="457200" rtl="0" algn="l">
              <a:spcBef>
                <a:spcPts val="300"/>
              </a:spcBef>
              <a:spcAft>
                <a:spcPts val="0"/>
              </a:spcAft>
              <a:buNone/>
            </a:pPr>
            <a:r>
              <a:t/>
            </a:r>
            <a:endParaRPr sz="1300">
              <a:solidFill>
                <a:srgbClr val="888888"/>
              </a:solidFill>
              <a:latin typeface="Roboto Mono"/>
              <a:ea typeface="Roboto Mono"/>
              <a:cs typeface="Roboto Mono"/>
              <a:sym typeface="Roboto Mono"/>
            </a:endParaRPr>
          </a:p>
          <a:p>
            <a:pPr indent="-323850" lvl="0" marL="457200" rtl="0" algn="l">
              <a:spcBef>
                <a:spcPts val="300"/>
              </a:spcBef>
              <a:spcAft>
                <a:spcPts val="0"/>
              </a:spcAft>
              <a:buSzPts val="1500"/>
              <a:buFont typeface="Barlow Condensed"/>
              <a:buChar char="●"/>
            </a:pPr>
            <a:r>
              <a:rPr b="1" lang="es" sz="1500">
                <a:latin typeface="Barlow Condensed"/>
                <a:ea typeface="Barlow Condensed"/>
                <a:cs typeface="Barlow Condensed"/>
                <a:sym typeface="Barlow Condensed"/>
              </a:rPr>
              <a:t>THREE.EdgesGeometry (</a:t>
            </a:r>
            <a:r>
              <a:rPr b="1" lang="es" sz="1500">
                <a:solidFill>
                  <a:srgbClr val="434343"/>
                </a:solidFill>
                <a:latin typeface="Barlow Condensed"/>
                <a:ea typeface="Barlow Condensed"/>
                <a:cs typeface="Barlow Condensed"/>
                <a:sym typeface="Barlow Condensed"/>
              </a:rPr>
              <a:t>geometry, thresholdAngle</a:t>
            </a:r>
            <a:r>
              <a:rPr b="1" lang="es" sz="1500">
                <a:latin typeface="Barlow Condensed"/>
                <a:ea typeface="Barlow Condensed"/>
                <a:cs typeface="Barlow Condensed"/>
                <a:sym typeface="Barlow Condensed"/>
              </a:rPr>
              <a:t>)</a:t>
            </a:r>
            <a:endParaRPr b="1" sz="1500">
              <a:latin typeface="Barlow Condensed"/>
              <a:ea typeface="Barlow Condensed"/>
              <a:cs typeface="Barlow Condensed"/>
              <a:sym typeface="Barlow Condensed"/>
            </a:endParaRPr>
          </a:p>
          <a:p>
            <a:pPr indent="0" lvl="0" marL="914400" rtl="0" algn="l">
              <a:spcBef>
                <a:spcPts val="300"/>
              </a:spcBef>
              <a:spcAft>
                <a:spcPts val="0"/>
              </a:spcAft>
              <a:buNone/>
            </a:pPr>
            <a:r>
              <a:t/>
            </a:r>
            <a:endParaRPr b="1" sz="1300">
              <a:latin typeface="Barlow Condensed"/>
              <a:ea typeface="Barlow Condensed"/>
              <a:cs typeface="Barlow Condensed"/>
              <a:sym typeface="Barlow Condensed"/>
            </a:endParaRPr>
          </a:p>
          <a:p>
            <a:pPr indent="0" lvl="0" marL="0" rtl="0" algn="l">
              <a:spcBef>
                <a:spcPts val="300"/>
              </a:spcBef>
              <a:spcAft>
                <a:spcPts val="0"/>
              </a:spcAft>
              <a:buNone/>
            </a:pPr>
            <a:r>
              <a:rPr lang="es" sz="1300">
                <a:solidFill>
                  <a:srgbClr val="888888"/>
                </a:solidFill>
                <a:latin typeface="Roboto Mono"/>
                <a:ea typeface="Roboto Mono"/>
                <a:cs typeface="Roboto Mono"/>
                <a:sym typeface="Roboto Mono"/>
              </a:rPr>
              <a:t>	</a:t>
            </a:r>
            <a:r>
              <a:rPr lang="es" sz="1300">
                <a:solidFill>
                  <a:srgbClr val="30B030"/>
                </a:solidFill>
                <a:latin typeface="Courier New"/>
                <a:ea typeface="Courier New"/>
                <a:cs typeface="Courier New"/>
                <a:sym typeface="Courier New"/>
              </a:rPr>
              <a:t>var</a:t>
            </a:r>
            <a:r>
              <a:rPr lang="es" sz="1300">
                <a:solidFill>
                  <a:srgbClr val="444444"/>
                </a:solidFill>
                <a:latin typeface="Courier New"/>
                <a:ea typeface="Courier New"/>
                <a:cs typeface="Courier New"/>
                <a:sym typeface="Courier New"/>
              </a:rPr>
              <a:t> geometry </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30B030"/>
                </a:solidFill>
                <a:latin typeface="Courier New"/>
                <a:ea typeface="Courier New"/>
                <a:cs typeface="Courier New"/>
                <a:sym typeface="Courier New"/>
              </a:rPr>
              <a:t>new</a:t>
            </a:r>
            <a:r>
              <a:rPr lang="es" sz="1300">
                <a:solidFill>
                  <a:srgbClr val="444444"/>
                </a:solidFill>
                <a:latin typeface="Courier New"/>
                <a:ea typeface="Courier New"/>
                <a:cs typeface="Courier New"/>
                <a:sym typeface="Courier New"/>
              </a:rPr>
              <a:t> THREE</a:t>
            </a:r>
            <a:r>
              <a:rPr lang="es" sz="1300">
                <a:solidFill>
                  <a:srgbClr val="888888"/>
                </a:solidFill>
                <a:latin typeface="Courier New"/>
                <a:ea typeface="Courier New"/>
                <a:cs typeface="Courier New"/>
                <a:sym typeface="Courier New"/>
              </a:rPr>
              <a:t>.</a:t>
            </a:r>
            <a:r>
              <a:rPr lang="es" sz="1300">
                <a:solidFill>
                  <a:srgbClr val="2194CE"/>
                </a:solidFill>
                <a:latin typeface="Courier New"/>
                <a:ea typeface="Courier New"/>
                <a:cs typeface="Courier New"/>
                <a:sym typeface="Courier New"/>
              </a:rPr>
              <a:t>BoxBufferGeometry</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100</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100</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100</a:t>
            </a:r>
            <a:r>
              <a:rPr lang="es" sz="1300">
                <a:solidFill>
                  <a:srgbClr val="444444"/>
                </a:solidFill>
                <a:latin typeface="Courier New"/>
                <a:ea typeface="Courier New"/>
                <a:cs typeface="Courier New"/>
                <a:sym typeface="Courier New"/>
              </a:rPr>
              <a:t> </a:t>
            </a:r>
            <a:r>
              <a:rPr lang="es" sz="1300">
                <a:solidFill>
                  <a:srgbClr val="888888"/>
                </a:solidFill>
                <a:latin typeface="Courier New"/>
                <a:ea typeface="Courier New"/>
                <a:cs typeface="Courier New"/>
                <a:sym typeface="Courier New"/>
              </a:rPr>
              <a:t>);</a:t>
            </a:r>
            <a:endParaRPr sz="1300">
              <a:solidFill>
                <a:srgbClr val="444444"/>
              </a:solidFill>
              <a:latin typeface="Courier New"/>
              <a:ea typeface="Courier New"/>
              <a:cs typeface="Courier New"/>
              <a:sym typeface="Courier New"/>
            </a:endParaRPr>
          </a:p>
          <a:p>
            <a:pPr indent="0" lvl="0" marL="457200" rtl="0" algn="l">
              <a:spcBef>
                <a:spcPts val="300"/>
              </a:spcBef>
              <a:spcAft>
                <a:spcPts val="0"/>
              </a:spcAft>
              <a:buNone/>
            </a:pPr>
            <a:r>
              <a:rPr lang="es" sz="1300">
                <a:solidFill>
                  <a:srgbClr val="30B030"/>
                </a:solidFill>
                <a:latin typeface="Courier New"/>
                <a:ea typeface="Courier New"/>
                <a:cs typeface="Courier New"/>
                <a:sym typeface="Courier New"/>
              </a:rPr>
              <a:t>var</a:t>
            </a:r>
            <a:r>
              <a:rPr lang="es" sz="1300">
                <a:solidFill>
                  <a:srgbClr val="444444"/>
                </a:solidFill>
                <a:latin typeface="Courier New"/>
                <a:ea typeface="Courier New"/>
                <a:cs typeface="Courier New"/>
                <a:sym typeface="Courier New"/>
              </a:rPr>
              <a:t> edges </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30B030"/>
                </a:solidFill>
                <a:latin typeface="Courier New"/>
                <a:ea typeface="Courier New"/>
                <a:cs typeface="Courier New"/>
                <a:sym typeface="Courier New"/>
              </a:rPr>
              <a:t>new</a:t>
            </a:r>
            <a:r>
              <a:rPr lang="es" sz="1300">
                <a:solidFill>
                  <a:srgbClr val="444444"/>
                </a:solidFill>
                <a:latin typeface="Courier New"/>
                <a:ea typeface="Courier New"/>
                <a:cs typeface="Courier New"/>
                <a:sym typeface="Courier New"/>
              </a:rPr>
              <a:t> THREE</a:t>
            </a:r>
            <a:r>
              <a:rPr lang="es" sz="1300">
                <a:solidFill>
                  <a:srgbClr val="888888"/>
                </a:solidFill>
                <a:latin typeface="Courier New"/>
                <a:ea typeface="Courier New"/>
                <a:cs typeface="Courier New"/>
                <a:sym typeface="Courier New"/>
              </a:rPr>
              <a:t>.</a:t>
            </a:r>
            <a:r>
              <a:rPr lang="es" sz="1300">
                <a:solidFill>
                  <a:srgbClr val="2194CE"/>
                </a:solidFill>
                <a:latin typeface="Courier New"/>
                <a:ea typeface="Courier New"/>
                <a:cs typeface="Courier New"/>
                <a:sym typeface="Courier New"/>
              </a:rPr>
              <a:t>EdgesGeometry</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geometry </a:t>
            </a:r>
            <a:r>
              <a:rPr lang="es" sz="1300">
                <a:solidFill>
                  <a:srgbClr val="888888"/>
                </a:solidFill>
                <a:latin typeface="Courier New"/>
                <a:ea typeface="Courier New"/>
                <a:cs typeface="Courier New"/>
                <a:sym typeface="Courier New"/>
              </a:rPr>
              <a:t>);</a:t>
            </a:r>
            <a:endParaRPr sz="1300">
              <a:solidFill>
                <a:srgbClr val="444444"/>
              </a:solidFill>
              <a:latin typeface="Courier New"/>
              <a:ea typeface="Courier New"/>
              <a:cs typeface="Courier New"/>
              <a:sym typeface="Courier New"/>
            </a:endParaRPr>
          </a:p>
          <a:p>
            <a:pPr indent="0" lvl="0" marL="457200" rtl="0" algn="l">
              <a:spcBef>
                <a:spcPts val="300"/>
              </a:spcBef>
              <a:spcAft>
                <a:spcPts val="0"/>
              </a:spcAft>
              <a:buNone/>
            </a:pPr>
            <a:r>
              <a:rPr lang="es" sz="1300">
                <a:solidFill>
                  <a:srgbClr val="30B030"/>
                </a:solidFill>
                <a:latin typeface="Courier New"/>
                <a:ea typeface="Courier New"/>
                <a:cs typeface="Courier New"/>
                <a:sym typeface="Courier New"/>
              </a:rPr>
              <a:t>var</a:t>
            </a:r>
            <a:r>
              <a:rPr lang="es" sz="1300">
                <a:solidFill>
                  <a:srgbClr val="444444"/>
                </a:solidFill>
                <a:latin typeface="Courier New"/>
                <a:ea typeface="Courier New"/>
                <a:cs typeface="Courier New"/>
                <a:sym typeface="Courier New"/>
              </a:rPr>
              <a:t> line </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30B030"/>
                </a:solidFill>
                <a:latin typeface="Courier New"/>
                <a:ea typeface="Courier New"/>
                <a:cs typeface="Courier New"/>
                <a:sym typeface="Courier New"/>
              </a:rPr>
              <a:t>new</a:t>
            </a:r>
            <a:r>
              <a:rPr lang="es" sz="1300">
                <a:solidFill>
                  <a:srgbClr val="444444"/>
                </a:solidFill>
                <a:latin typeface="Courier New"/>
                <a:ea typeface="Courier New"/>
                <a:cs typeface="Courier New"/>
                <a:sym typeface="Courier New"/>
              </a:rPr>
              <a:t> THREE</a:t>
            </a:r>
            <a:r>
              <a:rPr lang="es" sz="1300">
                <a:solidFill>
                  <a:srgbClr val="888888"/>
                </a:solidFill>
                <a:latin typeface="Courier New"/>
                <a:ea typeface="Courier New"/>
                <a:cs typeface="Courier New"/>
                <a:sym typeface="Courier New"/>
              </a:rPr>
              <a:t>.</a:t>
            </a:r>
            <a:r>
              <a:rPr lang="es" sz="1300">
                <a:solidFill>
                  <a:srgbClr val="2194CE"/>
                </a:solidFill>
                <a:latin typeface="Courier New"/>
                <a:ea typeface="Courier New"/>
                <a:cs typeface="Courier New"/>
                <a:sym typeface="Courier New"/>
              </a:rPr>
              <a:t>LineSegments</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edges</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30B030"/>
                </a:solidFill>
                <a:latin typeface="Courier New"/>
                <a:ea typeface="Courier New"/>
                <a:cs typeface="Courier New"/>
                <a:sym typeface="Courier New"/>
              </a:rPr>
              <a:t>new</a:t>
            </a:r>
            <a:r>
              <a:rPr lang="es" sz="1300">
                <a:solidFill>
                  <a:srgbClr val="444444"/>
                </a:solidFill>
                <a:latin typeface="Courier New"/>
                <a:ea typeface="Courier New"/>
                <a:cs typeface="Courier New"/>
                <a:sym typeface="Courier New"/>
              </a:rPr>
              <a:t> THREE</a:t>
            </a:r>
            <a:r>
              <a:rPr lang="es" sz="1300">
                <a:solidFill>
                  <a:srgbClr val="888888"/>
                </a:solidFill>
                <a:latin typeface="Courier New"/>
                <a:ea typeface="Courier New"/>
                <a:cs typeface="Courier New"/>
                <a:sym typeface="Courier New"/>
              </a:rPr>
              <a:t>.</a:t>
            </a:r>
            <a:r>
              <a:rPr lang="es" sz="1300">
                <a:solidFill>
                  <a:srgbClr val="2194CE"/>
                </a:solidFill>
                <a:latin typeface="Courier New"/>
                <a:ea typeface="Courier New"/>
                <a:cs typeface="Courier New"/>
                <a:sym typeface="Courier New"/>
              </a:rPr>
              <a:t>LineBasicMaterial</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color</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0xffffff</a:t>
            </a:r>
            <a:r>
              <a:rPr lang="es" sz="1300">
                <a:solidFill>
                  <a:srgbClr val="444444"/>
                </a:solidFill>
                <a:latin typeface="Courier New"/>
                <a:ea typeface="Courier New"/>
                <a:cs typeface="Courier New"/>
                <a:sym typeface="Courier New"/>
              </a:rPr>
              <a:t> </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888888"/>
                </a:solidFill>
                <a:latin typeface="Courier New"/>
                <a:ea typeface="Courier New"/>
                <a:cs typeface="Courier New"/>
                <a:sym typeface="Courier New"/>
              </a:rPr>
              <a:t>);</a:t>
            </a:r>
            <a:endParaRPr sz="1300">
              <a:solidFill>
                <a:srgbClr val="444444"/>
              </a:solidFill>
              <a:latin typeface="Courier New"/>
              <a:ea typeface="Courier New"/>
              <a:cs typeface="Courier New"/>
              <a:sym typeface="Courier New"/>
            </a:endParaRPr>
          </a:p>
          <a:p>
            <a:pPr indent="0" lvl="0" marL="457200" rtl="0" algn="l">
              <a:spcBef>
                <a:spcPts val="300"/>
              </a:spcBef>
              <a:spcAft>
                <a:spcPts val="0"/>
              </a:spcAft>
              <a:buNone/>
            </a:pPr>
            <a:r>
              <a:rPr lang="es" sz="1300">
                <a:solidFill>
                  <a:srgbClr val="444444"/>
                </a:solidFill>
                <a:latin typeface="Courier New"/>
                <a:ea typeface="Courier New"/>
                <a:cs typeface="Courier New"/>
                <a:sym typeface="Courier New"/>
              </a:rPr>
              <a:t>scene</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add</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line </a:t>
            </a:r>
            <a:r>
              <a:rPr lang="es" sz="1300">
                <a:solidFill>
                  <a:srgbClr val="888888"/>
                </a:solidFill>
                <a:latin typeface="Courier New"/>
                <a:ea typeface="Courier New"/>
                <a:cs typeface="Courier New"/>
                <a:sym typeface="Courier New"/>
              </a:rPr>
              <a:t>);</a:t>
            </a:r>
            <a:endParaRPr sz="1300">
              <a:solidFill>
                <a:srgbClr val="888888"/>
              </a:solidFill>
              <a:latin typeface="Courier New"/>
              <a:ea typeface="Courier New"/>
              <a:cs typeface="Courier New"/>
              <a:sym typeface="Courier New"/>
            </a:endParaRPr>
          </a:p>
        </p:txBody>
      </p:sp>
      <p:pic>
        <p:nvPicPr>
          <p:cNvPr id="415" name="Google Shape;415;p20"/>
          <p:cNvPicPr preferRelativeResize="0"/>
          <p:nvPr/>
        </p:nvPicPr>
        <p:blipFill rotWithShape="1">
          <a:blip r:embed="rId3">
            <a:alphaModFix/>
          </a:blip>
          <a:srcRect b="33564" l="41146" r="41796" t="37268"/>
          <a:stretch/>
        </p:blipFill>
        <p:spPr>
          <a:xfrm>
            <a:off x="6762750" y="2928925"/>
            <a:ext cx="2005349" cy="1928826"/>
          </a:xfrm>
          <a:prstGeom prst="rect">
            <a:avLst/>
          </a:prstGeom>
          <a:noFill/>
          <a:ln>
            <a:noFill/>
          </a:ln>
        </p:spPr>
      </p:pic>
      <p:pic>
        <p:nvPicPr>
          <p:cNvPr id="416" name="Google Shape;416;p20"/>
          <p:cNvPicPr preferRelativeResize="0"/>
          <p:nvPr/>
        </p:nvPicPr>
        <p:blipFill rotWithShape="1">
          <a:blip r:embed="rId4">
            <a:alphaModFix/>
          </a:blip>
          <a:srcRect b="38377" l="38958" r="38385" t="24123"/>
          <a:stretch/>
        </p:blipFill>
        <p:spPr>
          <a:xfrm>
            <a:off x="6762750" y="333375"/>
            <a:ext cx="2005349" cy="19288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Google Shape;421;p21"/>
          <p:cNvSpPr txBox="1"/>
          <p:nvPr>
            <p:ph type="ctrTitle"/>
          </p:nvPr>
        </p:nvSpPr>
        <p:spPr>
          <a:xfrm>
            <a:off x="1795512" y="1545452"/>
            <a:ext cx="5553000" cy="205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Implementasi</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22"/>
          <p:cNvSpPr txBox="1"/>
          <p:nvPr>
            <p:ph type="ctrTitle"/>
          </p:nvPr>
        </p:nvSpPr>
        <p:spPr>
          <a:xfrm>
            <a:off x="1795512" y="1545452"/>
            <a:ext cx="5553000" cy="205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THANKS!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23"/>
          <p:cNvSpPr txBox="1"/>
          <p:nvPr>
            <p:ph type="ctrTitle"/>
          </p:nvPr>
        </p:nvSpPr>
        <p:spPr>
          <a:xfrm>
            <a:off x="4308049" y="2067485"/>
            <a:ext cx="3294300" cy="577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Sumber </a:t>
            </a:r>
            <a:endParaRPr/>
          </a:p>
        </p:txBody>
      </p:sp>
      <p:sp>
        <p:nvSpPr>
          <p:cNvPr id="432" name="Google Shape;432;p23"/>
          <p:cNvSpPr txBox="1"/>
          <p:nvPr>
            <p:ph idx="1" type="subTitle"/>
          </p:nvPr>
        </p:nvSpPr>
        <p:spPr>
          <a:xfrm>
            <a:off x="491275" y="1711700"/>
            <a:ext cx="4673700" cy="2040300"/>
          </a:xfrm>
          <a:prstGeom prst="rect">
            <a:avLst/>
          </a:prstGeom>
        </p:spPr>
        <p:txBody>
          <a:bodyPr anchorCtr="0" anchor="t" bIns="91425" lIns="91425" spcFirstLastPara="1" rIns="91425" wrap="square" tIns="91425">
            <a:noAutofit/>
          </a:bodyPr>
          <a:lstStyle/>
          <a:p>
            <a:pPr indent="-234950" lvl="0" marL="241300" rtl="0" algn="l">
              <a:lnSpc>
                <a:spcPct val="115000"/>
              </a:lnSpc>
              <a:spcBef>
                <a:spcPts val="300"/>
              </a:spcBef>
              <a:spcAft>
                <a:spcPts val="0"/>
              </a:spcAft>
              <a:buClr>
                <a:srgbClr val="000000"/>
              </a:buClr>
              <a:buSzPts val="1700"/>
              <a:buFont typeface="Barlow Condensed"/>
              <a:buChar char="◂"/>
            </a:pPr>
            <a:r>
              <a:rPr lang="es" sz="1700">
                <a:solidFill>
                  <a:schemeClr val="hlink"/>
                </a:solidFill>
                <a:uFill>
                  <a:noFill/>
                </a:uFill>
                <a:latin typeface="Barlow Condensed"/>
                <a:ea typeface="Barlow Condensed"/>
                <a:cs typeface="Barlow Condensed"/>
                <a:sym typeface="Barlow Condensed"/>
                <a:hlinkClick r:id="rId3"/>
              </a:rPr>
              <a:t>https://threejs.org/docs/#api/en/core/Geometry</a:t>
            </a:r>
            <a:endParaRPr sz="1700">
              <a:latin typeface="Barlow Condensed"/>
              <a:ea typeface="Barlow Condensed"/>
              <a:cs typeface="Barlow Condensed"/>
              <a:sym typeface="Barlow Condensed"/>
            </a:endParaRPr>
          </a:p>
          <a:p>
            <a:pPr indent="-234950" lvl="0" marL="241300" rtl="0" algn="l">
              <a:lnSpc>
                <a:spcPct val="115000"/>
              </a:lnSpc>
              <a:spcBef>
                <a:spcPts val="0"/>
              </a:spcBef>
              <a:spcAft>
                <a:spcPts val="0"/>
              </a:spcAft>
              <a:buClr>
                <a:srgbClr val="000000"/>
              </a:buClr>
              <a:buSzPts val="1700"/>
              <a:buFont typeface="Barlow Condensed"/>
              <a:buChar char="◂"/>
            </a:pPr>
            <a:r>
              <a:rPr lang="es" sz="1700">
                <a:solidFill>
                  <a:schemeClr val="hlink"/>
                </a:solidFill>
                <a:uFill>
                  <a:noFill/>
                </a:uFill>
                <a:latin typeface="Barlow Condensed"/>
                <a:ea typeface="Barlow Condensed"/>
                <a:cs typeface="Barlow Condensed"/>
                <a:sym typeface="Barlow Condensed"/>
                <a:hlinkClick r:id="rId4"/>
              </a:rPr>
              <a:t>https://youtu.be/3eGeh_aJxMI</a:t>
            </a:r>
            <a:endParaRPr sz="1700">
              <a:latin typeface="Barlow Condensed"/>
              <a:ea typeface="Barlow Condensed"/>
              <a:cs typeface="Barlow Condensed"/>
              <a:sym typeface="Barlow Condensed"/>
            </a:endParaRPr>
          </a:p>
          <a:p>
            <a:pPr indent="-234950" lvl="0" marL="241300" rtl="0" algn="l">
              <a:lnSpc>
                <a:spcPct val="115000"/>
              </a:lnSpc>
              <a:spcBef>
                <a:spcPts val="0"/>
              </a:spcBef>
              <a:spcAft>
                <a:spcPts val="0"/>
              </a:spcAft>
              <a:buClr>
                <a:srgbClr val="000000"/>
              </a:buClr>
              <a:buSzPts val="1700"/>
              <a:buFont typeface="Barlow Condensed"/>
              <a:buChar char="◂"/>
            </a:pPr>
            <a:r>
              <a:rPr lang="es" sz="1700" u="sng">
                <a:solidFill>
                  <a:schemeClr val="hlink"/>
                </a:solidFill>
                <a:latin typeface="Barlow Condensed"/>
                <a:ea typeface="Barlow Condensed"/>
                <a:cs typeface="Barlow Condensed"/>
                <a:sym typeface="Barlow Condensed"/>
                <a:hlinkClick r:id="rId5"/>
              </a:rPr>
              <a:t>https://youtu.be/8jP4xpga6yY</a:t>
            </a:r>
            <a:endParaRPr sz="1700">
              <a:latin typeface="Barlow Condensed"/>
              <a:ea typeface="Barlow Condensed"/>
              <a:cs typeface="Barlow Condensed"/>
              <a:sym typeface="Barlow Condensed"/>
            </a:endParaRPr>
          </a:p>
          <a:p>
            <a:pPr indent="-234950" lvl="0" marL="241300" rtl="0" algn="l">
              <a:lnSpc>
                <a:spcPct val="115000"/>
              </a:lnSpc>
              <a:spcBef>
                <a:spcPts val="0"/>
              </a:spcBef>
              <a:spcAft>
                <a:spcPts val="0"/>
              </a:spcAft>
              <a:buClr>
                <a:srgbClr val="000000"/>
              </a:buClr>
              <a:buSzPts val="1700"/>
              <a:buFont typeface="Barlow Condensed"/>
              <a:buChar char="◂"/>
            </a:pPr>
            <a:r>
              <a:rPr lang="es" sz="1700" u="sng">
                <a:solidFill>
                  <a:schemeClr val="hlink"/>
                </a:solidFill>
                <a:latin typeface="Barlow Condensed"/>
                <a:ea typeface="Barlow Condensed"/>
                <a:cs typeface="Barlow Condensed"/>
                <a:sym typeface="Barlow Condensed"/>
                <a:hlinkClick r:id="rId6"/>
              </a:rPr>
              <a:t>https://threejsfundamentals.org/threejs/lessons/threejs-primitives.html</a:t>
            </a:r>
            <a:endParaRPr sz="1700">
              <a:latin typeface="Barlow Condensed"/>
              <a:ea typeface="Barlow Condensed"/>
              <a:cs typeface="Barlow Condensed"/>
              <a:sym typeface="Barlow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10"/>
          <p:cNvSpPr txBox="1"/>
          <p:nvPr>
            <p:ph idx="9" type="ctrTitle"/>
          </p:nvPr>
        </p:nvSpPr>
        <p:spPr>
          <a:xfrm>
            <a:off x="4167350" y="1057950"/>
            <a:ext cx="2737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F54132"/>
                </a:solidFill>
              </a:rPr>
              <a:t>Anggota Kelompok :</a:t>
            </a:r>
            <a:endParaRPr>
              <a:solidFill>
                <a:srgbClr val="F54132"/>
              </a:solidFill>
            </a:endParaRPr>
          </a:p>
        </p:txBody>
      </p:sp>
      <p:sp>
        <p:nvSpPr>
          <p:cNvPr id="344" name="Google Shape;344;p10"/>
          <p:cNvSpPr txBox="1"/>
          <p:nvPr>
            <p:ph type="ctrTitle"/>
          </p:nvPr>
        </p:nvSpPr>
        <p:spPr>
          <a:xfrm>
            <a:off x="3230475" y="2054338"/>
            <a:ext cx="6807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01		Benny Hansen L. 		0010</a:t>
            </a:r>
            <a:endParaRPr/>
          </a:p>
        </p:txBody>
      </p:sp>
      <p:sp>
        <p:nvSpPr>
          <p:cNvPr id="345" name="Google Shape;345;p10"/>
          <p:cNvSpPr txBox="1"/>
          <p:nvPr>
            <p:ph idx="3" type="ctrTitle"/>
          </p:nvPr>
        </p:nvSpPr>
        <p:spPr>
          <a:xfrm>
            <a:off x="3230475" y="2719588"/>
            <a:ext cx="6807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02		Kresna Adhi P. 		</a:t>
            </a:r>
            <a:r>
              <a:rPr lang="es"/>
              <a:t>0072</a:t>
            </a:r>
            <a:endParaRPr/>
          </a:p>
        </p:txBody>
      </p:sp>
      <p:sp>
        <p:nvSpPr>
          <p:cNvPr id="346" name="Google Shape;346;p10"/>
          <p:cNvSpPr txBox="1"/>
          <p:nvPr>
            <p:ph idx="5" type="ctrTitle"/>
          </p:nvPr>
        </p:nvSpPr>
        <p:spPr>
          <a:xfrm>
            <a:off x="3230475" y="3384838"/>
            <a:ext cx="6807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03		Martin William			0083</a:t>
            </a:r>
            <a:endParaRPr/>
          </a:p>
        </p:txBody>
      </p:sp>
      <p:sp>
        <p:nvSpPr>
          <p:cNvPr id="347" name="Google Shape;347;p10"/>
          <p:cNvSpPr txBox="1"/>
          <p:nvPr>
            <p:ph idx="7" type="ctrTitle"/>
          </p:nvPr>
        </p:nvSpPr>
        <p:spPr>
          <a:xfrm>
            <a:off x="3230475" y="4050088"/>
            <a:ext cx="6807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04		Amelia Puji 				0147</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343">
                                            <p:txEl>
                                              <p:pRg end="0" st="0"/>
                                            </p:txEl>
                                          </p:spTgt>
                                        </p:tgtEl>
                                        <p:attrNameLst>
                                          <p:attrName>style.visibility</p:attrName>
                                        </p:attrNameLst>
                                      </p:cBhvr>
                                      <p:to>
                                        <p:strVal val="visible"/>
                                      </p:to>
                                    </p:set>
                                    <p:anim calcmode="lin" valueType="num">
                                      <p:cBhvr additive="base">
                                        <p:cTn dur="1000"/>
                                        <p:tgtEl>
                                          <p:spTgt spid="343">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000"/>
                                        <p:tgtEl>
                                          <p:spTgt spid="344"/>
                                        </p:tgtEl>
                                      </p:cBhvr>
                                    </p:animEffect>
                                  </p:childTnLst>
                                </p:cTn>
                              </p:par>
                              <p:par>
                                <p:cTn fill="hold" nodeType="with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1000"/>
                                        <p:tgtEl>
                                          <p:spTgt spid="345"/>
                                        </p:tgtEl>
                                      </p:cBhvr>
                                    </p:animEffect>
                                  </p:childTnLst>
                                </p:cTn>
                              </p:par>
                              <p:par>
                                <p:cTn fill="hold" nodeType="with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000"/>
                                        <p:tgtEl>
                                          <p:spTgt spid="346"/>
                                        </p:tgtEl>
                                      </p:cBhvr>
                                    </p:animEffect>
                                  </p:childTnLst>
                                </p:cTn>
                              </p:par>
                              <p:par>
                                <p:cTn fill="hold" nodeType="with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1000"/>
                                        <p:tgtEl>
                                          <p:spTgt spid="3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11"/>
          <p:cNvSpPr txBox="1"/>
          <p:nvPr>
            <p:ph type="ctrTitle"/>
          </p:nvPr>
        </p:nvSpPr>
        <p:spPr>
          <a:xfrm>
            <a:off x="5682525" y="938883"/>
            <a:ext cx="3294300" cy="1545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Apa itu Geometri?</a:t>
            </a:r>
            <a:endParaRPr/>
          </a:p>
        </p:txBody>
      </p:sp>
      <p:sp>
        <p:nvSpPr>
          <p:cNvPr id="353" name="Google Shape;353;p11"/>
          <p:cNvSpPr txBox="1"/>
          <p:nvPr>
            <p:ph idx="1" type="subTitle"/>
          </p:nvPr>
        </p:nvSpPr>
        <p:spPr>
          <a:xfrm>
            <a:off x="455325" y="1207925"/>
            <a:ext cx="4483200" cy="3597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700">
                <a:solidFill>
                  <a:srgbClr val="000000"/>
                </a:solidFill>
                <a:highlight>
                  <a:schemeClr val="dk1"/>
                </a:highlight>
                <a:latin typeface="Barlow Condensed"/>
                <a:ea typeface="Barlow Condensed"/>
                <a:cs typeface="Barlow Condensed"/>
                <a:sym typeface="Barlow Condensed"/>
              </a:rPr>
              <a:t>Cabang </a:t>
            </a:r>
            <a:r>
              <a:rPr lang="es" sz="1700">
                <a:solidFill>
                  <a:srgbClr val="000000"/>
                </a:solidFill>
                <a:highlight>
                  <a:schemeClr val="dk1"/>
                </a:highlight>
                <a:uFill>
                  <a:noFill/>
                </a:uFill>
                <a:latin typeface="Barlow Condensed"/>
                <a:ea typeface="Barlow Condensed"/>
                <a:cs typeface="Barlow Condensed"/>
                <a:sym typeface="Barlow Condensed"/>
                <a:hlinkClick r:id="rId3"/>
              </a:rPr>
              <a:t>matematika</a:t>
            </a:r>
            <a:r>
              <a:rPr lang="es" sz="1700">
                <a:solidFill>
                  <a:srgbClr val="000000"/>
                </a:solidFill>
                <a:highlight>
                  <a:schemeClr val="dk1"/>
                </a:highlight>
                <a:latin typeface="Barlow Condensed"/>
                <a:ea typeface="Barlow Condensed"/>
                <a:cs typeface="Barlow Condensed"/>
                <a:sym typeface="Barlow Condensed"/>
              </a:rPr>
              <a:t> yang bersangkutan dengan </a:t>
            </a:r>
            <a:r>
              <a:rPr lang="es" sz="1700">
                <a:solidFill>
                  <a:srgbClr val="000000"/>
                </a:solidFill>
                <a:highlight>
                  <a:schemeClr val="dk1"/>
                </a:highlight>
                <a:uFill>
                  <a:noFill/>
                </a:uFill>
                <a:latin typeface="Barlow Condensed"/>
                <a:ea typeface="Barlow Condensed"/>
                <a:cs typeface="Barlow Condensed"/>
                <a:sym typeface="Barlow Condensed"/>
                <a:hlinkClick r:id="rId4"/>
              </a:rPr>
              <a:t>bentuk</a:t>
            </a:r>
            <a:r>
              <a:rPr lang="es" sz="1700">
                <a:solidFill>
                  <a:srgbClr val="000000"/>
                </a:solidFill>
                <a:highlight>
                  <a:schemeClr val="dk1"/>
                </a:highlight>
                <a:latin typeface="Barlow Condensed"/>
                <a:ea typeface="Barlow Condensed"/>
                <a:cs typeface="Barlow Condensed"/>
                <a:sym typeface="Barlow Condensed"/>
              </a:rPr>
              <a:t>, </a:t>
            </a:r>
            <a:r>
              <a:rPr lang="es" sz="1700">
                <a:solidFill>
                  <a:srgbClr val="000000"/>
                </a:solidFill>
                <a:highlight>
                  <a:schemeClr val="dk1"/>
                </a:highlight>
                <a:uFill>
                  <a:noFill/>
                </a:uFill>
                <a:latin typeface="Barlow Condensed"/>
                <a:ea typeface="Barlow Condensed"/>
                <a:cs typeface="Barlow Condensed"/>
                <a:sym typeface="Barlow Condensed"/>
                <a:hlinkClick r:id="rId5"/>
              </a:rPr>
              <a:t>ukuran</a:t>
            </a:r>
            <a:r>
              <a:rPr lang="es" sz="1700">
                <a:solidFill>
                  <a:srgbClr val="000000"/>
                </a:solidFill>
                <a:highlight>
                  <a:schemeClr val="dk1"/>
                </a:highlight>
                <a:latin typeface="Barlow Condensed"/>
                <a:ea typeface="Barlow Condensed"/>
                <a:cs typeface="Barlow Condensed"/>
                <a:sym typeface="Barlow Condensed"/>
              </a:rPr>
              <a:t>, </a:t>
            </a:r>
            <a:r>
              <a:rPr lang="es" sz="1700">
                <a:solidFill>
                  <a:srgbClr val="000000"/>
                </a:solidFill>
                <a:highlight>
                  <a:schemeClr val="dk1"/>
                </a:highlight>
                <a:uFill>
                  <a:noFill/>
                </a:uFill>
                <a:latin typeface="Barlow Condensed"/>
                <a:ea typeface="Barlow Condensed"/>
                <a:cs typeface="Barlow Condensed"/>
                <a:sym typeface="Barlow Condensed"/>
                <a:hlinkClick r:id="rId6"/>
              </a:rPr>
              <a:t>posisi</a:t>
            </a:r>
            <a:r>
              <a:rPr lang="es" sz="1700">
                <a:solidFill>
                  <a:srgbClr val="000000"/>
                </a:solidFill>
                <a:highlight>
                  <a:schemeClr val="dk1"/>
                </a:highlight>
                <a:latin typeface="Barlow Condensed"/>
                <a:ea typeface="Barlow Condensed"/>
                <a:cs typeface="Barlow Condensed"/>
                <a:sym typeface="Barlow Condensed"/>
              </a:rPr>
              <a:t> relatif gambar, dan </a:t>
            </a:r>
            <a:r>
              <a:rPr lang="es" sz="1700">
                <a:solidFill>
                  <a:srgbClr val="000000"/>
                </a:solidFill>
                <a:highlight>
                  <a:schemeClr val="dk1"/>
                </a:highlight>
                <a:uFill>
                  <a:noFill/>
                </a:uFill>
                <a:latin typeface="Barlow Condensed"/>
                <a:ea typeface="Barlow Condensed"/>
                <a:cs typeface="Barlow Condensed"/>
                <a:sym typeface="Barlow Condensed"/>
                <a:hlinkClick r:id="rId7"/>
              </a:rPr>
              <a:t>sifat ruang</a:t>
            </a:r>
            <a:r>
              <a:rPr lang="es" sz="1700">
                <a:solidFill>
                  <a:srgbClr val="000000"/>
                </a:solidFill>
                <a:highlight>
                  <a:schemeClr val="dk1"/>
                </a:highlight>
                <a:latin typeface="Barlow Condensed"/>
                <a:ea typeface="Barlow Condensed"/>
                <a:cs typeface="Barlow Condensed"/>
                <a:sym typeface="Barlow Condensed"/>
              </a:rPr>
              <a:t>. </a:t>
            </a:r>
            <a:endParaRPr sz="1700">
              <a:solidFill>
                <a:srgbClr val="000000"/>
              </a:solidFill>
              <a:highlight>
                <a:schemeClr val="dk1"/>
              </a:highlight>
              <a:latin typeface="Barlow Condensed"/>
              <a:ea typeface="Barlow Condensed"/>
              <a:cs typeface="Barlow Condensed"/>
              <a:sym typeface="Barlow Condensed"/>
            </a:endParaRPr>
          </a:p>
          <a:p>
            <a:pPr indent="0" lvl="0" marL="0" rtl="0" algn="just">
              <a:spcBef>
                <a:spcPts val="0"/>
              </a:spcBef>
              <a:spcAft>
                <a:spcPts val="0"/>
              </a:spcAft>
              <a:buNone/>
            </a:pPr>
            <a:r>
              <a:t/>
            </a:r>
            <a:endParaRPr sz="1700">
              <a:solidFill>
                <a:srgbClr val="000000"/>
              </a:solidFill>
              <a:highlight>
                <a:schemeClr val="dk1"/>
              </a:highlight>
              <a:latin typeface="Barlow Condensed"/>
              <a:ea typeface="Barlow Condensed"/>
              <a:cs typeface="Barlow Condensed"/>
              <a:sym typeface="Barlow Condensed"/>
            </a:endParaRPr>
          </a:p>
          <a:p>
            <a:pPr indent="0" lvl="0" marL="0" rtl="0" algn="just">
              <a:spcBef>
                <a:spcPts val="0"/>
              </a:spcBef>
              <a:spcAft>
                <a:spcPts val="0"/>
              </a:spcAft>
              <a:buNone/>
            </a:pPr>
            <a:r>
              <a:rPr lang="es" sz="1700">
                <a:solidFill>
                  <a:srgbClr val="000000"/>
                </a:solidFill>
                <a:highlight>
                  <a:schemeClr val="dk1"/>
                </a:highlight>
                <a:latin typeface="Barlow Condensed"/>
                <a:ea typeface="Barlow Condensed"/>
                <a:cs typeface="Barlow Condensed"/>
                <a:sym typeface="Barlow Condensed"/>
              </a:rPr>
              <a:t>Geometri dalam Threejs adalah user-friendly alternatif yang mudah digunakan dibandingkan BufferGeometry. Geometri menyimpan atribut (posisi titik, wajah, warna, dll.) serta menggunakan objek seperti Vector3 atau Color sehingga menjadi lebih mudah dibaca dan diedit, tetapi kurang efisien dibandingkan BufferGeometry. </a:t>
            </a:r>
            <a:endParaRPr sz="1700">
              <a:solidFill>
                <a:srgbClr val="000000"/>
              </a:solidFill>
              <a:highlight>
                <a:schemeClr val="dk1"/>
              </a:highlight>
              <a:latin typeface="Barlow Condensed"/>
              <a:ea typeface="Barlow Condensed"/>
              <a:cs typeface="Barlow Condensed"/>
              <a:sym typeface="Barlow Condensed"/>
            </a:endParaRPr>
          </a:p>
          <a:p>
            <a:pPr indent="0" lvl="0" marL="0" rtl="0" algn="just">
              <a:spcBef>
                <a:spcPts val="0"/>
              </a:spcBef>
              <a:spcAft>
                <a:spcPts val="0"/>
              </a:spcAft>
              <a:buNone/>
            </a:pPr>
            <a:r>
              <a:t/>
            </a:r>
            <a:endParaRPr sz="1700">
              <a:solidFill>
                <a:srgbClr val="000000"/>
              </a:solidFill>
              <a:highlight>
                <a:schemeClr val="dk1"/>
              </a:highlight>
              <a:latin typeface="Barlow Condensed"/>
              <a:ea typeface="Barlow Condensed"/>
              <a:cs typeface="Barlow Condensed"/>
              <a:sym typeface="Barlow Condensed"/>
            </a:endParaRPr>
          </a:p>
          <a:p>
            <a:pPr indent="0" lvl="0" marL="0" rtl="0" algn="just">
              <a:spcBef>
                <a:spcPts val="0"/>
              </a:spcBef>
              <a:spcAft>
                <a:spcPts val="0"/>
              </a:spcAft>
              <a:buNone/>
            </a:pPr>
            <a:r>
              <a:rPr lang="es" sz="1700">
                <a:solidFill>
                  <a:srgbClr val="000000"/>
                </a:solidFill>
                <a:highlight>
                  <a:schemeClr val="dk1"/>
                </a:highlight>
                <a:latin typeface="Barlow Condensed"/>
                <a:ea typeface="Barlow Condensed"/>
                <a:cs typeface="Barlow Condensed"/>
                <a:sym typeface="Barlow Condensed"/>
              </a:rPr>
              <a:t>Geometri merupakan sebuah representasi objek 3D yang didefinisikan oleh beberapa </a:t>
            </a:r>
            <a:r>
              <a:rPr lang="es" sz="1700">
                <a:solidFill>
                  <a:srgbClr val="000000"/>
                </a:solidFill>
                <a:highlight>
                  <a:srgbClr val="B7B7B7"/>
                </a:highlight>
                <a:latin typeface="Courier New"/>
                <a:ea typeface="Courier New"/>
                <a:cs typeface="Courier New"/>
                <a:sym typeface="Courier New"/>
              </a:rPr>
              <a:t>THREE.Vector3</a:t>
            </a:r>
            <a:r>
              <a:rPr lang="es" sz="1700">
                <a:solidFill>
                  <a:srgbClr val="000000"/>
                </a:solidFill>
                <a:highlight>
                  <a:schemeClr val="dk1"/>
                </a:highlight>
                <a:latin typeface="Courier New"/>
                <a:ea typeface="Courier New"/>
                <a:cs typeface="Courier New"/>
                <a:sym typeface="Courier New"/>
              </a:rPr>
              <a:t> </a:t>
            </a:r>
            <a:r>
              <a:rPr lang="es" sz="1700">
                <a:solidFill>
                  <a:srgbClr val="000000"/>
                </a:solidFill>
                <a:highlight>
                  <a:schemeClr val="dk1"/>
                </a:highlight>
                <a:latin typeface="Barlow Condensed"/>
                <a:ea typeface="Barlow Condensed"/>
                <a:cs typeface="Barlow Condensed"/>
                <a:sym typeface="Barlow Condensed"/>
              </a:rPr>
              <a:t>(untuk vertex position) atau </a:t>
            </a:r>
            <a:r>
              <a:rPr lang="es" sz="1700">
                <a:solidFill>
                  <a:srgbClr val="000000"/>
                </a:solidFill>
                <a:highlight>
                  <a:srgbClr val="B7B7B7"/>
                </a:highlight>
                <a:latin typeface="Courier New"/>
                <a:ea typeface="Courier New"/>
                <a:cs typeface="Courier New"/>
                <a:sym typeface="Courier New"/>
              </a:rPr>
              <a:t>THREE.Color</a:t>
            </a:r>
            <a:r>
              <a:rPr lang="es" sz="1700">
                <a:solidFill>
                  <a:srgbClr val="000000"/>
                </a:solidFill>
                <a:highlight>
                  <a:schemeClr val="dk1"/>
                </a:highlight>
                <a:latin typeface="Barlow Condensed"/>
                <a:ea typeface="Barlow Condensed"/>
                <a:cs typeface="Barlow Condensed"/>
                <a:sym typeface="Barlow Condensed"/>
              </a:rPr>
              <a:t> (untuk vertex color).</a:t>
            </a:r>
            <a:endParaRPr sz="1700">
              <a:solidFill>
                <a:srgbClr val="000000"/>
              </a:solidFill>
              <a:highlight>
                <a:srgbClr val="B7B7B7"/>
              </a:highlight>
              <a:latin typeface="Courier New"/>
              <a:ea typeface="Courier New"/>
              <a:cs typeface="Courier New"/>
              <a:sym typeface="Courier New"/>
            </a:endParaRPr>
          </a:p>
          <a:p>
            <a:pPr indent="0" lvl="0" marL="0" rtl="0" algn="l">
              <a:spcBef>
                <a:spcPts val="0"/>
              </a:spcBef>
              <a:spcAft>
                <a:spcPts val="0"/>
              </a:spcAft>
              <a:buNone/>
            </a:pPr>
            <a:r>
              <a:rPr lang="es" sz="1700">
                <a:solidFill>
                  <a:srgbClr val="000000"/>
                </a:solidFill>
                <a:highlight>
                  <a:schemeClr val="dk1"/>
                </a:highlight>
                <a:latin typeface="Barlow Condensed"/>
                <a:ea typeface="Barlow Condensed"/>
                <a:cs typeface="Barlow Condensed"/>
                <a:sym typeface="Barlow Condensed"/>
              </a:rPr>
              <a:t> </a:t>
            </a:r>
            <a:endParaRPr sz="1700">
              <a:solidFill>
                <a:srgbClr val="000000"/>
              </a:solidFill>
              <a:highlight>
                <a:schemeClr val="dk1"/>
              </a:highlight>
              <a:latin typeface="Barlow Condensed"/>
              <a:ea typeface="Barlow Condensed"/>
              <a:cs typeface="Barlow Condensed"/>
              <a:sym typeface="Barlow Condense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53"/>
                                        </p:tgtEl>
                                        <p:attrNameLst>
                                          <p:attrName>style.visibility</p:attrName>
                                        </p:attrNameLst>
                                      </p:cBhvr>
                                      <p:to>
                                        <p:strVal val="visible"/>
                                      </p:to>
                                    </p:set>
                                    <p:anim calcmode="lin" valueType="num">
                                      <p:cBhvr additive="base">
                                        <p:cTn dur="1000"/>
                                        <p:tgtEl>
                                          <p:spTgt spid="353"/>
                                        </p:tgtEl>
                                        <p:attrNameLst>
                                          <p:attrName>ppt_x</p:attrName>
                                        </p:attrNameLst>
                                      </p:cBhvr>
                                      <p:tavLst>
                                        <p:tav fmla="" tm="0">
                                          <p:val>
                                            <p:strVal val="#ppt_x-1"/>
                                          </p:val>
                                        </p:tav>
                                        <p:tav fmla="" tm="100000">
                                          <p:val>
                                            <p:strVal val="#ppt_x"/>
                                          </p:val>
                                        </p:tav>
                                      </p:tavLst>
                                    </p:anim>
                                  </p:childTnLst>
                                </p:cTn>
                              </p:par>
                              <p:par>
                                <p:cTn fill="hold" nodeType="withEffect" presetClass="entr" presetID="23" presetSubtype="16">
                                  <p:stCondLst>
                                    <p:cond delay="0"/>
                                  </p:stCondLst>
                                  <p:childTnLst>
                                    <p:set>
                                      <p:cBhvr>
                                        <p:cTn dur="1" fill="hold">
                                          <p:stCondLst>
                                            <p:cond delay="0"/>
                                          </p:stCondLst>
                                        </p:cTn>
                                        <p:tgtEl>
                                          <p:spTgt spid="352"/>
                                        </p:tgtEl>
                                        <p:attrNameLst>
                                          <p:attrName>style.visibility</p:attrName>
                                        </p:attrNameLst>
                                      </p:cBhvr>
                                      <p:to>
                                        <p:strVal val="visible"/>
                                      </p:to>
                                    </p:set>
                                    <p:anim calcmode="lin" valueType="num">
                                      <p:cBhvr additive="base">
                                        <p:cTn dur="1000"/>
                                        <p:tgtEl>
                                          <p:spTgt spid="352"/>
                                        </p:tgtEl>
                                        <p:attrNameLst>
                                          <p:attrName>ppt_w</p:attrName>
                                        </p:attrNameLst>
                                      </p:cBhvr>
                                      <p:tavLst>
                                        <p:tav fmla="" tm="0">
                                          <p:val>
                                            <p:strVal val="0"/>
                                          </p:val>
                                        </p:tav>
                                        <p:tav fmla="" tm="100000">
                                          <p:val>
                                            <p:strVal val="#ppt_w"/>
                                          </p:val>
                                        </p:tav>
                                      </p:tavLst>
                                    </p:anim>
                                    <p:anim calcmode="lin" valueType="num">
                                      <p:cBhvr additive="base">
                                        <p:cTn dur="1000"/>
                                        <p:tgtEl>
                                          <p:spTgt spid="352"/>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12"/>
          <p:cNvSpPr txBox="1"/>
          <p:nvPr>
            <p:ph type="ctrTitle"/>
          </p:nvPr>
        </p:nvSpPr>
        <p:spPr>
          <a:xfrm flipH="1">
            <a:off x="770700" y="468450"/>
            <a:ext cx="8095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Geometry vs BufferGeometry</a:t>
            </a:r>
            <a:endParaRPr/>
          </a:p>
        </p:txBody>
      </p:sp>
      <p:graphicFrame>
        <p:nvGraphicFramePr>
          <p:cNvPr id="359" name="Google Shape;359;p12"/>
          <p:cNvGraphicFramePr/>
          <p:nvPr/>
        </p:nvGraphicFramePr>
        <p:xfrm>
          <a:off x="994325" y="1187025"/>
          <a:ext cx="3000000" cy="3000000"/>
        </p:xfrm>
        <a:graphic>
          <a:graphicData uri="http://schemas.openxmlformats.org/drawingml/2006/table">
            <a:tbl>
              <a:tblPr>
                <a:noFill/>
                <a:tableStyleId>{7F78C5BF-48B5-4941-8DF9-FF2C1323984D}</a:tableStyleId>
              </a:tblPr>
              <a:tblGrid>
                <a:gridCol w="3487875"/>
                <a:gridCol w="3487875"/>
              </a:tblGrid>
              <a:tr h="516375">
                <a:tc>
                  <a:txBody>
                    <a:bodyPr/>
                    <a:lstStyle/>
                    <a:p>
                      <a:pPr indent="0" lvl="0" marL="0" rtl="0" algn="ctr">
                        <a:spcBef>
                          <a:spcPts val="0"/>
                        </a:spcBef>
                        <a:spcAft>
                          <a:spcPts val="0"/>
                        </a:spcAft>
                        <a:buNone/>
                      </a:pPr>
                      <a:r>
                        <a:rPr lang="es"/>
                        <a:t>Geometry</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s"/>
                        <a:t>BufferGeometry</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10550">
                <a:tc>
                  <a:txBody>
                    <a:bodyPr/>
                    <a:lstStyle/>
                    <a:p>
                      <a:pPr indent="0" lvl="0" marL="0" rtl="0" algn="l">
                        <a:spcBef>
                          <a:spcPts val="0"/>
                        </a:spcBef>
                        <a:spcAft>
                          <a:spcPts val="0"/>
                        </a:spcAft>
                        <a:buNone/>
                      </a:pPr>
                      <a:r>
                        <a:rPr lang="es"/>
                        <a:t>Menyimpan atribut dengan objek seperti: Vector3, Face3, Color</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a:t>Menyimpan atribut dengan BufferAttribute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62450">
                <a:tc>
                  <a:txBody>
                    <a:bodyPr/>
                    <a:lstStyle/>
                    <a:p>
                      <a:pPr indent="0" lvl="0" marL="0" rtl="0" algn="l">
                        <a:spcBef>
                          <a:spcPts val="0"/>
                        </a:spcBef>
                        <a:spcAft>
                          <a:spcPts val="0"/>
                        </a:spcAft>
                        <a:buNone/>
                      </a:pPr>
                      <a:r>
                        <a:rPr lang="es"/>
                        <a:t>Performance lebih berat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a:t>Performance lebih ringan</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62450">
                <a:tc>
                  <a:txBody>
                    <a:bodyPr/>
                    <a:lstStyle/>
                    <a:p>
                      <a:pPr indent="0" lvl="0" marL="0" rtl="0" algn="l">
                        <a:spcBef>
                          <a:spcPts val="0"/>
                        </a:spcBef>
                        <a:spcAft>
                          <a:spcPts val="0"/>
                        </a:spcAft>
                        <a:buNone/>
                      </a:pPr>
                      <a:r>
                        <a:rPr lang="es"/>
                        <a:t>Cocok untuk projek umum karena lebih mudah digunakan</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a:t>Cocok untuk projek besar</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13"/>
          <p:cNvSpPr txBox="1"/>
          <p:nvPr>
            <p:ph idx="4294967295" type="subTitle"/>
          </p:nvPr>
        </p:nvSpPr>
        <p:spPr>
          <a:xfrm>
            <a:off x="252325" y="478700"/>
            <a:ext cx="4405500" cy="33312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s">
                <a:solidFill>
                  <a:srgbClr val="000000"/>
                </a:solidFill>
                <a:highlight>
                  <a:schemeClr val="dk1"/>
                </a:highlight>
                <a:latin typeface="Barlow Condensed"/>
                <a:ea typeface="Barlow Condensed"/>
                <a:cs typeface="Barlow Condensed"/>
                <a:sym typeface="Barlow Condensed"/>
              </a:rPr>
              <a:t>Contoh Kode Sederhana :</a:t>
            </a:r>
            <a:endParaRPr sz="1600">
              <a:solidFill>
                <a:srgbClr val="D73A49"/>
              </a:solidFill>
              <a:highlight>
                <a:schemeClr val="dk1"/>
              </a:highlight>
              <a:latin typeface="Courier New"/>
              <a:ea typeface="Courier New"/>
              <a:cs typeface="Courier New"/>
              <a:sym typeface="Courier New"/>
            </a:endParaRPr>
          </a:p>
          <a:p>
            <a:pPr indent="0" lvl="0" marL="0" rtl="0" algn="just">
              <a:lnSpc>
                <a:spcPct val="100000"/>
              </a:lnSpc>
              <a:spcBef>
                <a:spcPts val="0"/>
              </a:spcBef>
              <a:spcAft>
                <a:spcPts val="0"/>
              </a:spcAft>
              <a:buNone/>
            </a:pPr>
            <a:r>
              <a:t/>
            </a:r>
            <a:endParaRPr sz="1600">
              <a:solidFill>
                <a:srgbClr val="D73A49"/>
              </a:solidFill>
              <a:highlight>
                <a:schemeClr val="dk1"/>
              </a:highlight>
              <a:latin typeface="Courier New"/>
              <a:ea typeface="Courier New"/>
              <a:cs typeface="Courier New"/>
              <a:sym typeface="Courier New"/>
            </a:endParaRPr>
          </a:p>
          <a:p>
            <a:pPr indent="0" lvl="0" marL="0" rtl="0" algn="just">
              <a:lnSpc>
                <a:spcPct val="100000"/>
              </a:lnSpc>
              <a:spcBef>
                <a:spcPts val="0"/>
              </a:spcBef>
              <a:spcAft>
                <a:spcPts val="0"/>
              </a:spcAft>
              <a:buNone/>
            </a:pPr>
            <a:r>
              <a:rPr lang="es" sz="1400">
                <a:solidFill>
                  <a:srgbClr val="D73A49"/>
                </a:solidFill>
                <a:highlight>
                  <a:schemeClr val="dk1"/>
                </a:highlight>
                <a:latin typeface="Courier New"/>
                <a:ea typeface="Courier New"/>
                <a:cs typeface="Courier New"/>
                <a:sym typeface="Courier New"/>
              </a:rPr>
              <a:t>var</a:t>
            </a:r>
            <a:r>
              <a:rPr lang="es" sz="1400">
                <a:solidFill>
                  <a:srgbClr val="24292E"/>
                </a:solidFill>
                <a:highlight>
                  <a:schemeClr val="dk1"/>
                </a:highlight>
                <a:latin typeface="Courier New"/>
                <a:ea typeface="Courier New"/>
                <a:cs typeface="Courier New"/>
                <a:sym typeface="Courier New"/>
              </a:rPr>
              <a:t> geometry </a:t>
            </a:r>
            <a:r>
              <a:rPr lang="es" sz="1400">
                <a:solidFill>
                  <a:srgbClr val="D73A49"/>
                </a:solidFill>
                <a:highlight>
                  <a:schemeClr val="dk1"/>
                </a:highlight>
                <a:latin typeface="Courier New"/>
                <a:ea typeface="Courier New"/>
                <a:cs typeface="Courier New"/>
                <a:sym typeface="Courier New"/>
              </a:rPr>
              <a:t>=</a:t>
            </a:r>
            <a:r>
              <a:rPr lang="es" sz="1400">
                <a:solidFill>
                  <a:srgbClr val="24292E"/>
                </a:solidFill>
                <a:highlight>
                  <a:schemeClr val="dk1"/>
                </a:highlight>
                <a:latin typeface="Courier New"/>
                <a:ea typeface="Courier New"/>
                <a:cs typeface="Courier New"/>
                <a:sym typeface="Courier New"/>
              </a:rPr>
              <a:t> </a:t>
            </a:r>
            <a:r>
              <a:rPr lang="es" sz="1400">
                <a:solidFill>
                  <a:srgbClr val="D73A49"/>
                </a:solidFill>
                <a:highlight>
                  <a:schemeClr val="dk1"/>
                </a:highlight>
                <a:latin typeface="Courier New"/>
                <a:ea typeface="Courier New"/>
                <a:cs typeface="Courier New"/>
                <a:sym typeface="Courier New"/>
              </a:rPr>
              <a:t>new</a:t>
            </a:r>
            <a:r>
              <a:rPr lang="es" sz="1400">
                <a:solidFill>
                  <a:srgbClr val="24292E"/>
                </a:solidFill>
                <a:highlight>
                  <a:schemeClr val="dk1"/>
                </a:highlight>
                <a:latin typeface="Courier New"/>
                <a:ea typeface="Courier New"/>
                <a:cs typeface="Courier New"/>
                <a:sym typeface="Courier New"/>
              </a:rPr>
              <a:t> </a:t>
            </a:r>
            <a:r>
              <a:rPr lang="es" sz="1400">
                <a:solidFill>
                  <a:srgbClr val="6F42C1"/>
                </a:solidFill>
                <a:highlight>
                  <a:schemeClr val="dk1"/>
                </a:highlight>
                <a:latin typeface="Courier New"/>
                <a:ea typeface="Courier New"/>
                <a:cs typeface="Courier New"/>
                <a:sym typeface="Courier New"/>
              </a:rPr>
              <a:t>THREE.Geometry</a:t>
            </a:r>
            <a:r>
              <a:rPr lang="es" sz="1400">
                <a:solidFill>
                  <a:srgbClr val="24292E"/>
                </a:solidFill>
                <a:highlight>
                  <a:schemeClr val="dk1"/>
                </a:highlight>
                <a:latin typeface="Courier New"/>
                <a:ea typeface="Courier New"/>
                <a:cs typeface="Courier New"/>
                <a:sym typeface="Courier New"/>
              </a:rPr>
              <a:t>();</a:t>
            </a:r>
            <a:endParaRPr sz="1400">
              <a:solidFill>
                <a:srgbClr val="24292E"/>
              </a:solidFill>
              <a:highlight>
                <a:schemeClr val="dk1"/>
              </a:highlight>
              <a:latin typeface="Courier New"/>
              <a:ea typeface="Courier New"/>
              <a:cs typeface="Courier New"/>
              <a:sym typeface="Courier New"/>
            </a:endParaRPr>
          </a:p>
          <a:p>
            <a:pPr indent="0" lvl="0" marL="0" rtl="0" algn="just">
              <a:lnSpc>
                <a:spcPct val="100000"/>
              </a:lnSpc>
              <a:spcBef>
                <a:spcPts val="0"/>
              </a:spcBef>
              <a:spcAft>
                <a:spcPts val="0"/>
              </a:spcAft>
              <a:buNone/>
            </a:pPr>
            <a:r>
              <a:rPr lang="es" sz="1400">
                <a:solidFill>
                  <a:srgbClr val="24292E"/>
                </a:solidFill>
                <a:highlight>
                  <a:schemeClr val="dk1"/>
                </a:highlight>
                <a:latin typeface="Courier New"/>
                <a:ea typeface="Courier New"/>
                <a:cs typeface="Courier New"/>
                <a:sym typeface="Courier New"/>
              </a:rPr>
              <a:t>geometry.vertices.</a:t>
            </a:r>
            <a:r>
              <a:rPr lang="es" sz="1400">
                <a:solidFill>
                  <a:srgbClr val="005CC5"/>
                </a:solidFill>
                <a:highlight>
                  <a:schemeClr val="dk1"/>
                </a:highlight>
                <a:latin typeface="Courier New"/>
                <a:ea typeface="Courier New"/>
                <a:cs typeface="Courier New"/>
                <a:sym typeface="Courier New"/>
              </a:rPr>
              <a:t>push</a:t>
            </a:r>
            <a:r>
              <a:rPr lang="es" sz="1400">
                <a:solidFill>
                  <a:srgbClr val="24292E"/>
                </a:solidFill>
                <a:highlight>
                  <a:schemeClr val="dk1"/>
                </a:highlight>
                <a:latin typeface="Courier New"/>
                <a:ea typeface="Courier New"/>
                <a:cs typeface="Courier New"/>
                <a:sym typeface="Courier New"/>
              </a:rPr>
              <a:t>(</a:t>
            </a:r>
            <a:endParaRPr sz="1400">
              <a:solidFill>
                <a:srgbClr val="24292E"/>
              </a:solidFill>
              <a:highlight>
                <a:schemeClr val="dk1"/>
              </a:highlight>
              <a:latin typeface="Courier New"/>
              <a:ea typeface="Courier New"/>
              <a:cs typeface="Courier New"/>
              <a:sym typeface="Courier New"/>
            </a:endParaRPr>
          </a:p>
          <a:p>
            <a:pPr indent="0" lvl="0" marL="0" rtl="0" algn="just">
              <a:lnSpc>
                <a:spcPct val="100000"/>
              </a:lnSpc>
              <a:spcBef>
                <a:spcPts val="0"/>
              </a:spcBef>
              <a:spcAft>
                <a:spcPts val="0"/>
              </a:spcAft>
              <a:buNone/>
            </a:pPr>
            <a:r>
              <a:rPr lang="es" sz="1400">
                <a:solidFill>
                  <a:srgbClr val="24292E"/>
                </a:solidFill>
                <a:highlight>
                  <a:schemeClr val="dk1"/>
                </a:highlight>
                <a:latin typeface="Courier New"/>
                <a:ea typeface="Courier New"/>
                <a:cs typeface="Courier New"/>
                <a:sym typeface="Courier New"/>
              </a:rPr>
              <a:t>	</a:t>
            </a:r>
            <a:r>
              <a:rPr lang="es" sz="1400">
                <a:solidFill>
                  <a:srgbClr val="D73A49"/>
                </a:solidFill>
                <a:highlight>
                  <a:schemeClr val="dk1"/>
                </a:highlight>
                <a:latin typeface="Courier New"/>
                <a:ea typeface="Courier New"/>
                <a:cs typeface="Courier New"/>
                <a:sym typeface="Courier New"/>
              </a:rPr>
              <a:t>new</a:t>
            </a:r>
            <a:r>
              <a:rPr lang="es" sz="1400">
                <a:solidFill>
                  <a:srgbClr val="24292E"/>
                </a:solidFill>
                <a:highlight>
                  <a:schemeClr val="dk1"/>
                </a:highlight>
                <a:latin typeface="Courier New"/>
                <a:ea typeface="Courier New"/>
                <a:cs typeface="Courier New"/>
                <a:sym typeface="Courier New"/>
              </a:rPr>
              <a:t> </a:t>
            </a:r>
            <a:r>
              <a:rPr lang="es" sz="1400">
                <a:solidFill>
                  <a:srgbClr val="6F42C1"/>
                </a:solidFill>
                <a:highlight>
                  <a:schemeClr val="dk1"/>
                </a:highlight>
                <a:latin typeface="Courier New"/>
                <a:ea typeface="Courier New"/>
                <a:cs typeface="Courier New"/>
                <a:sym typeface="Courier New"/>
              </a:rPr>
              <a:t>THREE.Vector3</a:t>
            </a:r>
            <a:r>
              <a:rPr lang="es" sz="1400">
                <a:solidFill>
                  <a:srgbClr val="24292E"/>
                </a:solidFill>
                <a:highlight>
                  <a:schemeClr val="dk1"/>
                </a:highlight>
                <a:latin typeface="Courier New"/>
                <a:ea typeface="Courier New"/>
                <a:cs typeface="Courier New"/>
                <a:sym typeface="Courier New"/>
              </a:rPr>
              <a:t>( </a:t>
            </a:r>
            <a:r>
              <a:rPr lang="es" sz="1400">
                <a:solidFill>
                  <a:srgbClr val="D73A49"/>
                </a:solidFill>
                <a:highlight>
                  <a:schemeClr val="dk1"/>
                </a:highlight>
                <a:latin typeface="Courier New"/>
                <a:ea typeface="Courier New"/>
                <a:cs typeface="Courier New"/>
                <a:sym typeface="Courier New"/>
              </a:rPr>
              <a:t>-</a:t>
            </a:r>
            <a:r>
              <a:rPr lang="es" sz="1400">
                <a:solidFill>
                  <a:srgbClr val="005CC5"/>
                </a:solidFill>
                <a:highlight>
                  <a:schemeClr val="dk1"/>
                </a:highlight>
                <a:latin typeface="Courier New"/>
                <a:ea typeface="Courier New"/>
                <a:cs typeface="Courier New"/>
                <a:sym typeface="Courier New"/>
              </a:rPr>
              <a:t>1</a:t>
            </a:r>
            <a:r>
              <a:rPr lang="es" sz="1400">
                <a:solidFill>
                  <a:srgbClr val="24292E"/>
                </a:solidFill>
                <a:highlight>
                  <a:schemeClr val="dk1"/>
                </a:highlight>
                <a:latin typeface="Courier New"/>
                <a:ea typeface="Courier New"/>
                <a:cs typeface="Courier New"/>
                <a:sym typeface="Courier New"/>
              </a:rPr>
              <a:t>,  </a:t>
            </a:r>
            <a:r>
              <a:rPr lang="es" sz="1400">
                <a:solidFill>
                  <a:srgbClr val="005CC5"/>
                </a:solidFill>
                <a:highlight>
                  <a:schemeClr val="dk1"/>
                </a:highlight>
                <a:latin typeface="Courier New"/>
                <a:ea typeface="Courier New"/>
                <a:cs typeface="Courier New"/>
                <a:sym typeface="Courier New"/>
              </a:rPr>
              <a:t>1</a:t>
            </a:r>
            <a:r>
              <a:rPr lang="es" sz="1400">
                <a:solidFill>
                  <a:srgbClr val="24292E"/>
                </a:solidFill>
                <a:highlight>
                  <a:schemeClr val="dk1"/>
                </a:highlight>
                <a:latin typeface="Courier New"/>
                <a:ea typeface="Courier New"/>
                <a:cs typeface="Courier New"/>
                <a:sym typeface="Courier New"/>
              </a:rPr>
              <a:t>, </a:t>
            </a:r>
            <a:r>
              <a:rPr lang="es" sz="1400">
                <a:solidFill>
                  <a:srgbClr val="005CC5"/>
                </a:solidFill>
                <a:highlight>
                  <a:schemeClr val="dk1"/>
                </a:highlight>
                <a:latin typeface="Courier New"/>
                <a:ea typeface="Courier New"/>
                <a:cs typeface="Courier New"/>
                <a:sym typeface="Courier New"/>
              </a:rPr>
              <a:t>0</a:t>
            </a:r>
            <a:r>
              <a:rPr lang="es" sz="1400">
                <a:solidFill>
                  <a:srgbClr val="24292E"/>
                </a:solidFill>
                <a:highlight>
                  <a:schemeClr val="dk1"/>
                </a:highlight>
                <a:latin typeface="Courier New"/>
                <a:ea typeface="Courier New"/>
                <a:cs typeface="Courier New"/>
                <a:sym typeface="Courier New"/>
              </a:rPr>
              <a:t> ),</a:t>
            </a:r>
            <a:endParaRPr sz="1400">
              <a:solidFill>
                <a:srgbClr val="24292E"/>
              </a:solidFill>
              <a:highlight>
                <a:schemeClr val="dk1"/>
              </a:highlight>
              <a:latin typeface="Courier New"/>
              <a:ea typeface="Courier New"/>
              <a:cs typeface="Courier New"/>
              <a:sym typeface="Courier New"/>
            </a:endParaRPr>
          </a:p>
          <a:p>
            <a:pPr indent="0" lvl="0" marL="0" rtl="0" algn="just">
              <a:lnSpc>
                <a:spcPct val="100000"/>
              </a:lnSpc>
              <a:spcBef>
                <a:spcPts val="0"/>
              </a:spcBef>
              <a:spcAft>
                <a:spcPts val="0"/>
              </a:spcAft>
              <a:buNone/>
            </a:pPr>
            <a:r>
              <a:rPr lang="es" sz="1400">
                <a:solidFill>
                  <a:srgbClr val="24292E"/>
                </a:solidFill>
                <a:highlight>
                  <a:schemeClr val="dk1"/>
                </a:highlight>
                <a:latin typeface="Courier New"/>
                <a:ea typeface="Courier New"/>
                <a:cs typeface="Courier New"/>
                <a:sym typeface="Courier New"/>
              </a:rPr>
              <a:t>	</a:t>
            </a:r>
            <a:r>
              <a:rPr lang="es" sz="1400">
                <a:solidFill>
                  <a:srgbClr val="D73A49"/>
                </a:solidFill>
                <a:highlight>
                  <a:schemeClr val="dk1"/>
                </a:highlight>
                <a:latin typeface="Courier New"/>
                <a:ea typeface="Courier New"/>
                <a:cs typeface="Courier New"/>
                <a:sym typeface="Courier New"/>
              </a:rPr>
              <a:t>new</a:t>
            </a:r>
            <a:r>
              <a:rPr lang="es" sz="1400">
                <a:solidFill>
                  <a:srgbClr val="24292E"/>
                </a:solidFill>
                <a:highlight>
                  <a:schemeClr val="dk1"/>
                </a:highlight>
                <a:latin typeface="Courier New"/>
                <a:ea typeface="Courier New"/>
                <a:cs typeface="Courier New"/>
                <a:sym typeface="Courier New"/>
              </a:rPr>
              <a:t> </a:t>
            </a:r>
            <a:r>
              <a:rPr lang="es" sz="1400">
                <a:solidFill>
                  <a:srgbClr val="6F42C1"/>
                </a:solidFill>
                <a:highlight>
                  <a:schemeClr val="dk1"/>
                </a:highlight>
                <a:latin typeface="Courier New"/>
                <a:ea typeface="Courier New"/>
                <a:cs typeface="Courier New"/>
                <a:sym typeface="Courier New"/>
              </a:rPr>
              <a:t>THREE.Vector3</a:t>
            </a:r>
            <a:r>
              <a:rPr lang="es" sz="1400">
                <a:solidFill>
                  <a:srgbClr val="24292E"/>
                </a:solidFill>
                <a:highlight>
                  <a:schemeClr val="dk1"/>
                </a:highlight>
                <a:latin typeface="Courier New"/>
                <a:ea typeface="Courier New"/>
                <a:cs typeface="Courier New"/>
                <a:sym typeface="Courier New"/>
              </a:rPr>
              <a:t>( </a:t>
            </a:r>
            <a:r>
              <a:rPr lang="es" sz="1400">
                <a:solidFill>
                  <a:srgbClr val="D73A49"/>
                </a:solidFill>
                <a:highlight>
                  <a:schemeClr val="dk1"/>
                </a:highlight>
                <a:latin typeface="Courier New"/>
                <a:ea typeface="Courier New"/>
                <a:cs typeface="Courier New"/>
                <a:sym typeface="Courier New"/>
              </a:rPr>
              <a:t>-</a:t>
            </a:r>
            <a:r>
              <a:rPr lang="es" sz="1400">
                <a:solidFill>
                  <a:srgbClr val="005CC5"/>
                </a:solidFill>
                <a:highlight>
                  <a:schemeClr val="dk1"/>
                </a:highlight>
                <a:latin typeface="Courier New"/>
                <a:ea typeface="Courier New"/>
                <a:cs typeface="Courier New"/>
                <a:sym typeface="Courier New"/>
              </a:rPr>
              <a:t>1</a:t>
            </a:r>
            <a:r>
              <a:rPr lang="es" sz="1400">
                <a:solidFill>
                  <a:srgbClr val="24292E"/>
                </a:solidFill>
                <a:highlight>
                  <a:schemeClr val="dk1"/>
                </a:highlight>
                <a:latin typeface="Courier New"/>
                <a:ea typeface="Courier New"/>
                <a:cs typeface="Courier New"/>
                <a:sym typeface="Courier New"/>
              </a:rPr>
              <a:t>, </a:t>
            </a:r>
            <a:r>
              <a:rPr lang="es" sz="1400">
                <a:solidFill>
                  <a:srgbClr val="D73A49"/>
                </a:solidFill>
                <a:highlight>
                  <a:schemeClr val="dk1"/>
                </a:highlight>
                <a:latin typeface="Courier New"/>
                <a:ea typeface="Courier New"/>
                <a:cs typeface="Courier New"/>
                <a:sym typeface="Courier New"/>
              </a:rPr>
              <a:t>-</a:t>
            </a:r>
            <a:r>
              <a:rPr lang="es" sz="1400">
                <a:solidFill>
                  <a:srgbClr val="005CC5"/>
                </a:solidFill>
                <a:highlight>
                  <a:schemeClr val="dk1"/>
                </a:highlight>
                <a:latin typeface="Courier New"/>
                <a:ea typeface="Courier New"/>
                <a:cs typeface="Courier New"/>
                <a:sym typeface="Courier New"/>
              </a:rPr>
              <a:t>1</a:t>
            </a:r>
            <a:r>
              <a:rPr lang="es" sz="1400">
                <a:solidFill>
                  <a:srgbClr val="24292E"/>
                </a:solidFill>
                <a:highlight>
                  <a:schemeClr val="dk1"/>
                </a:highlight>
                <a:latin typeface="Courier New"/>
                <a:ea typeface="Courier New"/>
                <a:cs typeface="Courier New"/>
                <a:sym typeface="Courier New"/>
              </a:rPr>
              <a:t>, </a:t>
            </a:r>
            <a:r>
              <a:rPr lang="es" sz="1400">
                <a:solidFill>
                  <a:srgbClr val="005CC5"/>
                </a:solidFill>
                <a:highlight>
                  <a:schemeClr val="dk1"/>
                </a:highlight>
                <a:latin typeface="Courier New"/>
                <a:ea typeface="Courier New"/>
                <a:cs typeface="Courier New"/>
                <a:sym typeface="Courier New"/>
              </a:rPr>
              <a:t>0</a:t>
            </a:r>
            <a:r>
              <a:rPr lang="es" sz="1400">
                <a:solidFill>
                  <a:srgbClr val="24292E"/>
                </a:solidFill>
                <a:highlight>
                  <a:schemeClr val="dk1"/>
                </a:highlight>
                <a:latin typeface="Courier New"/>
                <a:ea typeface="Courier New"/>
                <a:cs typeface="Courier New"/>
                <a:sym typeface="Courier New"/>
              </a:rPr>
              <a:t> ),</a:t>
            </a:r>
            <a:endParaRPr sz="1400">
              <a:solidFill>
                <a:srgbClr val="24292E"/>
              </a:solidFill>
              <a:highlight>
                <a:schemeClr val="dk1"/>
              </a:highlight>
              <a:latin typeface="Courier New"/>
              <a:ea typeface="Courier New"/>
              <a:cs typeface="Courier New"/>
              <a:sym typeface="Courier New"/>
            </a:endParaRPr>
          </a:p>
          <a:p>
            <a:pPr indent="0" lvl="0" marL="0" rtl="0" algn="just">
              <a:lnSpc>
                <a:spcPct val="100000"/>
              </a:lnSpc>
              <a:spcBef>
                <a:spcPts val="0"/>
              </a:spcBef>
              <a:spcAft>
                <a:spcPts val="0"/>
              </a:spcAft>
              <a:buNone/>
            </a:pPr>
            <a:r>
              <a:rPr lang="es" sz="1400">
                <a:solidFill>
                  <a:srgbClr val="24292E"/>
                </a:solidFill>
                <a:highlight>
                  <a:schemeClr val="dk1"/>
                </a:highlight>
                <a:latin typeface="Courier New"/>
                <a:ea typeface="Courier New"/>
                <a:cs typeface="Courier New"/>
                <a:sym typeface="Courier New"/>
              </a:rPr>
              <a:t>	</a:t>
            </a:r>
            <a:r>
              <a:rPr lang="es" sz="1400">
                <a:solidFill>
                  <a:srgbClr val="D73A49"/>
                </a:solidFill>
                <a:highlight>
                  <a:schemeClr val="dk1"/>
                </a:highlight>
                <a:latin typeface="Courier New"/>
                <a:ea typeface="Courier New"/>
                <a:cs typeface="Courier New"/>
                <a:sym typeface="Courier New"/>
              </a:rPr>
              <a:t>new</a:t>
            </a:r>
            <a:r>
              <a:rPr lang="es" sz="1400">
                <a:solidFill>
                  <a:srgbClr val="24292E"/>
                </a:solidFill>
                <a:highlight>
                  <a:schemeClr val="dk1"/>
                </a:highlight>
                <a:latin typeface="Courier New"/>
                <a:ea typeface="Courier New"/>
                <a:cs typeface="Courier New"/>
                <a:sym typeface="Courier New"/>
              </a:rPr>
              <a:t> </a:t>
            </a:r>
            <a:r>
              <a:rPr lang="es" sz="1400">
                <a:solidFill>
                  <a:srgbClr val="6F42C1"/>
                </a:solidFill>
                <a:highlight>
                  <a:schemeClr val="dk1"/>
                </a:highlight>
                <a:latin typeface="Courier New"/>
                <a:ea typeface="Courier New"/>
                <a:cs typeface="Courier New"/>
                <a:sym typeface="Courier New"/>
              </a:rPr>
              <a:t>THREE.Vector3</a:t>
            </a:r>
            <a:r>
              <a:rPr lang="es" sz="1400">
                <a:solidFill>
                  <a:srgbClr val="24292E"/>
                </a:solidFill>
                <a:highlight>
                  <a:schemeClr val="dk1"/>
                </a:highlight>
                <a:latin typeface="Courier New"/>
                <a:ea typeface="Courier New"/>
                <a:cs typeface="Courier New"/>
                <a:sym typeface="Courier New"/>
              </a:rPr>
              <a:t>(  </a:t>
            </a:r>
            <a:r>
              <a:rPr lang="es" sz="1400">
                <a:solidFill>
                  <a:srgbClr val="005CC5"/>
                </a:solidFill>
                <a:highlight>
                  <a:schemeClr val="dk1"/>
                </a:highlight>
                <a:latin typeface="Courier New"/>
                <a:ea typeface="Courier New"/>
                <a:cs typeface="Courier New"/>
                <a:sym typeface="Courier New"/>
              </a:rPr>
              <a:t>1</a:t>
            </a:r>
            <a:r>
              <a:rPr lang="es" sz="1400">
                <a:solidFill>
                  <a:srgbClr val="24292E"/>
                </a:solidFill>
                <a:highlight>
                  <a:schemeClr val="dk1"/>
                </a:highlight>
                <a:latin typeface="Courier New"/>
                <a:ea typeface="Courier New"/>
                <a:cs typeface="Courier New"/>
                <a:sym typeface="Courier New"/>
              </a:rPr>
              <a:t>, </a:t>
            </a:r>
            <a:r>
              <a:rPr lang="es" sz="1400">
                <a:solidFill>
                  <a:srgbClr val="D73A49"/>
                </a:solidFill>
                <a:highlight>
                  <a:schemeClr val="dk1"/>
                </a:highlight>
                <a:latin typeface="Courier New"/>
                <a:ea typeface="Courier New"/>
                <a:cs typeface="Courier New"/>
                <a:sym typeface="Courier New"/>
              </a:rPr>
              <a:t>-</a:t>
            </a:r>
            <a:r>
              <a:rPr lang="es" sz="1400">
                <a:solidFill>
                  <a:srgbClr val="005CC5"/>
                </a:solidFill>
                <a:highlight>
                  <a:schemeClr val="dk1"/>
                </a:highlight>
                <a:latin typeface="Courier New"/>
                <a:ea typeface="Courier New"/>
                <a:cs typeface="Courier New"/>
                <a:sym typeface="Courier New"/>
              </a:rPr>
              <a:t>1</a:t>
            </a:r>
            <a:r>
              <a:rPr lang="es" sz="1400">
                <a:solidFill>
                  <a:srgbClr val="24292E"/>
                </a:solidFill>
                <a:highlight>
                  <a:schemeClr val="dk1"/>
                </a:highlight>
                <a:latin typeface="Courier New"/>
                <a:ea typeface="Courier New"/>
                <a:cs typeface="Courier New"/>
                <a:sym typeface="Courier New"/>
              </a:rPr>
              <a:t>, </a:t>
            </a:r>
            <a:r>
              <a:rPr lang="es" sz="1400">
                <a:solidFill>
                  <a:srgbClr val="005CC5"/>
                </a:solidFill>
                <a:highlight>
                  <a:schemeClr val="dk1"/>
                </a:highlight>
                <a:latin typeface="Courier New"/>
                <a:ea typeface="Courier New"/>
                <a:cs typeface="Courier New"/>
                <a:sym typeface="Courier New"/>
              </a:rPr>
              <a:t>0</a:t>
            </a:r>
            <a:r>
              <a:rPr lang="es" sz="1400">
                <a:solidFill>
                  <a:srgbClr val="24292E"/>
                </a:solidFill>
                <a:highlight>
                  <a:schemeClr val="dk1"/>
                </a:highlight>
                <a:latin typeface="Courier New"/>
                <a:ea typeface="Courier New"/>
                <a:cs typeface="Courier New"/>
                <a:sym typeface="Courier New"/>
              </a:rPr>
              <a:t> )</a:t>
            </a:r>
            <a:endParaRPr sz="1400">
              <a:solidFill>
                <a:srgbClr val="24292E"/>
              </a:solidFill>
              <a:highlight>
                <a:schemeClr val="dk1"/>
              </a:highlight>
              <a:latin typeface="Courier New"/>
              <a:ea typeface="Courier New"/>
              <a:cs typeface="Courier New"/>
              <a:sym typeface="Courier New"/>
            </a:endParaRPr>
          </a:p>
          <a:p>
            <a:pPr indent="0" lvl="0" marL="0" marR="152400" rtl="0" algn="l">
              <a:lnSpc>
                <a:spcPct val="100000"/>
              </a:lnSpc>
              <a:spcBef>
                <a:spcPts val="0"/>
              </a:spcBef>
              <a:spcAft>
                <a:spcPts val="0"/>
              </a:spcAft>
              <a:buNone/>
            </a:pPr>
            <a:r>
              <a:rPr lang="es" sz="1400">
                <a:solidFill>
                  <a:srgbClr val="24292E"/>
                </a:solidFill>
                <a:highlight>
                  <a:schemeClr val="dk1"/>
                </a:highlight>
                <a:latin typeface="Courier New"/>
                <a:ea typeface="Courier New"/>
                <a:cs typeface="Courier New"/>
                <a:sym typeface="Courier New"/>
              </a:rPr>
              <a:t>);</a:t>
            </a:r>
            <a:endParaRPr sz="1400">
              <a:solidFill>
                <a:srgbClr val="24292E"/>
              </a:solidFill>
              <a:highlight>
                <a:schemeClr val="dk1"/>
              </a:highlight>
              <a:latin typeface="Courier New"/>
              <a:ea typeface="Courier New"/>
              <a:cs typeface="Courier New"/>
              <a:sym typeface="Courier New"/>
            </a:endParaRPr>
          </a:p>
          <a:p>
            <a:pPr indent="0" lvl="0" marL="0" marR="152400" rtl="0" algn="l">
              <a:lnSpc>
                <a:spcPct val="100000"/>
              </a:lnSpc>
              <a:spcBef>
                <a:spcPts val="0"/>
              </a:spcBef>
              <a:spcAft>
                <a:spcPts val="0"/>
              </a:spcAft>
              <a:buNone/>
            </a:pPr>
            <a:r>
              <a:t/>
            </a:r>
            <a:endParaRPr sz="1400">
              <a:solidFill>
                <a:srgbClr val="24292E"/>
              </a:solidFill>
              <a:highlight>
                <a:schemeClr val="dk1"/>
              </a:highlight>
              <a:latin typeface="Courier New"/>
              <a:ea typeface="Courier New"/>
              <a:cs typeface="Courier New"/>
              <a:sym typeface="Courier New"/>
            </a:endParaRPr>
          </a:p>
          <a:p>
            <a:pPr indent="0" lvl="0" marL="0" marR="152400" rtl="0" algn="l">
              <a:lnSpc>
                <a:spcPct val="100000"/>
              </a:lnSpc>
              <a:spcBef>
                <a:spcPts val="0"/>
              </a:spcBef>
              <a:spcAft>
                <a:spcPts val="0"/>
              </a:spcAft>
              <a:buNone/>
            </a:pPr>
            <a:r>
              <a:rPr lang="es" sz="1400">
                <a:solidFill>
                  <a:srgbClr val="444444"/>
                </a:solidFill>
                <a:latin typeface="Courier New"/>
                <a:ea typeface="Courier New"/>
                <a:cs typeface="Courier New"/>
                <a:sym typeface="Courier New"/>
              </a:rPr>
              <a:t>geometry</a:t>
            </a:r>
            <a:r>
              <a:rPr lang="es" sz="1400">
                <a:solidFill>
                  <a:srgbClr val="888888"/>
                </a:solidFill>
                <a:latin typeface="Courier New"/>
                <a:ea typeface="Courier New"/>
                <a:cs typeface="Courier New"/>
                <a:sym typeface="Courier New"/>
              </a:rPr>
              <a:t>.</a:t>
            </a:r>
            <a:r>
              <a:rPr lang="es" sz="1400">
                <a:solidFill>
                  <a:srgbClr val="444444"/>
                </a:solidFill>
                <a:latin typeface="Courier New"/>
                <a:ea typeface="Courier New"/>
                <a:cs typeface="Courier New"/>
                <a:sym typeface="Courier New"/>
              </a:rPr>
              <a:t>faces</a:t>
            </a:r>
            <a:r>
              <a:rPr lang="es" sz="1400">
                <a:solidFill>
                  <a:srgbClr val="888888"/>
                </a:solidFill>
                <a:latin typeface="Courier New"/>
                <a:ea typeface="Courier New"/>
                <a:cs typeface="Courier New"/>
                <a:sym typeface="Courier New"/>
              </a:rPr>
              <a:t>.</a:t>
            </a:r>
            <a:r>
              <a:rPr lang="es" sz="1400">
                <a:solidFill>
                  <a:srgbClr val="444444"/>
                </a:solidFill>
                <a:latin typeface="Courier New"/>
                <a:ea typeface="Courier New"/>
                <a:cs typeface="Courier New"/>
                <a:sym typeface="Courier New"/>
              </a:rPr>
              <a:t>push</a:t>
            </a:r>
            <a:r>
              <a:rPr lang="es" sz="1400">
                <a:solidFill>
                  <a:srgbClr val="888888"/>
                </a:solidFill>
                <a:latin typeface="Courier New"/>
                <a:ea typeface="Courier New"/>
                <a:cs typeface="Courier New"/>
                <a:sym typeface="Courier New"/>
              </a:rPr>
              <a:t>(</a:t>
            </a:r>
            <a:r>
              <a:rPr lang="es" sz="1400">
                <a:solidFill>
                  <a:srgbClr val="30B030"/>
                </a:solidFill>
                <a:latin typeface="Courier New"/>
                <a:ea typeface="Courier New"/>
                <a:cs typeface="Courier New"/>
                <a:sym typeface="Courier New"/>
              </a:rPr>
              <a:t>new</a:t>
            </a:r>
            <a:r>
              <a:rPr lang="es" sz="1400">
                <a:solidFill>
                  <a:srgbClr val="444444"/>
                </a:solidFill>
                <a:latin typeface="Courier New"/>
                <a:ea typeface="Courier New"/>
                <a:cs typeface="Courier New"/>
                <a:sym typeface="Courier New"/>
              </a:rPr>
              <a:t> THREE</a:t>
            </a:r>
            <a:r>
              <a:rPr lang="es" sz="1400">
                <a:solidFill>
                  <a:srgbClr val="888888"/>
                </a:solidFill>
                <a:latin typeface="Courier New"/>
                <a:ea typeface="Courier New"/>
                <a:cs typeface="Courier New"/>
                <a:sym typeface="Courier New"/>
              </a:rPr>
              <a:t>.</a:t>
            </a:r>
            <a:r>
              <a:rPr lang="es" sz="1400">
                <a:solidFill>
                  <a:srgbClr val="2194CE"/>
                </a:solidFill>
                <a:latin typeface="Courier New"/>
                <a:ea typeface="Courier New"/>
                <a:cs typeface="Courier New"/>
                <a:sym typeface="Courier New"/>
              </a:rPr>
              <a:t>Face3</a:t>
            </a:r>
            <a:r>
              <a:rPr lang="es" sz="1400">
                <a:solidFill>
                  <a:srgbClr val="888888"/>
                </a:solidFill>
                <a:latin typeface="Courier New"/>
                <a:ea typeface="Courier New"/>
                <a:cs typeface="Courier New"/>
                <a:sym typeface="Courier New"/>
              </a:rPr>
              <a:t>(</a:t>
            </a:r>
            <a:r>
              <a:rPr lang="es" sz="1400">
                <a:solidFill>
                  <a:srgbClr val="444444"/>
                </a:solidFill>
                <a:latin typeface="Courier New"/>
                <a:ea typeface="Courier New"/>
                <a:cs typeface="Courier New"/>
                <a:sym typeface="Courier New"/>
              </a:rPr>
              <a:t> </a:t>
            </a:r>
            <a:r>
              <a:rPr lang="es" sz="1400">
                <a:solidFill>
                  <a:srgbClr val="FF0080"/>
                </a:solidFill>
                <a:latin typeface="Courier New"/>
                <a:ea typeface="Courier New"/>
                <a:cs typeface="Courier New"/>
                <a:sym typeface="Courier New"/>
              </a:rPr>
              <a:t>0</a:t>
            </a:r>
            <a:r>
              <a:rPr lang="es" sz="1400">
                <a:solidFill>
                  <a:srgbClr val="888888"/>
                </a:solidFill>
                <a:latin typeface="Courier New"/>
                <a:ea typeface="Courier New"/>
                <a:cs typeface="Courier New"/>
                <a:sym typeface="Courier New"/>
              </a:rPr>
              <a:t>,</a:t>
            </a:r>
            <a:r>
              <a:rPr lang="es" sz="1400">
                <a:solidFill>
                  <a:srgbClr val="444444"/>
                </a:solidFill>
                <a:latin typeface="Courier New"/>
                <a:ea typeface="Courier New"/>
                <a:cs typeface="Courier New"/>
                <a:sym typeface="Courier New"/>
              </a:rPr>
              <a:t> </a:t>
            </a:r>
            <a:r>
              <a:rPr lang="es" sz="1400">
                <a:solidFill>
                  <a:srgbClr val="FF0080"/>
                </a:solidFill>
                <a:latin typeface="Courier New"/>
                <a:ea typeface="Courier New"/>
                <a:cs typeface="Courier New"/>
                <a:sym typeface="Courier New"/>
              </a:rPr>
              <a:t>1</a:t>
            </a:r>
            <a:r>
              <a:rPr lang="es" sz="1400">
                <a:solidFill>
                  <a:srgbClr val="888888"/>
                </a:solidFill>
                <a:latin typeface="Courier New"/>
                <a:ea typeface="Courier New"/>
                <a:cs typeface="Courier New"/>
                <a:sym typeface="Courier New"/>
              </a:rPr>
              <a:t>,</a:t>
            </a:r>
            <a:r>
              <a:rPr lang="es" sz="1400">
                <a:solidFill>
                  <a:srgbClr val="444444"/>
                </a:solidFill>
                <a:latin typeface="Courier New"/>
                <a:ea typeface="Courier New"/>
                <a:cs typeface="Courier New"/>
                <a:sym typeface="Courier New"/>
              </a:rPr>
              <a:t> </a:t>
            </a:r>
            <a:r>
              <a:rPr lang="es" sz="1400">
                <a:solidFill>
                  <a:srgbClr val="FF0080"/>
                </a:solidFill>
                <a:latin typeface="Courier New"/>
                <a:ea typeface="Courier New"/>
                <a:cs typeface="Courier New"/>
                <a:sym typeface="Courier New"/>
              </a:rPr>
              <a:t>2</a:t>
            </a:r>
            <a:r>
              <a:rPr lang="es" sz="1400">
                <a:solidFill>
                  <a:srgbClr val="444444"/>
                </a:solidFill>
                <a:latin typeface="Courier New"/>
                <a:ea typeface="Courier New"/>
                <a:cs typeface="Courier New"/>
                <a:sym typeface="Courier New"/>
              </a:rPr>
              <a:t> </a:t>
            </a:r>
            <a:r>
              <a:rPr lang="es" sz="1400">
                <a:solidFill>
                  <a:srgbClr val="888888"/>
                </a:solidFill>
                <a:latin typeface="Courier New"/>
                <a:ea typeface="Courier New"/>
                <a:cs typeface="Courier New"/>
                <a:sym typeface="Courier New"/>
              </a:rPr>
              <a:t>));</a:t>
            </a:r>
            <a:endParaRPr sz="1400">
              <a:solidFill>
                <a:srgbClr val="888888"/>
              </a:solidFill>
              <a:latin typeface="Courier New"/>
              <a:ea typeface="Courier New"/>
              <a:cs typeface="Courier New"/>
              <a:sym typeface="Courier New"/>
            </a:endParaRPr>
          </a:p>
          <a:p>
            <a:pPr indent="0" lvl="0" marL="0" marR="152400" rtl="0" algn="l">
              <a:lnSpc>
                <a:spcPct val="100000"/>
              </a:lnSpc>
              <a:spcBef>
                <a:spcPts val="0"/>
              </a:spcBef>
              <a:spcAft>
                <a:spcPts val="0"/>
              </a:spcAft>
              <a:buNone/>
            </a:pPr>
            <a:r>
              <a:t/>
            </a:r>
            <a:endParaRPr sz="1400">
              <a:solidFill>
                <a:srgbClr val="888888"/>
              </a:solidFill>
              <a:latin typeface="Courier New"/>
              <a:ea typeface="Courier New"/>
              <a:cs typeface="Courier New"/>
              <a:sym typeface="Courier New"/>
            </a:endParaRPr>
          </a:p>
          <a:p>
            <a:pPr indent="0" lvl="0" marL="0" marR="152400" rtl="0" algn="l">
              <a:lnSpc>
                <a:spcPct val="100000"/>
              </a:lnSpc>
              <a:spcBef>
                <a:spcPts val="0"/>
              </a:spcBef>
              <a:spcAft>
                <a:spcPts val="0"/>
              </a:spcAft>
              <a:buNone/>
            </a:pPr>
            <a:r>
              <a:rPr lang="es" sz="1400">
                <a:solidFill>
                  <a:srgbClr val="444444"/>
                </a:solidFill>
                <a:latin typeface="Courier New"/>
                <a:ea typeface="Courier New"/>
                <a:cs typeface="Courier New"/>
                <a:sym typeface="Courier New"/>
              </a:rPr>
              <a:t>geometry</a:t>
            </a:r>
            <a:r>
              <a:rPr lang="es" sz="1400">
                <a:solidFill>
                  <a:srgbClr val="888888"/>
                </a:solidFill>
                <a:latin typeface="Courier New"/>
                <a:ea typeface="Courier New"/>
                <a:cs typeface="Courier New"/>
                <a:sym typeface="Courier New"/>
              </a:rPr>
              <a:t>.</a:t>
            </a:r>
            <a:r>
              <a:rPr lang="es" sz="1400">
                <a:solidFill>
                  <a:srgbClr val="444444"/>
                </a:solidFill>
                <a:latin typeface="Courier New"/>
                <a:ea typeface="Courier New"/>
                <a:cs typeface="Courier New"/>
                <a:sym typeface="Courier New"/>
              </a:rPr>
              <a:t>computeBoundingSphere</a:t>
            </a:r>
            <a:r>
              <a:rPr lang="es" sz="1400">
                <a:solidFill>
                  <a:srgbClr val="888888"/>
                </a:solidFill>
                <a:latin typeface="Courier New"/>
                <a:ea typeface="Courier New"/>
                <a:cs typeface="Courier New"/>
                <a:sym typeface="Courier New"/>
              </a:rPr>
              <a:t>();</a:t>
            </a:r>
            <a:endParaRPr sz="1400">
              <a:solidFill>
                <a:srgbClr val="24292E"/>
              </a:solidFill>
              <a:highlight>
                <a:schemeClr val="dk1"/>
              </a:highlight>
              <a:latin typeface="Courier New"/>
              <a:ea typeface="Courier New"/>
              <a:cs typeface="Courier New"/>
              <a:sym typeface="Courier New"/>
            </a:endParaRPr>
          </a:p>
          <a:p>
            <a:pPr indent="0" lvl="0" marL="0" rtl="0" algn="just">
              <a:lnSpc>
                <a:spcPct val="100000"/>
              </a:lnSpc>
              <a:spcBef>
                <a:spcPts val="0"/>
              </a:spcBef>
              <a:spcAft>
                <a:spcPts val="0"/>
              </a:spcAft>
              <a:buNone/>
            </a:pPr>
            <a:r>
              <a:t/>
            </a:r>
            <a:endParaRPr sz="1900">
              <a:solidFill>
                <a:srgbClr val="000000"/>
              </a:solidFill>
              <a:highlight>
                <a:srgbClr val="B7B7B7"/>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s" sz="1900">
                <a:solidFill>
                  <a:srgbClr val="000000"/>
                </a:solidFill>
                <a:highlight>
                  <a:schemeClr val="dk1"/>
                </a:highlight>
                <a:latin typeface="Barlow Condensed"/>
                <a:ea typeface="Barlow Condensed"/>
                <a:cs typeface="Barlow Condensed"/>
                <a:sym typeface="Barlow Condensed"/>
              </a:rPr>
              <a:t> </a:t>
            </a:r>
            <a:endParaRPr sz="1900">
              <a:solidFill>
                <a:srgbClr val="000000"/>
              </a:solidFill>
              <a:highlight>
                <a:schemeClr val="dk1"/>
              </a:highlight>
              <a:latin typeface="Barlow Condensed"/>
              <a:ea typeface="Barlow Condensed"/>
              <a:cs typeface="Barlow Condensed"/>
              <a:sym typeface="Barlow Condensed"/>
            </a:endParaRPr>
          </a:p>
        </p:txBody>
      </p:sp>
      <p:sp>
        <p:nvSpPr>
          <p:cNvPr id="365" name="Google Shape;365;p13"/>
          <p:cNvSpPr txBox="1"/>
          <p:nvPr/>
        </p:nvSpPr>
        <p:spPr>
          <a:xfrm>
            <a:off x="4431650" y="696225"/>
            <a:ext cx="4211400" cy="3636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Barlow Condensed"/>
              <a:buChar char="-"/>
            </a:pPr>
            <a:r>
              <a:rPr lang="es" sz="1800">
                <a:highlight>
                  <a:schemeClr val="dk1"/>
                </a:highlight>
                <a:latin typeface="Barlow Condensed"/>
                <a:ea typeface="Barlow Condensed"/>
                <a:cs typeface="Barlow Condensed"/>
                <a:sym typeface="Barlow Condensed"/>
              </a:rPr>
              <a:t>Konstruktor geometry() tidak memerlukan argumen</a:t>
            </a:r>
            <a:endParaRPr sz="1800">
              <a:highlight>
                <a:schemeClr val="dk1"/>
              </a:highlight>
              <a:latin typeface="Barlow Condensed"/>
              <a:ea typeface="Barlow Condensed"/>
              <a:cs typeface="Barlow Condensed"/>
              <a:sym typeface="Barlow Condensed"/>
            </a:endParaRPr>
          </a:p>
          <a:p>
            <a:pPr indent="0" lvl="0" marL="457200" rtl="0" algn="l">
              <a:spcBef>
                <a:spcPts val="0"/>
              </a:spcBef>
              <a:spcAft>
                <a:spcPts val="0"/>
              </a:spcAft>
              <a:buNone/>
            </a:pPr>
            <a:r>
              <a:t/>
            </a:r>
            <a:endParaRPr sz="1800">
              <a:highlight>
                <a:schemeClr val="dk1"/>
              </a:highlight>
              <a:latin typeface="Barlow Condensed"/>
              <a:ea typeface="Barlow Condensed"/>
              <a:cs typeface="Barlow Condensed"/>
              <a:sym typeface="Barlow Condensed"/>
            </a:endParaRPr>
          </a:p>
          <a:p>
            <a:pPr indent="-342900" lvl="0" marL="457200" rtl="0" algn="l">
              <a:spcBef>
                <a:spcPts val="0"/>
              </a:spcBef>
              <a:spcAft>
                <a:spcPts val="0"/>
              </a:spcAft>
              <a:buSzPts val="1800"/>
              <a:buFont typeface="Barlow Condensed"/>
              <a:buChar char="-"/>
            </a:pPr>
            <a:r>
              <a:rPr lang="es" sz="1800">
                <a:highlight>
                  <a:schemeClr val="dk1"/>
                </a:highlight>
                <a:latin typeface="Barlow Condensed"/>
                <a:ea typeface="Barlow Condensed"/>
                <a:cs typeface="Barlow Condensed"/>
                <a:sym typeface="Barlow Condensed"/>
              </a:rPr>
              <a:t>Vertices.push(), seperti pada bufferGeometry</a:t>
            </a:r>
            <a:endParaRPr sz="1800">
              <a:highlight>
                <a:schemeClr val="dk1"/>
              </a:highlight>
              <a:latin typeface="Barlow Condensed"/>
              <a:ea typeface="Barlow Condensed"/>
              <a:cs typeface="Barlow Condensed"/>
              <a:sym typeface="Barlow Condensed"/>
            </a:endParaRPr>
          </a:p>
          <a:p>
            <a:pPr indent="0" lvl="0" marL="457200" rtl="0" algn="l">
              <a:spcBef>
                <a:spcPts val="0"/>
              </a:spcBef>
              <a:spcAft>
                <a:spcPts val="0"/>
              </a:spcAft>
              <a:buNone/>
            </a:pPr>
            <a:r>
              <a:t/>
            </a:r>
            <a:endParaRPr sz="1800">
              <a:highlight>
                <a:schemeClr val="dk1"/>
              </a:highlight>
              <a:latin typeface="Barlow Condensed"/>
              <a:ea typeface="Barlow Condensed"/>
              <a:cs typeface="Barlow Condensed"/>
              <a:sym typeface="Barlow Condensed"/>
            </a:endParaRPr>
          </a:p>
          <a:p>
            <a:pPr indent="-342900" lvl="0" marL="457200" rtl="0" algn="l">
              <a:spcBef>
                <a:spcPts val="0"/>
              </a:spcBef>
              <a:spcAft>
                <a:spcPts val="0"/>
              </a:spcAft>
              <a:buSzPts val="1800"/>
              <a:buFont typeface="Barlow Condensed"/>
              <a:buChar char="-"/>
            </a:pPr>
            <a:r>
              <a:rPr lang="es" sz="1800">
                <a:highlight>
                  <a:schemeClr val="dk1"/>
                </a:highlight>
                <a:latin typeface="Barlow Condensed"/>
                <a:ea typeface="Barlow Condensed"/>
                <a:cs typeface="Barlow Condensed"/>
                <a:sym typeface="Barlow Condensed"/>
              </a:rPr>
              <a:t>geometry.faces.push() seperti indices. Prinsipnya sama seperti bufferGeometry untuk membentuk segitiga. Property = Face3();</a:t>
            </a:r>
            <a:endParaRPr sz="1800">
              <a:highlight>
                <a:schemeClr val="dk1"/>
              </a:highlight>
              <a:latin typeface="Barlow Condensed"/>
              <a:ea typeface="Barlow Condensed"/>
              <a:cs typeface="Barlow Condensed"/>
              <a:sym typeface="Barlow Condensed"/>
            </a:endParaRPr>
          </a:p>
          <a:p>
            <a:pPr indent="0" lvl="0" marL="457200" rtl="0" algn="l">
              <a:spcBef>
                <a:spcPts val="0"/>
              </a:spcBef>
              <a:spcAft>
                <a:spcPts val="0"/>
              </a:spcAft>
              <a:buNone/>
            </a:pPr>
            <a:r>
              <a:t/>
            </a:r>
            <a:endParaRPr sz="1800">
              <a:highlight>
                <a:schemeClr val="dk1"/>
              </a:highlight>
              <a:latin typeface="Barlow Condensed"/>
              <a:ea typeface="Barlow Condensed"/>
              <a:cs typeface="Barlow Condensed"/>
              <a:sym typeface="Barlow Condensed"/>
            </a:endParaRPr>
          </a:p>
          <a:p>
            <a:pPr indent="-342900" lvl="0" marL="457200" rtl="0" algn="l">
              <a:spcBef>
                <a:spcPts val="0"/>
              </a:spcBef>
              <a:spcAft>
                <a:spcPts val="0"/>
              </a:spcAft>
              <a:buSzPts val="1800"/>
              <a:buFont typeface="Barlow Condensed"/>
              <a:buChar char="-"/>
            </a:pPr>
            <a:r>
              <a:rPr lang="es" sz="1800">
                <a:highlight>
                  <a:schemeClr val="dk1"/>
                </a:highlight>
                <a:latin typeface="Barlow Condensed"/>
                <a:ea typeface="Barlow Condensed"/>
                <a:cs typeface="Barlow Condensed"/>
                <a:sym typeface="Barlow Condensed"/>
              </a:rPr>
              <a:t>computeBoundingSphere(); Menghubungkan titik diatas menjadi sphere</a:t>
            </a:r>
            <a:endParaRPr sz="1800">
              <a:highlight>
                <a:schemeClr val="dk1"/>
              </a:highlight>
              <a:latin typeface="Barlow Condensed"/>
              <a:ea typeface="Barlow Condensed"/>
              <a:cs typeface="Barlow Condensed"/>
              <a:sym typeface="Barlow Condensed"/>
            </a:endParaRPr>
          </a:p>
          <a:p>
            <a:pPr indent="0" lvl="0" marL="0" rtl="0" algn="just">
              <a:spcBef>
                <a:spcPts val="0"/>
              </a:spcBef>
              <a:spcAft>
                <a:spcPts val="0"/>
              </a:spcAft>
              <a:buNone/>
            </a:pPr>
            <a:r>
              <a:t/>
            </a:r>
            <a:endParaRPr sz="1800">
              <a:highlight>
                <a:schemeClr val="dk1"/>
              </a:highlight>
              <a:latin typeface="Barlow Condensed"/>
              <a:ea typeface="Barlow Condensed"/>
              <a:cs typeface="Barlow Condensed"/>
              <a:sym typeface="Barlow Condense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14"/>
          <p:cNvSpPr txBox="1"/>
          <p:nvPr>
            <p:ph type="ctrTitle"/>
          </p:nvPr>
        </p:nvSpPr>
        <p:spPr>
          <a:xfrm>
            <a:off x="278401" y="201750"/>
            <a:ext cx="8095500" cy="577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Properti dari geometri</a:t>
            </a:r>
            <a:endParaRPr/>
          </a:p>
        </p:txBody>
      </p:sp>
      <p:sp>
        <p:nvSpPr>
          <p:cNvPr id="371" name="Google Shape;371;p14"/>
          <p:cNvSpPr txBox="1"/>
          <p:nvPr/>
        </p:nvSpPr>
        <p:spPr>
          <a:xfrm>
            <a:off x="1190625" y="698600"/>
            <a:ext cx="6334200" cy="3573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 sz="1600">
                <a:solidFill>
                  <a:srgbClr val="444444"/>
                </a:solidFill>
                <a:latin typeface="Barlow Condensed"/>
                <a:ea typeface="Barlow Condensed"/>
                <a:cs typeface="Barlow Condensed"/>
                <a:sym typeface="Barlow Condensed"/>
              </a:rPr>
              <a:t>.boundingBox</a:t>
            </a:r>
            <a:endParaRPr b="1" sz="1600">
              <a:solidFill>
                <a:srgbClr val="999999"/>
              </a:solidFill>
              <a:latin typeface="Barlow Condensed"/>
              <a:ea typeface="Barlow Condensed"/>
              <a:cs typeface="Barlow Condensed"/>
              <a:sym typeface="Barlow Condensed"/>
            </a:endParaRPr>
          </a:p>
          <a:p>
            <a:pPr indent="0" lvl="0" marL="0" marR="152400" rtl="0" algn="l">
              <a:lnSpc>
                <a:spcPct val="100000"/>
              </a:lnSpc>
              <a:spcBef>
                <a:spcPts val="0"/>
              </a:spcBef>
              <a:spcAft>
                <a:spcPts val="0"/>
              </a:spcAft>
              <a:buNone/>
            </a:pPr>
            <a:r>
              <a:rPr lang="es" sz="1600">
                <a:solidFill>
                  <a:srgbClr val="444444"/>
                </a:solidFill>
                <a:latin typeface="Barlow Condensed"/>
                <a:ea typeface="Barlow Condensed"/>
                <a:cs typeface="Barlow Condensed"/>
                <a:sym typeface="Barlow Condensed"/>
              </a:rPr>
              <a:t>untuk membentuk object box (kotak) di geometry,</a:t>
            </a:r>
            <a:r>
              <a:rPr lang="es" sz="1600">
                <a:solidFill>
                  <a:srgbClr val="444444"/>
                </a:solidFill>
                <a:latin typeface="Barlow Condensed"/>
                <a:ea typeface="Barlow Condensed"/>
                <a:cs typeface="Barlow Condensed"/>
                <a:sym typeface="Barlow Condensed"/>
              </a:rPr>
              <a:t> biasanya di kalkulasi dengan </a:t>
            </a:r>
            <a:r>
              <a:rPr lang="es" sz="1600">
                <a:solidFill>
                  <a:srgbClr val="444444"/>
                </a:solidFill>
                <a:latin typeface="Barlow Condensed"/>
                <a:ea typeface="Barlow Condensed"/>
                <a:cs typeface="Barlow Condensed"/>
                <a:sym typeface="Barlow Condensed"/>
              </a:rPr>
              <a:t> .computeBoundingBox(). Default nya null.</a:t>
            </a:r>
            <a:endParaRPr sz="1600">
              <a:solidFill>
                <a:srgbClr val="444444"/>
              </a:solidFill>
              <a:latin typeface="Barlow Condensed"/>
              <a:ea typeface="Barlow Condensed"/>
              <a:cs typeface="Barlow Condensed"/>
              <a:sym typeface="Barlow Condensed"/>
            </a:endParaRPr>
          </a:p>
          <a:p>
            <a:pPr indent="0" lvl="0" marL="0" marR="152400" rtl="0" algn="l">
              <a:lnSpc>
                <a:spcPct val="100000"/>
              </a:lnSpc>
              <a:spcBef>
                <a:spcPts val="0"/>
              </a:spcBef>
              <a:spcAft>
                <a:spcPts val="0"/>
              </a:spcAft>
              <a:buNone/>
            </a:pPr>
            <a:r>
              <a:t/>
            </a:r>
            <a:endParaRPr sz="1600">
              <a:solidFill>
                <a:srgbClr val="444444"/>
              </a:solidFill>
              <a:latin typeface="Barlow Condensed"/>
              <a:ea typeface="Barlow Condensed"/>
              <a:cs typeface="Barlow Condensed"/>
              <a:sym typeface="Barlow Condensed"/>
            </a:endParaRPr>
          </a:p>
          <a:p>
            <a:pPr indent="0" lvl="0" marL="0" rtl="0" algn="l">
              <a:lnSpc>
                <a:spcPct val="100000"/>
              </a:lnSpc>
              <a:spcBef>
                <a:spcPts val="0"/>
              </a:spcBef>
              <a:spcAft>
                <a:spcPts val="0"/>
              </a:spcAft>
              <a:buNone/>
            </a:pPr>
            <a:r>
              <a:rPr b="1" lang="es" sz="1600">
                <a:solidFill>
                  <a:srgbClr val="444444"/>
                </a:solidFill>
                <a:latin typeface="Barlow Condensed"/>
                <a:ea typeface="Barlow Condensed"/>
                <a:cs typeface="Barlow Condensed"/>
                <a:sym typeface="Barlow Condensed"/>
              </a:rPr>
              <a:t>.boundingSphere</a:t>
            </a:r>
            <a:endParaRPr b="1" sz="1600">
              <a:solidFill>
                <a:srgbClr val="999999"/>
              </a:solidFill>
              <a:latin typeface="Barlow Condensed"/>
              <a:ea typeface="Barlow Condensed"/>
              <a:cs typeface="Barlow Condensed"/>
              <a:sym typeface="Barlow Condensed"/>
            </a:endParaRPr>
          </a:p>
          <a:p>
            <a:pPr indent="0" lvl="0" marL="0" marR="152400" rtl="0" algn="l">
              <a:lnSpc>
                <a:spcPct val="100000"/>
              </a:lnSpc>
              <a:spcBef>
                <a:spcPts val="0"/>
              </a:spcBef>
              <a:spcAft>
                <a:spcPts val="0"/>
              </a:spcAft>
              <a:buNone/>
            </a:pPr>
            <a:r>
              <a:rPr lang="es" sz="1600">
                <a:solidFill>
                  <a:srgbClr val="444444"/>
                </a:solidFill>
                <a:latin typeface="Barlow Condensed"/>
                <a:ea typeface="Barlow Condensed"/>
                <a:cs typeface="Barlow Condensed"/>
                <a:sym typeface="Barlow Condensed"/>
              </a:rPr>
              <a:t>untuk membentuk object sphere(bola), biasanya di kalkulasi dengan  .computeBoundingSphere(). Default nya null.</a:t>
            </a:r>
            <a:endParaRPr sz="1600">
              <a:solidFill>
                <a:srgbClr val="444444"/>
              </a:solidFill>
              <a:latin typeface="Barlow Condensed"/>
              <a:ea typeface="Barlow Condensed"/>
              <a:cs typeface="Barlow Condensed"/>
              <a:sym typeface="Barlow Condensed"/>
            </a:endParaRPr>
          </a:p>
          <a:p>
            <a:pPr indent="0" lvl="0" marL="0" rtl="0" algn="l">
              <a:lnSpc>
                <a:spcPct val="100000"/>
              </a:lnSpc>
              <a:spcBef>
                <a:spcPts val="0"/>
              </a:spcBef>
              <a:spcAft>
                <a:spcPts val="0"/>
              </a:spcAft>
              <a:buNone/>
            </a:pPr>
            <a:r>
              <a:t/>
            </a:r>
            <a:endParaRPr sz="1600">
              <a:latin typeface="Barlow Condensed"/>
              <a:ea typeface="Barlow Condensed"/>
              <a:cs typeface="Barlow Condensed"/>
              <a:sym typeface="Barlow Condensed"/>
            </a:endParaRPr>
          </a:p>
          <a:p>
            <a:pPr indent="0" lvl="0" marL="0" rtl="0" algn="l">
              <a:lnSpc>
                <a:spcPct val="100000"/>
              </a:lnSpc>
              <a:spcBef>
                <a:spcPts val="0"/>
              </a:spcBef>
              <a:spcAft>
                <a:spcPts val="0"/>
              </a:spcAft>
              <a:buNone/>
            </a:pPr>
            <a:r>
              <a:rPr b="1" lang="es" sz="1600">
                <a:solidFill>
                  <a:srgbClr val="444444"/>
                </a:solidFill>
                <a:latin typeface="Barlow Condensed"/>
                <a:ea typeface="Barlow Condensed"/>
                <a:cs typeface="Barlow Condensed"/>
                <a:sym typeface="Barlow Condensed"/>
              </a:rPr>
              <a:t>.colors</a:t>
            </a:r>
            <a:endParaRPr b="1" sz="1600">
              <a:solidFill>
                <a:srgbClr val="999999"/>
              </a:solidFill>
              <a:latin typeface="Barlow Condensed"/>
              <a:ea typeface="Barlow Condensed"/>
              <a:cs typeface="Barlow Condensed"/>
              <a:sym typeface="Barlow Condensed"/>
            </a:endParaRPr>
          </a:p>
          <a:p>
            <a:pPr indent="0" lvl="0" marL="0" marR="152400" rtl="0" algn="l">
              <a:lnSpc>
                <a:spcPct val="100000"/>
              </a:lnSpc>
              <a:spcBef>
                <a:spcPts val="0"/>
              </a:spcBef>
              <a:spcAft>
                <a:spcPts val="0"/>
              </a:spcAft>
              <a:buNone/>
            </a:pPr>
            <a:r>
              <a:rPr lang="es" sz="1600">
                <a:solidFill>
                  <a:srgbClr val="444444"/>
                </a:solidFill>
                <a:latin typeface="Barlow Condensed"/>
                <a:ea typeface="Barlow Condensed"/>
                <a:cs typeface="Barlow Condensed"/>
                <a:sym typeface="Barlow Condensed"/>
              </a:rPr>
              <a:t>Array dari vertex color.</a:t>
            </a:r>
            <a:endParaRPr sz="1600">
              <a:solidFill>
                <a:srgbClr val="444444"/>
              </a:solidFill>
              <a:latin typeface="Barlow Condensed"/>
              <a:ea typeface="Barlow Condensed"/>
              <a:cs typeface="Barlow Condensed"/>
              <a:sym typeface="Barlow Condensed"/>
            </a:endParaRPr>
          </a:p>
          <a:p>
            <a:pPr indent="0" lvl="0" marL="0" marR="152400" rtl="0" algn="l">
              <a:lnSpc>
                <a:spcPct val="100000"/>
              </a:lnSpc>
              <a:spcBef>
                <a:spcPts val="0"/>
              </a:spcBef>
              <a:spcAft>
                <a:spcPts val="0"/>
              </a:spcAft>
              <a:buNone/>
            </a:pPr>
            <a:r>
              <a:t/>
            </a:r>
            <a:endParaRPr sz="1600">
              <a:solidFill>
                <a:srgbClr val="444444"/>
              </a:solidFill>
              <a:latin typeface="Barlow Condensed"/>
              <a:ea typeface="Barlow Condensed"/>
              <a:cs typeface="Barlow Condensed"/>
              <a:sym typeface="Barlow Condensed"/>
            </a:endParaRPr>
          </a:p>
          <a:p>
            <a:pPr indent="0" lvl="0" marL="0" rtl="0" algn="l">
              <a:lnSpc>
                <a:spcPct val="100000"/>
              </a:lnSpc>
              <a:spcBef>
                <a:spcPts val="0"/>
              </a:spcBef>
              <a:spcAft>
                <a:spcPts val="0"/>
              </a:spcAft>
              <a:buNone/>
            </a:pPr>
            <a:r>
              <a:rPr b="1" lang="es" sz="1600">
                <a:solidFill>
                  <a:srgbClr val="444444"/>
                </a:solidFill>
                <a:latin typeface="Barlow Condensed"/>
                <a:ea typeface="Barlow Condensed"/>
                <a:cs typeface="Barlow Condensed"/>
                <a:sym typeface="Barlow Condensed"/>
              </a:rPr>
              <a:t>.faces</a:t>
            </a:r>
            <a:endParaRPr b="1" sz="1600">
              <a:solidFill>
                <a:srgbClr val="999999"/>
              </a:solidFill>
              <a:latin typeface="Barlow Condensed"/>
              <a:ea typeface="Barlow Condensed"/>
              <a:cs typeface="Barlow Condensed"/>
              <a:sym typeface="Barlow Condensed"/>
            </a:endParaRPr>
          </a:p>
          <a:p>
            <a:pPr indent="0" lvl="0" marL="0" marR="38100" rtl="0" algn="l">
              <a:lnSpc>
                <a:spcPct val="100000"/>
              </a:lnSpc>
              <a:spcBef>
                <a:spcPts val="0"/>
              </a:spcBef>
              <a:spcAft>
                <a:spcPts val="0"/>
              </a:spcAft>
              <a:buNone/>
            </a:pPr>
            <a:r>
              <a:rPr lang="es" sz="1600">
                <a:solidFill>
                  <a:srgbClr val="222222"/>
                </a:solidFill>
                <a:highlight>
                  <a:schemeClr val="dk1"/>
                </a:highlight>
                <a:latin typeface="Barlow Condensed"/>
                <a:ea typeface="Barlow Condensed"/>
                <a:cs typeface="Barlow Condensed"/>
                <a:sym typeface="Barlow Condensed"/>
              </a:rPr>
              <a:t>menggambarkan bagaimana setiap simpul dalam model terhubung untuk membentuk suatu object. Selain itu, faces juga menyimpan informasi tentang face, vertex dan color.</a:t>
            </a:r>
            <a:endParaRPr sz="1600">
              <a:solidFill>
                <a:srgbClr val="222222"/>
              </a:solidFill>
              <a:highlight>
                <a:schemeClr val="dk1"/>
              </a:highlight>
              <a:latin typeface="Barlow Condensed"/>
              <a:ea typeface="Barlow Condensed"/>
              <a:cs typeface="Barlow Condensed"/>
              <a:sym typeface="Barlow Condensed"/>
            </a:endParaRPr>
          </a:p>
          <a:p>
            <a:pPr indent="0" lvl="0" marL="0" marR="152400" rtl="0" algn="l">
              <a:lnSpc>
                <a:spcPct val="100000"/>
              </a:lnSpc>
              <a:spcBef>
                <a:spcPts val="0"/>
              </a:spcBef>
              <a:spcAft>
                <a:spcPts val="0"/>
              </a:spcAft>
              <a:buNone/>
            </a:pPr>
            <a:r>
              <a:t/>
            </a:r>
            <a:endParaRPr sz="1600">
              <a:solidFill>
                <a:srgbClr val="444444"/>
              </a:solidFill>
              <a:latin typeface="Barlow Condensed"/>
              <a:ea typeface="Barlow Condensed"/>
              <a:cs typeface="Barlow Condensed"/>
              <a:sym typeface="Barlow Condensed"/>
            </a:endParaRPr>
          </a:p>
          <a:p>
            <a:pPr indent="0" lvl="0" marL="0" marR="152400" rtl="0" algn="l">
              <a:lnSpc>
                <a:spcPct val="100000"/>
              </a:lnSpc>
              <a:spcBef>
                <a:spcPts val="0"/>
              </a:spcBef>
              <a:spcAft>
                <a:spcPts val="0"/>
              </a:spcAft>
              <a:buNone/>
            </a:pPr>
            <a:r>
              <a:t/>
            </a:r>
            <a:endParaRPr sz="1600">
              <a:solidFill>
                <a:srgbClr val="444444"/>
              </a:solidFill>
              <a:latin typeface="Barlow Condensed"/>
              <a:ea typeface="Barlow Condensed"/>
              <a:cs typeface="Barlow Condensed"/>
              <a:sym typeface="Barlow Condensed"/>
            </a:endParaRPr>
          </a:p>
          <a:p>
            <a:pPr indent="0" lvl="0" marL="0" marR="152400" rtl="0" algn="l">
              <a:lnSpc>
                <a:spcPct val="100000"/>
              </a:lnSpc>
              <a:spcBef>
                <a:spcPts val="1200"/>
              </a:spcBef>
              <a:spcAft>
                <a:spcPts val="0"/>
              </a:spcAft>
              <a:buNone/>
            </a:pPr>
            <a:r>
              <a:t/>
            </a:r>
            <a:endParaRPr sz="1600">
              <a:solidFill>
                <a:srgbClr val="444444"/>
              </a:solidFill>
              <a:latin typeface="Barlow Condensed"/>
              <a:ea typeface="Barlow Condensed"/>
              <a:cs typeface="Barlow Condensed"/>
              <a:sym typeface="Barlow Condensed"/>
            </a:endParaRPr>
          </a:p>
          <a:p>
            <a:pPr indent="0" lvl="0" marL="0" rtl="0" algn="l">
              <a:lnSpc>
                <a:spcPct val="100000"/>
              </a:lnSpc>
              <a:spcBef>
                <a:spcPts val="1200"/>
              </a:spcBef>
              <a:spcAft>
                <a:spcPts val="0"/>
              </a:spcAft>
              <a:buNone/>
            </a:pPr>
            <a:r>
              <a:t/>
            </a:r>
            <a:endParaRPr sz="1600">
              <a:latin typeface="Barlow Condensed"/>
              <a:ea typeface="Barlow Condensed"/>
              <a:cs typeface="Barlow Condensed"/>
              <a:sym typeface="Barlow Condense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15"/>
          <p:cNvSpPr txBox="1"/>
          <p:nvPr>
            <p:ph type="ctrTitle"/>
          </p:nvPr>
        </p:nvSpPr>
        <p:spPr>
          <a:xfrm>
            <a:off x="373651" y="182700"/>
            <a:ext cx="8095500" cy="577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Method dari Geometri</a:t>
            </a:r>
            <a:endParaRPr/>
          </a:p>
        </p:txBody>
      </p:sp>
      <p:sp>
        <p:nvSpPr>
          <p:cNvPr id="377" name="Google Shape;377;p15"/>
          <p:cNvSpPr txBox="1"/>
          <p:nvPr/>
        </p:nvSpPr>
        <p:spPr>
          <a:xfrm>
            <a:off x="1095300" y="717250"/>
            <a:ext cx="6953400" cy="456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
                <a:solidFill>
                  <a:srgbClr val="444444"/>
                </a:solidFill>
                <a:latin typeface="Barlow Condensed"/>
                <a:ea typeface="Barlow Condensed"/>
                <a:cs typeface="Barlow Condensed"/>
                <a:sym typeface="Barlow Condensed"/>
              </a:rPr>
              <a:t>.applyMatrix4 ( matrix : </a:t>
            </a:r>
            <a:r>
              <a:rPr b="1" lang="es">
                <a:solidFill>
                  <a:srgbClr val="999999"/>
                </a:solidFill>
                <a:latin typeface="Barlow Condensed"/>
                <a:ea typeface="Barlow Condensed"/>
                <a:cs typeface="Barlow Condensed"/>
                <a:sym typeface="Barlow Condensed"/>
              </a:rPr>
              <a:t>Matrix4</a:t>
            </a:r>
            <a:r>
              <a:rPr b="1" lang="es">
                <a:solidFill>
                  <a:srgbClr val="444444"/>
                </a:solidFill>
                <a:latin typeface="Barlow Condensed"/>
                <a:ea typeface="Barlow Condensed"/>
                <a:cs typeface="Barlow Condensed"/>
                <a:sym typeface="Barlow Condensed"/>
              </a:rPr>
              <a:t> )</a:t>
            </a:r>
            <a:endParaRPr b="1">
              <a:solidFill>
                <a:srgbClr val="999999"/>
              </a:solidFill>
              <a:latin typeface="Barlow Condensed"/>
              <a:ea typeface="Barlow Condensed"/>
              <a:cs typeface="Barlow Condensed"/>
              <a:sym typeface="Barlow Condensed"/>
            </a:endParaRPr>
          </a:p>
          <a:p>
            <a:pPr indent="0" lvl="0" marL="0" marR="38100" rtl="0" algn="l">
              <a:lnSpc>
                <a:spcPct val="128571"/>
              </a:lnSpc>
              <a:spcBef>
                <a:spcPts val="0"/>
              </a:spcBef>
              <a:spcAft>
                <a:spcPts val="0"/>
              </a:spcAft>
              <a:buNone/>
            </a:pPr>
            <a:r>
              <a:rPr lang="es">
                <a:solidFill>
                  <a:srgbClr val="222222"/>
                </a:solidFill>
                <a:highlight>
                  <a:schemeClr val="dk1"/>
                </a:highlight>
                <a:latin typeface="Barlow Condensed"/>
                <a:ea typeface="Barlow Condensed"/>
                <a:cs typeface="Barlow Condensed"/>
                <a:sym typeface="Barlow Condensed"/>
              </a:rPr>
              <a:t>mentransformasikan langsung ke koordinat titik.</a:t>
            </a:r>
            <a:endParaRPr>
              <a:solidFill>
                <a:srgbClr val="444444"/>
              </a:solidFill>
              <a:latin typeface="Barlow Condensed"/>
              <a:ea typeface="Barlow Condensed"/>
              <a:cs typeface="Barlow Condensed"/>
              <a:sym typeface="Barlow Condensed"/>
            </a:endParaRPr>
          </a:p>
          <a:p>
            <a:pPr indent="0" lvl="0" marL="0" rtl="0" algn="l">
              <a:lnSpc>
                <a:spcPct val="100000"/>
              </a:lnSpc>
              <a:spcBef>
                <a:spcPts val="1000"/>
              </a:spcBef>
              <a:spcAft>
                <a:spcPts val="0"/>
              </a:spcAft>
              <a:buNone/>
            </a:pPr>
            <a:r>
              <a:rPr b="1" lang="es">
                <a:solidFill>
                  <a:srgbClr val="444444"/>
                </a:solidFill>
                <a:latin typeface="Barlow Condensed"/>
                <a:ea typeface="Barlow Condensed"/>
                <a:cs typeface="Barlow Condensed"/>
                <a:sym typeface="Barlow Condensed"/>
              </a:rPr>
              <a:t>.center ()</a:t>
            </a:r>
            <a:endParaRPr b="1">
              <a:solidFill>
                <a:srgbClr val="999999"/>
              </a:solidFill>
              <a:latin typeface="Barlow Condensed"/>
              <a:ea typeface="Barlow Condensed"/>
              <a:cs typeface="Barlow Condensed"/>
              <a:sym typeface="Barlow Condensed"/>
            </a:endParaRPr>
          </a:p>
          <a:p>
            <a:pPr indent="0" lvl="0" marL="0" marR="152400" rtl="0" algn="l">
              <a:lnSpc>
                <a:spcPct val="100000"/>
              </a:lnSpc>
              <a:spcBef>
                <a:spcPts val="0"/>
              </a:spcBef>
              <a:spcAft>
                <a:spcPts val="0"/>
              </a:spcAft>
              <a:buNone/>
            </a:pPr>
            <a:r>
              <a:rPr lang="es">
                <a:solidFill>
                  <a:srgbClr val="444444"/>
                </a:solidFill>
                <a:latin typeface="Barlow Condensed"/>
                <a:ea typeface="Barlow Condensed"/>
                <a:cs typeface="Barlow Condensed"/>
                <a:sym typeface="Barlow Condensed"/>
              </a:rPr>
              <a:t>membuat object di tengah berdasarkan boundingBox apa</a:t>
            </a:r>
            <a:endParaRPr>
              <a:solidFill>
                <a:srgbClr val="444444"/>
              </a:solidFill>
              <a:latin typeface="Barlow Condensed"/>
              <a:ea typeface="Barlow Condensed"/>
              <a:cs typeface="Barlow Condensed"/>
              <a:sym typeface="Barlow Condensed"/>
            </a:endParaRPr>
          </a:p>
          <a:p>
            <a:pPr indent="0" lvl="0" marL="0" rtl="0" algn="l">
              <a:lnSpc>
                <a:spcPct val="100000"/>
              </a:lnSpc>
              <a:spcBef>
                <a:spcPts val="1000"/>
              </a:spcBef>
              <a:spcAft>
                <a:spcPts val="0"/>
              </a:spcAft>
              <a:buNone/>
            </a:pPr>
            <a:r>
              <a:rPr b="1" lang="es">
                <a:solidFill>
                  <a:srgbClr val="444444"/>
                </a:solidFill>
                <a:latin typeface="Barlow Condensed"/>
                <a:ea typeface="Barlow Condensed"/>
                <a:cs typeface="Barlow Condensed"/>
                <a:sym typeface="Barlow Condensed"/>
              </a:rPr>
              <a:t>.clone ()</a:t>
            </a:r>
            <a:endParaRPr b="1">
              <a:solidFill>
                <a:srgbClr val="999999"/>
              </a:solidFill>
              <a:latin typeface="Barlow Condensed"/>
              <a:ea typeface="Barlow Condensed"/>
              <a:cs typeface="Barlow Condensed"/>
              <a:sym typeface="Barlow Condensed"/>
            </a:endParaRPr>
          </a:p>
          <a:p>
            <a:pPr indent="0" lvl="0" marL="0" marR="152400" rtl="0" algn="l">
              <a:lnSpc>
                <a:spcPct val="100000"/>
              </a:lnSpc>
              <a:spcBef>
                <a:spcPts val="0"/>
              </a:spcBef>
              <a:spcAft>
                <a:spcPts val="0"/>
              </a:spcAft>
              <a:buNone/>
            </a:pPr>
            <a:r>
              <a:rPr lang="es">
                <a:solidFill>
                  <a:srgbClr val="444444"/>
                </a:solidFill>
                <a:latin typeface="Barlow Condensed"/>
                <a:ea typeface="Barlow Condensed"/>
                <a:cs typeface="Barlow Condensed"/>
                <a:sym typeface="Barlow Condensed"/>
              </a:rPr>
              <a:t>Membuat suatu clone dari geometry. Method ini hanya mengclone properti vertices, faces, dan uvs.</a:t>
            </a:r>
            <a:endParaRPr>
              <a:solidFill>
                <a:srgbClr val="444444"/>
              </a:solidFill>
              <a:latin typeface="Barlow Condensed"/>
              <a:ea typeface="Barlow Condensed"/>
              <a:cs typeface="Barlow Condensed"/>
              <a:sym typeface="Barlow Condensed"/>
            </a:endParaRPr>
          </a:p>
          <a:p>
            <a:pPr indent="0" lvl="0" marL="0" rtl="0" algn="l">
              <a:lnSpc>
                <a:spcPct val="100000"/>
              </a:lnSpc>
              <a:spcBef>
                <a:spcPts val="1000"/>
              </a:spcBef>
              <a:spcAft>
                <a:spcPts val="0"/>
              </a:spcAft>
              <a:buNone/>
            </a:pPr>
            <a:r>
              <a:rPr b="1" lang="es">
                <a:solidFill>
                  <a:srgbClr val="444444"/>
                </a:solidFill>
                <a:latin typeface="Barlow Condensed"/>
                <a:ea typeface="Barlow Condensed"/>
                <a:cs typeface="Barlow Condensed"/>
                <a:sym typeface="Barlow Condensed"/>
              </a:rPr>
              <a:t>.computeBoundingBox ()</a:t>
            </a:r>
            <a:endParaRPr b="1">
              <a:solidFill>
                <a:srgbClr val="999999"/>
              </a:solidFill>
              <a:latin typeface="Barlow Condensed"/>
              <a:ea typeface="Barlow Condensed"/>
              <a:cs typeface="Barlow Condensed"/>
              <a:sym typeface="Barlow Condensed"/>
            </a:endParaRPr>
          </a:p>
          <a:p>
            <a:pPr indent="0" lvl="0" marL="0" marR="152400" rtl="0" algn="l">
              <a:lnSpc>
                <a:spcPct val="100000"/>
              </a:lnSpc>
              <a:spcBef>
                <a:spcPts val="0"/>
              </a:spcBef>
              <a:spcAft>
                <a:spcPts val="0"/>
              </a:spcAft>
              <a:buNone/>
            </a:pPr>
            <a:r>
              <a:rPr lang="es">
                <a:solidFill>
                  <a:srgbClr val="444444"/>
                </a:solidFill>
                <a:latin typeface="Barlow Condensed"/>
                <a:ea typeface="Barlow Condensed"/>
                <a:cs typeface="Barlow Condensed"/>
                <a:sym typeface="Barlow Condensed"/>
              </a:rPr>
              <a:t>Mengkalkulasi</a:t>
            </a:r>
            <a:r>
              <a:rPr lang="es">
                <a:solidFill>
                  <a:srgbClr val="444444"/>
                </a:solidFill>
                <a:latin typeface="Barlow Condensed"/>
                <a:ea typeface="Barlow Condensed"/>
                <a:cs typeface="Barlow Condensed"/>
                <a:sym typeface="Barlow Condensed"/>
              </a:rPr>
              <a:t> bounding box dari geometry, mengupdate Geometry.boundingBox attribute.</a:t>
            </a:r>
            <a:endParaRPr>
              <a:solidFill>
                <a:srgbClr val="444444"/>
              </a:solidFill>
              <a:latin typeface="Barlow Condensed"/>
              <a:ea typeface="Barlow Condensed"/>
              <a:cs typeface="Barlow Condensed"/>
              <a:sym typeface="Barlow Condensed"/>
            </a:endParaRPr>
          </a:p>
          <a:p>
            <a:pPr indent="0" lvl="0" marL="0" rtl="0" algn="l">
              <a:lnSpc>
                <a:spcPct val="100000"/>
              </a:lnSpc>
              <a:spcBef>
                <a:spcPts val="1000"/>
              </a:spcBef>
              <a:spcAft>
                <a:spcPts val="0"/>
              </a:spcAft>
              <a:buNone/>
            </a:pPr>
            <a:r>
              <a:rPr b="1" lang="es">
                <a:solidFill>
                  <a:srgbClr val="444444"/>
                </a:solidFill>
                <a:latin typeface="Barlow Condensed"/>
                <a:ea typeface="Barlow Condensed"/>
                <a:cs typeface="Barlow Condensed"/>
                <a:sym typeface="Barlow Condensed"/>
              </a:rPr>
              <a:t>.computeBoundingSphere ()</a:t>
            </a:r>
            <a:endParaRPr b="1">
              <a:solidFill>
                <a:srgbClr val="999999"/>
              </a:solidFill>
              <a:latin typeface="Barlow Condensed"/>
              <a:ea typeface="Barlow Condensed"/>
              <a:cs typeface="Barlow Condensed"/>
              <a:sym typeface="Barlow Condensed"/>
            </a:endParaRPr>
          </a:p>
          <a:p>
            <a:pPr indent="0" lvl="0" marL="0" marR="152400" rtl="0" algn="l">
              <a:lnSpc>
                <a:spcPct val="100000"/>
              </a:lnSpc>
              <a:spcBef>
                <a:spcPts val="0"/>
              </a:spcBef>
              <a:spcAft>
                <a:spcPts val="0"/>
              </a:spcAft>
              <a:buNone/>
            </a:pPr>
            <a:r>
              <a:rPr lang="es">
                <a:solidFill>
                  <a:srgbClr val="444444"/>
                </a:solidFill>
                <a:latin typeface="Barlow Condensed"/>
                <a:ea typeface="Barlow Condensed"/>
                <a:cs typeface="Barlow Condensed"/>
                <a:sym typeface="Barlow Condensed"/>
              </a:rPr>
              <a:t>Mengkalkulasi</a:t>
            </a:r>
            <a:r>
              <a:rPr lang="es">
                <a:solidFill>
                  <a:srgbClr val="444444"/>
                </a:solidFill>
                <a:latin typeface="Barlow Condensed"/>
                <a:ea typeface="Barlow Condensed"/>
                <a:cs typeface="Barlow Condensed"/>
                <a:sym typeface="Barlow Condensed"/>
              </a:rPr>
              <a:t> bounding sphere </a:t>
            </a:r>
            <a:r>
              <a:rPr lang="es">
                <a:solidFill>
                  <a:srgbClr val="444444"/>
                </a:solidFill>
                <a:latin typeface="Barlow Condensed"/>
                <a:ea typeface="Barlow Condensed"/>
                <a:cs typeface="Barlow Condensed"/>
                <a:sym typeface="Barlow Condensed"/>
              </a:rPr>
              <a:t>dari </a:t>
            </a:r>
            <a:r>
              <a:rPr lang="es">
                <a:solidFill>
                  <a:srgbClr val="444444"/>
                </a:solidFill>
                <a:latin typeface="Barlow Condensed"/>
                <a:ea typeface="Barlow Condensed"/>
                <a:cs typeface="Barlow Condensed"/>
                <a:sym typeface="Barlow Condensed"/>
              </a:rPr>
              <a:t>geometry, </a:t>
            </a:r>
            <a:r>
              <a:rPr lang="es">
                <a:solidFill>
                  <a:srgbClr val="444444"/>
                </a:solidFill>
                <a:latin typeface="Barlow Condensed"/>
                <a:ea typeface="Barlow Condensed"/>
                <a:cs typeface="Barlow Condensed"/>
                <a:sym typeface="Barlow Condensed"/>
              </a:rPr>
              <a:t>mengupdate </a:t>
            </a:r>
            <a:r>
              <a:rPr lang="es">
                <a:solidFill>
                  <a:srgbClr val="444444"/>
                </a:solidFill>
                <a:latin typeface="Barlow Condensed"/>
                <a:ea typeface="Barlow Condensed"/>
                <a:cs typeface="Barlow Condensed"/>
                <a:sym typeface="Barlow Condensed"/>
              </a:rPr>
              <a:t>Geometry.boundingSphere attribute. </a:t>
            </a:r>
            <a:endParaRPr>
              <a:solidFill>
                <a:srgbClr val="444444"/>
              </a:solidFill>
              <a:latin typeface="Barlow Condensed"/>
              <a:ea typeface="Barlow Condensed"/>
              <a:cs typeface="Barlow Condensed"/>
              <a:sym typeface="Barlow Condensed"/>
            </a:endParaRPr>
          </a:p>
          <a:p>
            <a:pPr indent="0" lvl="0" marL="0" marR="152400" rtl="0" algn="l">
              <a:lnSpc>
                <a:spcPct val="100000"/>
              </a:lnSpc>
              <a:spcBef>
                <a:spcPts val="1000"/>
              </a:spcBef>
              <a:spcAft>
                <a:spcPts val="0"/>
              </a:spcAft>
              <a:buNone/>
            </a:pPr>
            <a:r>
              <a:rPr b="1" lang="es">
                <a:solidFill>
                  <a:srgbClr val="444444"/>
                </a:solidFill>
                <a:latin typeface="Barlow Condensed"/>
                <a:ea typeface="Barlow Condensed"/>
                <a:cs typeface="Barlow Condensed"/>
                <a:sym typeface="Barlow Condensed"/>
              </a:rPr>
              <a:t>boundingBox dan boundingSphere harus di komputasi secara explisit (tidak di komputasi secara default), selain itu mereka bernilai null. </a:t>
            </a:r>
            <a:endParaRPr b="1">
              <a:solidFill>
                <a:srgbClr val="444444"/>
              </a:solidFill>
              <a:latin typeface="Barlow Condensed"/>
              <a:ea typeface="Barlow Condensed"/>
              <a:cs typeface="Barlow Condensed"/>
              <a:sym typeface="Barlow Condense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16"/>
          <p:cNvSpPr txBox="1"/>
          <p:nvPr/>
        </p:nvSpPr>
        <p:spPr>
          <a:xfrm>
            <a:off x="227475" y="128150"/>
            <a:ext cx="6094800" cy="45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700">
                <a:solidFill>
                  <a:srgbClr val="24292E"/>
                </a:solidFill>
                <a:highlight>
                  <a:schemeClr val="dk1"/>
                </a:highlight>
                <a:latin typeface="Barlow Condensed"/>
                <a:ea typeface="Barlow Condensed"/>
                <a:cs typeface="Barlow Condensed"/>
                <a:sym typeface="Barlow Condensed"/>
              </a:rPr>
              <a:t>Terdapat beberapa contoh geometri yang sudah </a:t>
            </a:r>
            <a:r>
              <a:rPr b="1" i="1" lang="es" sz="1700">
                <a:solidFill>
                  <a:srgbClr val="24292E"/>
                </a:solidFill>
                <a:highlight>
                  <a:schemeClr val="dk1"/>
                </a:highlight>
                <a:latin typeface="Barlow Condensed"/>
                <a:ea typeface="Barlow Condensed"/>
                <a:cs typeface="Barlow Condensed"/>
                <a:sym typeface="Barlow Condensed"/>
              </a:rPr>
              <a:t>predefined</a:t>
            </a:r>
            <a:r>
              <a:rPr b="1" lang="es" sz="1700">
                <a:solidFill>
                  <a:srgbClr val="24292E"/>
                </a:solidFill>
                <a:highlight>
                  <a:schemeClr val="dk1"/>
                </a:highlight>
                <a:latin typeface="Barlow Condensed"/>
                <a:ea typeface="Barlow Condensed"/>
                <a:cs typeface="Barlow Condensed"/>
                <a:sym typeface="Barlow Condensed"/>
              </a:rPr>
              <a:t> oleh three.js :</a:t>
            </a:r>
            <a:endParaRPr b="1" sz="1700">
              <a:solidFill>
                <a:srgbClr val="24292E"/>
              </a:solidFill>
              <a:highlight>
                <a:schemeClr val="dk1"/>
              </a:highlight>
              <a:latin typeface="Barlow Condensed"/>
              <a:ea typeface="Barlow Condensed"/>
              <a:cs typeface="Barlow Condensed"/>
              <a:sym typeface="Barlow Condensed"/>
            </a:endParaRPr>
          </a:p>
          <a:p>
            <a:pPr indent="0" lvl="0" marL="0" rtl="0" algn="l">
              <a:spcBef>
                <a:spcPts val="0"/>
              </a:spcBef>
              <a:spcAft>
                <a:spcPts val="0"/>
              </a:spcAft>
              <a:buNone/>
            </a:pPr>
            <a:r>
              <a:t/>
            </a:r>
            <a:endParaRPr sz="1700">
              <a:solidFill>
                <a:srgbClr val="24292E"/>
              </a:solidFill>
              <a:highlight>
                <a:schemeClr val="dk1"/>
              </a:highlight>
              <a:latin typeface="Barlow Condensed"/>
              <a:ea typeface="Barlow Condensed"/>
              <a:cs typeface="Barlow Condensed"/>
              <a:sym typeface="Barlow Condensed"/>
            </a:endParaRPr>
          </a:p>
          <a:p>
            <a:pPr indent="-323850" lvl="0" marL="457200" rtl="0" algn="l">
              <a:spcBef>
                <a:spcPts val="0"/>
              </a:spcBef>
              <a:spcAft>
                <a:spcPts val="0"/>
              </a:spcAft>
              <a:buClr>
                <a:srgbClr val="000000"/>
              </a:buClr>
              <a:buSzPts val="1500"/>
              <a:buFont typeface="Barlow Condensed"/>
              <a:buChar char="●"/>
            </a:pPr>
            <a:r>
              <a:rPr b="1" lang="es" sz="1500">
                <a:highlight>
                  <a:schemeClr val="dk1"/>
                </a:highlight>
                <a:latin typeface="Barlow Condensed"/>
                <a:ea typeface="Barlow Condensed"/>
                <a:cs typeface="Barlow Condensed"/>
                <a:sym typeface="Barlow Condensed"/>
              </a:rPr>
              <a:t>THREE.BoxGeometry (</a:t>
            </a:r>
            <a:r>
              <a:rPr b="1" lang="es" sz="1500">
                <a:solidFill>
                  <a:srgbClr val="434343"/>
                </a:solidFill>
                <a:latin typeface="Barlow Condensed"/>
                <a:ea typeface="Barlow Condensed"/>
                <a:cs typeface="Barlow Condensed"/>
                <a:sym typeface="Barlow Condensed"/>
              </a:rPr>
              <a:t>width, height, depth, widthSegments, heightSegments, depthSegments</a:t>
            </a:r>
            <a:r>
              <a:rPr b="1" lang="es" sz="1500">
                <a:latin typeface="Barlow Condensed"/>
                <a:ea typeface="Barlow Condensed"/>
                <a:cs typeface="Barlow Condensed"/>
                <a:sym typeface="Barlow Condensed"/>
              </a:rPr>
              <a:t>)</a:t>
            </a:r>
            <a:endParaRPr b="1" sz="1500">
              <a:latin typeface="Barlow Condensed"/>
              <a:ea typeface="Barlow Condensed"/>
              <a:cs typeface="Barlow Condensed"/>
              <a:sym typeface="Barlow Condensed"/>
            </a:endParaRPr>
          </a:p>
          <a:p>
            <a:pPr indent="0" lvl="0" marL="457200" rtl="0" algn="l">
              <a:spcBef>
                <a:spcPts val="0"/>
              </a:spcBef>
              <a:spcAft>
                <a:spcPts val="0"/>
              </a:spcAft>
              <a:buNone/>
            </a:pPr>
            <a:r>
              <a:t/>
            </a:r>
            <a:endParaRPr b="1" sz="1500">
              <a:latin typeface="Barlow Condensed"/>
              <a:ea typeface="Barlow Condensed"/>
              <a:cs typeface="Barlow Condensed"/>
              <a:sym typeface="Barlow Condensed"/>
            </a:endParaRPr>
          </a:p>
          <a:p>
            <a:pPr indent="457200" lvl="0" marL="0" rtl="0" algn="l">
              <a:spcBef>
                <a:spcPts val="0"/>
              </a:spcBef>
              <a:spcAft>
                <a:spcPts val="0"/>
              </a:spcAft>
              <a:buNone/>
            </a:pPr>
            <a:r>
              <a:rPr lang="es" sz="1300">
                <a:solidFill>
                  <a:srgbClr val="30B030"/>
                </a:solidFill>
                <a:latin typeface="Courier New"/>
                <a:ea typeface="Courier New"/>
                <a:cs typeface="Courier New"/>
                <a:sym typeface="Courier New"/>
              </a:rPr>
              <a:t>var</a:t>
            </a:r>
            <a:r>
              <a:rPr lang="es" sz="1300">
                <a:solidFill>
                  <a:srgbClr val="444444"/>
                </a:solidFill>
                <a:latin typeface="Courier New"/>
                <a:ea typeface="Courier New"/>
                <a:cs typeface="Courier New"/>
                <a:sym typeface="Courier New"/>
              </a:rPr>
              <a:t> geometry </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30B030"/>
                </a:solidFill>
                <a:latin typeface="Courier New"/>
                <a:ea typeface="Courier New"/>
                <a:cs typeface="Courier New"/>
                <a:sym typeface="Courier New"/>
              </a:rPr>
              <a:t>new</a:t>
            </a:r>
            <a:r>
              <a:rPr lang="es" sz="1300">
                <a:solidFill>
                  <a:srgbClr val="444444"/>
                </a:solidFill>
                <a:latin typeface="Courier New"/>
                <a:ea typeface="Courier New"/>
                <a:cs typeface="Courier New"/>
                <a:sym typeface="Courier New"/>
              </a:rPr>
              <a:t> THREE</a:t>
            </a:r>
            <a:r>
              <a:rPr lang="es" sz="1300">
                <a:solidFill>
                  <a:srgbClr val="888888"/>
                </a:solidFill>
                <a:latin typeface="Courier New"/>
                <a:ea typeface="Courier New"/>
                <a:cs typeface="Courier New"/>
                <a:sym typeface="Courier New"/>
              </a:rPr>
              <a:t>.</a:t>
            </a:r>
            <a:r>
              <a:rPr lang="es" sz="1300">
                <a:solidFill>
                  <a:srgbClr val="2194CE"/>
                </a:solidFill>
                <a:latin typeface="Courier New"/>
                <a:ea typeface="Courier New"/>
                <a:cs typeface="Courier New"/>
                <a:sym typeface="Courier New"/>
              </a:rPr>
              <a:t>BoxGeometry</a:t>
            </a:r>
            <a:r>
              <a:rPr lang="es" sz="1300">
                <a:solidFill>
                  <a:srgbClr val="888888"/>
                </a:solidFill>
                <a:latin typeface="Courier New"/>
                <a:ea typeface="Courier New"/>
                <a:cs typeface="Courier New"/>
                <a:sym typeface="Courier New"/>
              </a:rPr>
              <a:t>(</a:t>
            </a:r>
            <a:r>
              <a:rPr lang="es" sz="1300">
                <a:solidFill>
                  <a:srgbClr val="FF0080"/>
                </a:solidFill>
                <a:latin typeface="Courier New"/>
                <a:ea typeface="Courier New"/>
                <a:cs typeface="Courier New"/>
                <a:sym typeface="Courier New"/>
              </a:rPr>
              <a:t>1</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1</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1</a:t>
            </a:r>
            <a:r>
              <a:rPr lang="es" sz="1300">
                <a:solidFill>
                  <a:srgbClr val="888888"/>
                </a:solidFill>
                <a:latin typeface="Courier New"/>
                <a:ea typeface="Courier New"/>
                <a:cs typeface="Courier New"/>
                <a:sym typeface="Courier New"/>
              </a:rPr>
              <a:t>);</a:t>
            </a:r>
            <a:endParaRPr sz="1300">
              <a:solidFill>
                <a:srgbClr val="444444"/>
              </a:solidFill>
              <a:latin typeface="Courier New"/>
              <a:ea typeface="Courier New"/>
              <a:cs typeface="Courier New"/>
              <a:sym typeface="Courier New"/>
            </a:endParaRPr>
          </a:p>
          <a:p>
            <a:pPr indent="0" lvl="0" marL="457200" rtl="0" algn="l">
              <a:spcBef>
                <a:spcPts val="0"/>
              </a:spcBef>
              <a:spcAft>
                <a:spcPts val="0"/>
              </a:spcAft>
              <a:buNone/>
            </a:pPr>
            <a:r>
              <a:rPr lang="es" sz="1300">
                <a:solidFill>
                  <a:srgbClr val="30B030"/>
                </a:solidFill>
                <a:latin typeface="Courier New"/>
                <a:ea typeface="Courier New"/>
                <a:cs typeface="Courier New"/>
                <a:sym typeface="Courier New"/>
              </a:rPr>
              <a:t>var</a:t>
            </a:r>
            <a:r>
              <a:rPr lang="es" sz="1300">
                <a:solidFill>
                  <a:srgbClr val="444444"/>
                </a:solidFill>
                <a:latin typeface="Courier New"/>
                <a:ea typeface="Courier New"/>
                <a:cs typeface="Courier New"/>
                <a:sym typeface="Courier New"/>
              </a:rPr>
              <a:t> material </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30B030"/>
                </a:solidFill>
                <a:latin typeface="Courier New"/>
                <a:ea typeface="Courier New"/>
                <a:cs typeface="Courier New"/>
                <a:sym typeface="Courier New"/>
              </a:rPr>
              <a:t>new</a:t>
            </a:r>
            <a:r>
              <a:rPr lang="es" sz="1300">
                <a:solidFill>
                  <a:srgbClr val="444444"/>
                </a:solidFill>
                <a:latin typeface="Courier New"/>
                <a:ea typeface="Courier New"/>
                <a:cs typeface="Courier New"/>
                <a:sym typeface="Courier New"/>
              </a:rPr>
              <a:t> THREE</a:t>
            </a:r>
            <a:r>
              <a:rPr lang="es" sz="1300">
                <a:solidFill>
                  <a:srgbClr val="888888"/>
                </a:solidFill>
                <a:latin typeface="Courier New"/>
                <a:ea typeface="Courier New"/>
                <a:cs typeface="Courier New"/>
                <a:sym typeface="Courier New"/>
              </a:rPr>
              <a:t>.</a:t>
            </a:r>
            <a:r>
              <a:rPr lang="es" sz="1300">
                <a:solidFill>
                  <a:srgbClr val="2194CE"/>
                </a:solidFill>
                <a:latin typeface="Courier New"/>
                <a:ea typeface="Courier New"/>
                <a:cs typeface="Courier New"/>
                <a:sym typeface="Courier New"/>
              </a:rPr>
              <a:t>MeshBasicMaterial</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color</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0x00ff00</a:t>
            </a:r>
            <a:r>
              <a:rPr lang="es" sz="1300">
                <a:solidFill>
                  <a:srgbClr val="888888"/>
                </a:solidFill>
                <a:latin typeface="Courier New"/>
                <a:ea typeface="Courier New"/>
                <a:cs typeface="Courier New"/>
                <a:sym typeface="Courier New"/>
              </a:rPr>
              <a:t>});</a:t>
            </a:r>
            <a:endParaRPr sz="1300">
              <a:solidFill>
                <a:srgbClr val="444444"/>
              </a:solidFill>
              <a:latin typeface="Courier New"/>
              <a:ea typeface="Courier New"/>
              <a:cs typeface="Courier New"/>
              <a:sym typeface="Courier New"/>
            </a:endParaRPr>
          </a:p>
          <a:p>
            <a:pPr indent="0" lvl="0" marL="457200" rtl="0" algn="l">
              <a:spcBef>
                <a:spcPts val="0"/>
              </a:spcBef>
              <a:spcAft>
                <a:spcPts val="0"/>
              </a:spcAft>
              <a:buNone/>
            </a:pPr>
            <a:r>
              <a:rPr lang="es" sz="1300">
                <a:solidFill>
                  <a:srgbClr val="30B030"/>
                </a:solidFill>
                <a:latin typeface="Courier New"/>
                <a:ea typeface="Courier New"/>
                <a:cs typeface="Courier New"/>
                <a:sym typeface="Courier New"/>
              </a:rPr>
              <a:t>var</a:t>
            </a:r>
            <a:r>
              <a:rPr lang="es" sz="1300">
                <a:solidFill>
                  <a:srgbClr val="444444"/>
                </a:solidFill>
                <a:latin typeface="Courier New"/>
                <a:ea typeface="Courier New"/>
                <a:cs typeface="Courier New"/>
                <a:sym typeface="Courier New"/>
              </a:rPr>
              <a:t> cube </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30B030"/>
                </a:solidFill>
                <a:latin typeface="Courier New"/>
                <a:ea typeface="Courier New"/>
                <a:cs typeface="Courier New"/>
                <a:sym typeface="Courier New"/>
              </a:rPr>
              <a:t>new</a:t>
            </a:r>
            <a:r>
              <a:rPr lang="es" sz="1300">
                <a:solidFill>
                  <a:srgbClr val="444444"/>
                </a:solidFill>
                <a:latin typeface="Courier New"/>
                <a:ea typeface="Courier New"/>
                <a:cs typeface="Courier New"/>
                <a:sym typeface="Courier New"/>
              </a:rPr>
              <a:t> THREE</a:t>
            </a:r>
            <a:r>
              <a:rPr lang="es" sz="1300">
                <a:solidFill>
                  <a:srgbClr val="888888"/>
                </a:solidFill>
                <a:latin typeface="Courier New"/>
                <a:ea typeface="Courier New"/>
                <a:cs typeface="Courier New"/>
                <a:sym typeface="Courier New"/>
              </a:rPr>
              <a:t>.</a:t>
            </a:r>
            <a:r>
              <a:rPr lang="es" sz="1300">
                <a:solidFill>
                  <a:srgbClr val="2194CE"/>
                </a:solidFill>
                <a:latin typeface="Courier New"/>
                <a:ea typeface="Courier New"/>
                <a:cs typeface="Courier New"/>
                <a:sym typeface="Courier New"/>
              </a:rPr>
              <a:t>Mesh</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geometry</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material</a:t>
            </a:r>
            <a:r>
              <a:rPr lang="es" sz="1300">
                <a:solidFill>
                  <a:srgbClr val="888888"/>
                </a:solidFill>
                <a:latin typeface="Courier New"/>
                <a:ea typeface="Courier New"/>
                <a:cs typeface="Courier New"/>
                <a:sym typeface="Courier New"/>
              </a:rPr>
              <a:t>);</a:t>
            </a:r>
            <a:endParaRPr sz="1300">
              <a:solidFill>
                <a:srgbClr val="444444"/>
              </a:solidFill>
              <a:latin typeface="Courier New"/>
              <a:ea typeface="Courier New"/>
              <a:cs typeface="Courier New"/>
              <a:sym typeface="Courier New"/>
            </a:endParaRPr>
          </a:p>
          <a:p>
            <a:pPr indent="0" lvl="0" marL="457200" rtl="0" algn="l">
              <a:spcBef>
                <a:spcPts val="0"/>
              </a:spcBef>
              <a:spcAft>
                <a:spcPts val="0"/>
              </a:spcAft>
              <a:buNone/>
            </a:pPr>
            <a:r>
              <a:rPr lang="es" sz="1300">
                <a:solidFill>
                  <a:srgbClr val="444444"/>
                </a:solidFill>
                <a:latin typeface="Courier New"/>
                <a:ea typeface="Courier New"/>
                <a:cs typeface="Courier New"/>
                <a:sym typeface="Courier New"/>
              </a:rPr>
              <a:t>scene</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add</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cube</a:t>
            </a:r>
            <a:r>
              <a:rPr lang="es" sz="1300">
                <a:solidFill>
                  <a:srgbClr val="888888"/>
                </a:solidFill>
                <a:latin typeface="Courier New"/>
                <a:ea typeface="Courier New"/>
                <a:cs typeface="Courier New"/>
                <a:sym typeface="Courier New"/>
              </a:rPr>
              <a:t>);</a:t>
            </a:r>
            <a:endParaRPr sz="1500">
              <a:solidFill>
                <a:srgbClr val="444444"/>
              </a:solidFill>
              <a:latin typeface="Courier New"/>
              <a:ea typeface="Courier New"/>
              <a:cs typeface="Courier New"/>
              <a:sym typeface="Courier New"/>
            </a:endParaRPr>
          </a:p>
          <a:p>
            <a:pPr indent="0" lvl="0" marL="0" rtl="0" algn="l">
              <a:spcBef>
                <a:spcPts val="0"/>
              </a:spcBef>
              <a:spcAft>
                <a:spcPts val="0"/>
              </a:spcAft>
              <a:buNone/>
            </a:pPr>
            <a:r>
              <a:t/>
            </a:r>
            <a:endParaRPr>
              <a:solidFill>
                <a:srgbClr val="24292E"/>
              </a:solidFill>
              <a:highlight>
                <a:schemeClr val="dk1"/>
              </a:highlight>
              <a:latin typeface="Courier New"/>
              <a:ea typeface="Courier New"/>
              <a:cs typeface="Courier New"/>
              <a:sym typeface="Courier New"/>
            </a:endParaRPr>
          </a:p>
          <a:p>
            <a:pPr indent="0" lvl="0" marL="0" rtl="0" algn="just">
              <a:spcBef>
                <a:spcPts val="0"/>
              </a:spcBef>
              <a:spcAft>
                <a:spcPts val="0"/>
              </a:spcAft>
              <a:buNone/>
            </a:pPr>
            <a:r>
              <a:t/>
            </a:r>
            <a:endParaRPr sz="1700">
              <a:highlight>
                <a:schemeClr val="dk1"/>
              </a:highlight>
              <a:latin typeface="Barlow Condensed"/>
              <a:ea typeface="Barlow Condensed"/>
              <a:cs typeface="Barlow Condensed"/>
              <a:sym typeface="Barlow Condensed"/>
            </a:endParaRPr>
          </a:p>
        </p:txBody>
      </p:sp>
      <p:sp>
        <p:nvSpPr>
          <p:cNvPr id="383" name="Google Shape;383;p16"/>
          <p:cNvSpPr txBox="1"/>
          <p:nvPr/>
        </p:nvSpPr>
        <p:spPr>
          <a:xfrm>
            <a:off x="299400" y="2629150"/>
            <a:ext cx="5636400" cy="21393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Font typeface="Barlow Condensed"/>
              <a:buChar char="●"/>
            </a:pPr>
            <a:r>
              <a:rPr b="1" lang="es" sz="1500">
                <a:highlight>
                  <a:schemeClr val="dk1"/>
                </a:highlight>
                <a:latin typeface="Barlow Condensed"/>
                <a:ea typeface="Barlow Condensed"/>
                <a:cs typeface="Barlow Condensed"/>
                <a:sym typeface="Barlow Condensed"/>
              </a:rPr>
              <a:t>THREE.CircleGeometry (</a:t>
            </a:r>
            <a:r>
              <a:rPr b="1" lang="es" sz="1500">
                <a:solidFill>
                  <a:srgbClr val="434343"/>
                </a:solidFill>
                <a:highlight>
                  <a:schemeClr val="dk1"/>
                </a:highlight>
                <a:latin typeface="Barlow Condensed"/>
                <a:ea typeface="Barlow Condensed"/>
                <a:cs typeface="Barlow Condensed"/>
                <a:sym typeface="Barlow Condensed"/>
              </a:rPr>
              <a:t>radius, segment, thetaStart, thetaLength</a:t>
            </a:r>
            <a:r>
              <a:rPr b="1" lang="es" sz="1500">
                <a:highlight>
                  <a:schemeClr val="dk1"/>
                </a:highlight>
                <a:latin typeface="Barlow Condensed"/>
                <a:ea typeface="Barlow Condensed"/>
                <a:cs typeface="Barlow Condensed"/>
                <a:sym typeface="Barlow Condensed"/>
              </a:rPr>
              <a:t>)</a:t>
            </a:r>
            <a:endParaRPr b="1" sz="1500">
              <a:highlight>
                <a:schemeClr val="dk1"/>
              </a:highlight>
              <a:latin typeface="Barlow Condensed"/>
              <a:ea typeface="Barlow Condensed"/>
              <a:cs typeface="Barlow Condensed"/>
              <a:sym typeface="Barlow Condensed"/>
            </a:endParaRPr>
          </a:p>
          <a:p>
            <a:pPr indent="0" lvl="0" marL="457200" rtl="0" algn="l">
              <a:spcBef>
                <a:spcPts val="0"/>
              </a:spcBef>
              <a:spcAft>
                <a:spcPts val="0"/>
              </a:spcAft>
              <a:buNone/>
            </a:pPr>
            <a:r>
              <a:t/>
            </a:r>
            <a:endParaRPr b="1" sz="1500">
              <a:highlight>
                <a:schemeClr val="dk1"/>
              </a:highlight>
              <a:latin typeface="Barlow Condensed"/>
              <a:ea typeface="Barlow Condensed"/>
              <a:cs typeface="Barlow Condensed"/>
              <a:sym typeface="Barlow Condensed"/>
            </a:endParaRPr>
          </a:p>
          <a:p>
            <a:pPr indent="0" lvl="0" marL="457200" rtl="0" algn="l">
              <a:spcBef>
                <a:spcPts val="0"/>
              </a:spcBef>
              <a:spcAft>
                <a:spcPts val="0"/>
              </a:spcAft>
              <a:buNone/>
            </a:pPr>
            <a:r>
              <a:rPr lang="es" sz="1300">
                <a:solidFill>
                  <a:srgbClr val="30B030"/>
                </a:solidFill>
                <a:latin typeface="Courier New"/>
                <a:ea typeface="Courier New"/>
                <a:cs typeface="Courier New"/>
                <a:sym typeface="Courier New"/>
              </a:rPr>
              <a:t>var</a:t>
            </a:r>
            <a:r>
              <a:rPr lang="es" sz="1300">
                <a:solidFill>
                  <a:srgbClr val="444444"/>
                </a:solidFill>
                <a:latin typeface="Courier New"/>
                <a:ea typeface="Courier New"/>
                <a:cs typeface="Courier New"/>
                <a:sym typeface="Courier New"/>
              </a:rPr>
              <a:t> geometry </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30B030"/>
                </a:solidFill>
                <a:latin typeface="Courier New"/>
                <a:ea typeface="Courier New"/>
                <a:cs typeface="Courier New"/>
                <a:sym typeface="Courier New"/>
              </a:rPr>
              <a:t>new</a:t>
            </a:r>
            <a:r>
              <a:rPr lang="es" sz="1300">
                <a:solidFill>
                  <a:srgbClr val="444444"/>
                </a:solidFill>
                <a:latin typeface="Courier New"/>
                <a:ea typeface="Courier New"/>
                <a:cs typeface="Courier New"/>
                <a:sym typeface="Courier New"/>
              </a:rPr>
              <a:t> THREE</a:t>
            </a:r>
            <a:r>
              <a:rPr lang="es" sz="1300">
                <a:solidFill>
                  <a:srgbClr val="888888"/>
                </a:solidFill>
                <a:latin typeface="Courier New"/>
                <a:ea typeface="Courier New"/>
                <a:cs typeface="Courier New"/>
                <a:sym typeface="Courier New"/>
              </a:rPr>
              <a:t>.</a:t>
            </a:r>
            <a:r>
              <a:rPr lang="es" sz="1300">
                <a:solidFill>
                  <a:srgbClr val="2194CE"/>
                </a:solidFill>
                <a:latin typeface="Courier New"/>
                <a:ea typeface="Courier New"/>
                <a:cs typeface="Courier New"/>
                <a:sym typeface="Courier New"/>
              </a:rPr>
              <a:t>CircleGeometry</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5</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32</a:t>
            </a:r>
            <a:r>
              <a:rPr lang="es" sz="1300">
                <a:solidFill>
                  <a:srgbClr val="444444"/>
                </a:solidFill>
                <a:latin typeface="Courier New"/>
                <a:ea typeface="Courier New"/>
                <a:cs typeface="Courier New"/>
                <a:sym typeface="Courier New"/>
              </a:rPr>
              <a:t> </a:t>
            </a:r>
            <a:r>
              <a:rPr lang="es" sz="1300">
                <a:solidFill>
                  <a:srgbClr val="888888"/>
                </a:solidFill>
                <a:latin typeface="Courier New"/>
                <a:ea typeface="Courier New"/>
                <a:cs typeface="Courier New"/>
                <a:sym typeface="Courier New"/>
              </a:rPr>
              <a:t>);</a:t>
            </a:r>
            <a:endParaRPr sz="1300">
              <a:solidFill>
                <a:srgbClr val="444444"/>
              </a:solidFill>
              <a:latin typeface="Courier New"/>
              <a:ea typeface="Courier New"/>
              <a:cs typeface="Courier New"/>
              <a:sym typeface="Courier New"/>
            </a:endParaRPr>
          </a:p>
          <a:p>
            <a:pPr indent="0" lvl="0" marL="457200" rtl="0" algn="l">
              <a:spcBef>
                <a:spcPts val="0"/>
              </a:spcBef>
              <a:spcAft>
                <a:spcPts val="0"/>
              </a:spcAft>
              <a:buNone/>
            </a:pPr>
            <a:r>
              <a:rPr lang="es" sz="1300">
                <a:solidFill>
                  <a:srgbClr val="30B030"/>
                </a:solidFill>
                <a:latin typeface="Courier New"/>
                <a:ea typeface="Courier New"/>
                <a:cs typeface="Courier New"/>
                <a:sym typeface="Courier New"/>
              </a:rPr>
              <a:t>var</a:t>
            </a:r>
            <a:r>
              <a:rPr lang="es" sz="1300">
                <a:solidFill>
                  <a:srgbClr val="444444"/>
                </a:solidFill>
                <a:latin typeface="Courier New"/>
                <a:ea typeface="Courier New"/>
                <a:cs typeface="Courier New"/>
                <a:sym typeface="Courier New"/>
              </a:rPr>
              <a:t> material </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30B030"/>
                </a:solidFill>
                <a:latin typeface="Courier New"/>
                <a:ea typeface="Courier New"/>
                <a:cs typeface="Courier New"/>
                <a:sym typeface="Courier New"/>
              </a:rPr>
              <a:t>new</a:t>
            </a:r>
            <a:r>
              <a:rPr lang="es" sz="1300">
                <a:solidFill>
                  <a:srgbClr val="444444"/>
                </a:solidFill>
                <a:latin typeface="Courier New"/>
                <a:ea typeface="Courier New"/>
                <a:cs typeface="Courier New"/>
                <a:sym typeface="Courier New"/>
              </a:rPr>
              <a:t> THREE</a:t>
            </a:r>
            <a:r>
              <a:rPr lang="es" sz="1300">
                <a:solidFill>
                  <a:srgbClr val="888888"/>
                </a:solidFill>
                <a:latin typeface="Courier New"/>
                <a:ea typeface="Courier New"/>
                <a:cs typeface="Courier New"/>
                <a:sym typeface="Courier New"/>
              </a:rPr>
              <a:t>.</a:t>
            </a:r>
            <a:r>
              <a:rPr lang="es" sz="1300">
                <a:solidFill>
                  <a:srgbClr val="2194CE"/>
                </a:solidFill>
                <a:latin typeface="Courier New"/>
                <a:ea typeface="Courier New"/>
                <a:cs typeface="Courier New"/>
                <a:sym typeface="Courier New"/>
              </a:rPr>
              <a:t>MeshBasicMaterial</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color</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0xffff00</a:t>
            </a:r>
            <a:r>
              <a:rPr lang="es" sz="1300">
                <a:solidFill>
                  <a:srgbClr val="444444"/>
                </a:solidFill>
                <a:latin typeface="Courier New"/>
                <a:ea typeface="Courier New"/>
                <a:cs typeface="Courier New"/>
                <a:sym typeface="Courier New"/>
              </a:rPr>
              <a:t> </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888888"/>
                </a:solidFill>
                <a:latin typeface="Courier New"/>
                <a:ea typeface="Courier New"/>
                <a:cs typeface="Courier New"/>
                <a:sym typeface="Courier New"/>
              </a:rPr>
              <a:t>);</a:t>
            </a:r>
            <a:endParaRPr sz="1300">
              <a:solidFill>
                <a:srgbClr val="444444"/>
              </a:solidFill>
              <a:latin typeface="Courier New"/>
              <a:ea typeface="Courier New"/>
              <a:cs typeface="Courier New"/>
              <a:sym typeface="Courier New"/>
            </a:endParaRPr>
          </a:p>
          <a:p>
            <a:pPr indent="0" lvl="0" marL="457200" rtl="0" algn="l">
              <a:spcBef>
                <a:spcPts val="0"/>
              </a:spcBef>
              <a:spcAft>
                <a:spcPts val="0"/>
              </a:spcAft>
              <a:buNone/>
            </a:pPr>
            <a:r>
              <a:rPr lang="es" sz="1300">
                <a:solidFill>
                  <a:srgbClr val="30B030"/>
                </a:solidFill>
                <a:latin typeface="Courier New"/>
                <a:ea typeface="Courier New"/>
                <a:cs typeface="Courier New"/>
                <a:sym typeface="Courier New"/>
              </a:rPr>
              <a:t>var</a:t>
            </a:r>
            <a:r>
              <a:rPr lang="es" sz="1300">
                <a:solidFill>
                  <a:srgbClr val="444444"/>
                </a:solidFill>
                <a:latin typeface="Courier New"/>
                <a:ea typeface="Courier New"/>
                <a:cs typeface="Courier New"/>
                <a:sym typeface="Courier New"/>
              </a:rPr>
              <a:t> circle </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30B030"/>
                </a:solidFill>
                <a:latin typeface="Courier New"/>
                <a:ea typeface="Courier New"/>
                <a:cs typeface="Courier New"/>
                <a:sym typeface="Courier New"/>
              </a:rPr>
              <a:t>new</a:t>
            </a:r>
            <a:r>
              <a:rPr lang="es" sz="1300">
                <a:solidFill>
                  <a:srgbClr val="444444"/>
                </a:solidFill>
                <a:latin typeface="Courier New"/>
                <a:ea typeface="Courier New"/>
                <a:cs typeface="Courier New"/>
                <a:sym typeface="Courier New"/>
              </a:rPr>
              <a:t> THREE</a:t>
            </a:r>
            <a:r>
              <a:rPr lang="es" sz="1300">
                <a:solidFill>
                  <a:srgbClr val="888888"/>
                </a:solidFill>
                <a:latin typeface="Courier New"/>
                <a:ea typeface="Courier New"/>
                <a:cs typeface="Courier New"/>
                <a:sym typeface="Courier New"/>
              </a:rPr>
              <a:t>.</a:t>
            </a:r>
            <a:r>
              <a:rPr lang="es" sz="1300">
                <a:solidFill>
                  <a:srgbClr val="2194CE"/>
                </a:solidFill>
                <a:latin typeface="Courier New"/>
                <a:ea typeface="Courier New"/>
                <a:cs typeface="Courier New"/>
                <a:sym typeface="Courier New"/>
              </a:rPr>
              <a:t>Mesh</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geometry</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material </a:t>
            </a:r>
            <a:r>
              <a:rPr lang="es" sz="1300">
                <a:solidFill>
                  <a:srgbClr val="888888"/>
                </a:solidFill>
                <a:latin typeface="Courier New"/>
                <a:ea typeface="Courier New"/>
                <a:cs typeface="Courier New"/>
                <a:sym typeface="Courier New"/>
              </a:rPr>
              <a:t>);</a:t>
            </a:r>
            <a:endParaRPr sz="1300">
              <a:solidFill>
                <a:srgbClr val="444444"/>
              </a:solidFill>
              <a:latin typeface="Courier New"/>
              <a:ea typeface="Courier New"/>
              <a:cs typeface="Courier New"/>
              <a:sym typeface="Courier New"/>
            </a:endParaRPr>
          </a:p>
          <a:p>
            <a:pPr indent="0" lvl="0" marL="457200" rtl="0" algn="l">
              <a:spcBef>
                <a:spcPts val="0"/>
              </a:spcBef>
              <a:spcAft>
                <a:spcPts val="0"/>
              </a:spcAft>
              <a:buNone/>
            </a:pPr>
            <a:r>
              <a:rPr lang="es" sz="1300">
                <a:solidFill>
                  <a:srgbClr val="444444"/>
                </a:solidFill>
                <a:latin typeface="Courier New"/>
                <a:ea typeface="Courier New"/>
                <a:cs typeface="Courier New"/>
                <a:sym typeface="Courier New"/>
              </a:rPr>
              <a:t>scene</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add</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circle </a:t>
            </a:r>
            <a:r>
              <a:rPr lang="es" sz="1300">
                <a:solidFill>
                  <a:srgbClr val="888888"/>
                </a:solidFill>
                <a:latin typeface="Courier New"/>
                <a:ea typeface="Courier New"/>
                <a:cs typeface="Courier New"/>
                <a:sym typeface="Courier New"/>
              </a:rPr>
              <a:t>);</a:t>
            </a:r>
            <a:endParaRPr sz="1700">
              <a:highlight>
                <a:schemeClr val="dk1"/>
              </a:highlight>
              <a:latin typeface="Courier New"/>
              <a:ea typeface="Courier New"/>
              <a:cs typeface="Courier New"/>
              <a:sym typeface="Courier New"/>
            </a:endParaRPr>
          </a:p>
          <a:p>
            <a:pPr indent="0" lvl="0" marL="0" rtl="0" algn="l">
              <a:spcBef>
                <a:spcPts val="0"/>
              </a:spcBef>
              <a:spcAft>
                <a:spcPts val="0"/>
              </a:spcAft>
              <a:buNone/>
            </a:pPr>
            <a:r>
              <a:t/>
            </a:r>
            <a:endParaRPr/>
          </a:p>
        </p:txBody>
      </p:sp>
      <p:pic>
        <p:nvPicPr>
          <p:cNvPr id="384" name="Google Shape;384;p16"/>
          <p:cNvPicPr preferRelativeResize="0"/>
          <p:nvPr/>
        </p:nvPicPr>
        <p:blipFill>
          <a:blip r:embed="rId3">
            <a:alphaModFix/>
          </a:blip>
          <a:stretch>
            <a:fillRect/>
          </a:stretch>
        </p:blipFill>
        <p:spPr>
          <a:xfrm>
            <a:off x="6413150" y="871368"/>
            <a:ext cx="1836550" cy="1463505"/>
          </a:xfrm>
          <a:prstGeom prst="rect">
            <a:avLst/>
          </a:prstGeom>
          <a:noFill/>
          <a:ln>
            <a:noFill/>
          </a:ln>
        </p:spPr>
      </p:pic>
      <p:pic>
        <p:nvPicPr>
          <p:cNvPr id="385" name="Google Shape;385;p16"/>
          <p:cNvPicPr preferRelativeResize="0"/>
          <p:nvPr/>
        </p:nvPicPr>
        <p:blipFill>
          <a:blip r:embed="rId4">
            <a:alphaModFix/>
          </a:blip>
          <a:stretch>
            <a:fillRect/>
          </a:stretch>
        </p:blipFill>
        <p:spPr>
          <a:xfrm>
            <a:off x="6413150" y="2838350"/>
            <a:ext cx="1836550" cy="145673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17"/>
          <p:cNvSpPr txBox="1"/>
          <p:nvPr/>
        </p:nvSpPr>
        <p:spPr>
          <a:xfrm>
            <a:off x="304100" y="291400"/>
            <a:ext cx="6500400" cy="4369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b="1" sz="1700">
              <a:solidFill>
                <a:srgbClr val="24292E"/>
              </a:solidFill>
              <a:highlight>
                <a:schemeClr val="dk1"/>
              </a:highlight>
              <a:latin typeface="Courier New"/>
              <a:ea typeface="Courier New"/>
              <a:cs typeface="Courier New"/>
              <a:sym typeface="Courier New"/>
            </a:endParaRPr>
          </a:p>
          <a:p>
            <a:pPr indent="-323850" lvl="0" marL="457200" rtl="0" algn="l">
              <a:spcBef>
                <a:spcPts val="0"/>
              </a:spcBef>
              <a:spcAft>
                <a:spcPts val="0"/>
              </a:spcAft>
              <a:buClr>
                <a:srgbClr val="24292E"/>
              </a:buClr>
              <a:buSzPts val="1500"/>
              <a:buFont typeface="Barlow Condensed"/>
              <a:buChar char="●"/>
            </a:pPr>
            <a:r>
              <a:rPr b="1" lang="es" sz="1500">
                <a:highlight>
                  <a:schemeClr val="dk1"/>
                </a:highlight>
                <a:latin typeface="Barlow Condensed"/>
                <a:ea typeface="Barlow Condensed"/>
                <a:cs typeface="Barlow Condensed"/>
                <a:sym typeface="Barlow Condensed"/>
              </a:rPr>
              <a:t>THREE.ConeGeometry </a:t>
            </a:r>
            <a:r>
              <a:rPr b="1" lang="es" sz="1500">
                <a:solidFill>
                  <a:srgbClr val="24292E"/>
                </a:solidFill>
                <a:highlight>
                  <a:schemeClr val="dk1"/>
                </a:highlight>
                <a:latin typeface="Barlow Condensed"/>
                <a:ea typeface="Barlow Condensed"/>
                <a:cs typeface="Barlow Condensed"/>
                <a:sym typeface="Barlow Condensed"/>
              </a:rPr>
              <a:t>(</a:t>
            </a:r>
            <a:r>
              <a:rPr b="1" lang="es" sz="1500">
                <a:solidFill>
                  <a:srgbClr val="434343"/>
                </a:solidFill>
                <a:highlight>
                  <a:schemeClr val="dk1"/>
                </a:highlight>
                <a:latin typeface="Barlow Condensed"/>
                <a:ea typeface="Barlow Condensed"/>
                <a:cs typeface="Barlow Condensed"/>
                <a:sym typeface="Barlow Condensed"/>
              </a:rPr>
              <a:t>radius, height, radialSegments, heightSegments, openEnded, thetaStart, thetaLength</a:t>
            </a:r>
            <a:r>
              <a:rPr b="1" lang="es" sz="1500">
                <a:solidFill>
                  <a:srgbClr val="24292E"/>
                </a:solidFill>
                <a:highlight>
                  <a:schemeClr val="dk1"/>
                </a:highlight>
                <a:latin typeface="Barlow Condensed"/>
                <a:ea typeface="Barlow Condensed"/>
                <a:cs typeface="Barlow Condensed"/>
                <a:sym typeface="Barlow Condensed"/>
              </a:rPr>
              <a:t>)</a:t>
            </a:r>
            <a:endParaRPr b="1" sz="1500">
              <a:solidFill>
                <a:srgbClr val="24292E"/>
              </a:solidFill>
              <a:highlight>
                <a:schemeClr val="dk1"/>
              </a:highlight>
              <a:latin typeface="Barlow Condensed"/>
              <a:ea typeface="Barlow Condensed"/>
              <a:cs typeface="Barlow Condensed"/>
              <a:sym typeface="Barlow Condensed"/>
            </a:endParaRPr>
          </a:p>
          <a:p>
            <a:pPr indent="0" lvl="0" marL="457200" rtl="0" algn="l">
              <a:spcBef>
                <a:spcPts val="0"/>
              </a:spcBef>
              <a:spcAft>
                <a:spcPts val="0"/>
              </a:spcAft>
              <a:buNone/>
            </a:pPr>
            <a:r>
              <a:t/>
            </a:r>
            <a:endParaRPr sz="1700">
              <a:solidFill>
                <a:srgbClr val="24292E"/>
              </a:solidFill>
              <a:highlight>
                <a:schemeClr val="dk1"/>
              </a:highlight>
              <a:latin typeface="Courier New"/>
              <a:ea typeface="Courier New"/>
              <a:cs typeface="Courier New"/>
              <a:sym typeface="Courier New"/>
            </a:endParaRPr>
          </a:p>
          <a:p>
            <a:pPr indent="0" lvl="0" marL="457200" rtl="0" algn="l">
              <a:spcBef>
                <a:spcPts val="0"/>
              </a:spcBef>
              <a:spcAft>
                <a:spcPts val="0"/>
              </a:spcAft>
              <a:buNone/>
            </a:pPr>
            <a:r>
              <a:rPr lang="es" sz="1300">
                <a:solidFill>
                  <a:srgbClr val="30B030"/>
                </a:solidFill>
                <a:latin typeface="Courier New"/>
                <a:ea typeface="Courier New"/>
                <a:cs typeface="Courier New"/>
                <a:sym typeface="Courier New"/>
              </a:rPr>
              <a:t>var</a:t>
            </a:r>
            <a:r>
              <a:rPr lang="es" sz="1300">
                <a:solidFill>
                  <a:srgbClr val="444444"/>
                </a:solidFill>
                <a:latin typeface="Courier New"/>
                <a:ea typeface="Courier New"/>
                <a:cs typeface="Courier New"/>
                <a:sym typeface="Courier New"/>
              </a:rPr>
              <a:t> geometry </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30B030"/>
                </a:solidFill>
                <a:latin typeface="Courier New"/>
                <a:ea typeface="Courier New"/>
                <a:cs typeface="Courier New"/>
                <a:sym typeface="Courier New"/>
              </a:rPr>
              <a:t>new</a:t>
            </a:r>
            <a:r>
              <a:rPr lang="es" sz="1300">
                <a:solidFill>
                  <a:srgbClr val="444444"/>
                </a:solidFill>
                <a:latin typeface="Courier New"/>
                <a:ea typeface="Courier New"/>
                <a:cs typeface="Courier New"/>
                <a:sym typeface="Courier New"/>
              </a:rPr>
              <a:t> THREE</a:t>
            </a:r>
            <a:r>
              <a:rPr lang="es" sz="1300">
                <a:solidFill>
                  <a:srgbClr val="888888"/>
                </a:solidFill>
                <a:latin typeface="Courier New"/>
                <a:ea typeface="Courier New"/>
                <a:cs typeface="Courier New"/>
                <a:sym typeface="Courier New"/>
              </a:rPr>
              <a:t>.</a:t>
            </a:r>
            <a:r>
              <a:rPr lang="es" sz="1300">
                <a:solidFill>
                  <a:srgbClr val="2194CE"/>
                </a:solidFill>
                <a:latin typeface="Courier New"/>
                <a:ea typeface="Courier New"/>
                <a:cs typeface="Courier New"/>
                <a:sym typeface="Courier New"/>
              </a:rPr>
              <a:t>ConeGeometry</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5</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20</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32</a:t>
            </a:r>
            <a:r>
              <a:rPr lang="es" sz="1300">
                <a:solidFill>
                  <a:srgbClr val="444444"/>
                </a:solidFill>
                <a:latin typeface="Courier New"/>
                <a:ea typeface="Courier New"/>
                <a:cs typeface="Courier New"/>
                <a:sym typeface="Courier New"/>
              </a:rPr>
              <a:t> </a:t>
            </a:r>
            <a:r>
              <a:rPr lang="es" sz="1300">
                <a:solidFill>
                  <a:srgbClr val="888888"/>
                </a:solidFill>
                <a:latin typeface="Courier New"/>
                <a:ea typeface="Courier New"/>
                <a:cs typeface="Courier New"/>
                <a:sym typeface="Courier New"/>
              </a:rPr>
              <a:t>);</a:t>
            </a:r>
            <a:endParaRPr sz="1700">
              <a:solidFill>
                <a:srgbClr val="24292E"/>
              </a:solidFill>
              <a:highlight>
                <a:schemeClr val="dk1"/>
              </a:highlight>
              <a:latin typeface="Courier New"/>
              <a:ea typeface="Courier New"/>
              <a:cs typeface="Courier New"/>
              <a:sym typeface="Courier New"/>
            </a:endParaRPr>
          </a:p>
          <a:p>
            <a:pPr indent="0" lvl="0" marL="0" rtl="0" algn="l">
              <a:spcBef>
                <a:spcPts val="0"/>
              </a:spcBef>
              <a:spcAft>
                <a:spcPts val="0"/>
              </a:spcAft>
              <a:buNone/>
            </a:pPr>
            <a:r>
              <a:t/>
            </a:r>
            <a:endParaRPr sz="1700">
              <a:solidFill>
                <a:srgbClr val="24292E"/>
              </a:solidFill>
              <a:highlight>
                <a:schemeClr val="dk1"/>
              </a:highlight>
              <a:latin typeface="Courier New"/>
              <a:ea typeface="Courier New"/>
              <a:cs typeface="Courier New"/>
              <a:sym typeface="Courier New"/>
            </a:endParaRPr>
          </a:p>
          <a:p>
            <a:pPr indent="0" lvl="0" marL="0" rtl="0" algn="l">
              <a:spcBef>
                <a:spcPts val="0"/>
              </a:spcBef>
              <a:spcAft>
                <a:spcPts val="0"/>
              </a:spcAft>
              <a:buNone/>
            </a:pPr>
            <a:r>
              <a:t/>
            </a:r>
            <a:endParaRPr sz="1700">
              <a:solidFill>
                <a:srgbClr val="24292E"/>
              </a:solidFill>
              <a:highlight>
                <a:schemeClr val="dk1"/>
              </a:highlight>
              <a:latin typeface="Courier New"/>
              <a:ea typeface="Courier New"/>
              <a:cs typeface="Courier New"/>
              <a:sym typeface="Courier New"/>
            </a:endParaRPr>
          </a:p>
          <a:p>
            <a:pPr indent="-323850" lvl="0" marL="457200" rtl="0" algn="l">
              <a:spcBef>
                <a:spcPts val="0"/>
              </a:spcBef>
              <a:spcAft>
                <a:spcPts val="0"/>
              </a:spcAft>
              <a:buClr>
                <a:srgbClr val="24292E"/>
              </a:buClr>
              <a:buSzPts val="1500"/>
              <a:buFont typeface="Barlow Condensed"/>
              <a:buChar char="●"/>
            </a:pPr>
            <a:r>
              <a:rPr b="1" lang="es" sz="1500">
                <a:highlight>
                  <a:schemeClr val="dk1"/>
                </a:highlight>
                <a:latin typeface="Barlow Condensed"/>
                <a:ea typeface="Barlow Condensed"/>
                <a:cs typeface="Barlow Condensed"/>
                <a:sym typeface="Barlow Condensed"/>
              </a:rPr>
              <a:t>THREE.DodecahedronGeometry</a:t>
            </a:r>
            <a:r>
              <a:rPr b="1" lang="es" sz="1500">
                <a:solidFill>
                  <a:srgbClr val="24292E"/>
                </a:solidFill>
                <a:highlight>
                  <a:schemeClr val="dk1"/>
                </a:highlight>
                <a:latin typeface="Barlow Condensed"/>
                <a:ea typeface="Barlow Condensed"/>
                <a:cs typeface="Barlow Condensed"/>
                <a:sym typeface="Barlow Condensed"/>
              </a:rPr>
              <a:t> (</a:t>
            </a:r>
            <a:r>
              <a:rPr b="1" lang="es" sz="1500">
                <a:solidFill>
                  <a:srgbClr val="434343"/>
                </a:solidFill>
                <a:highlight>
                  <a:schemeClr val="dk1"/>
                </a:highlight>
                <a:latin typeface="Barlow Condensed"/>
                <a:ea typeface="Barlow Condensed"/>
                <a:cs typeface="Barlow Condensed"/>
                <a:sym typeface="Barlow Condensed"/>
              </a:rPr>
              <a:t>radius, detail</a:t>
            </a:r>
            <a:r>
              <a:rPr b="1" lang="es" sz="1500">
                <a:solidFill>
                  <a:srgbClr val="24292E"/>
                </a:solidFill>
                <a:highlight>
                  <a:schemeClr val="dk1"/>
                </a:highlight>
                <a:latin typeface="Barlow Condensed"/>
                <a:ea typeface="Barlow Condensed"/>
                <a:cs typeface="Barlow Condensed"/>
                <a:sym typeface="Barlow Condensed"/>
              </a:rPr>
              <a:t>)</a:t>
            </a:r>
            <a:endParaRPr b="1" sz="1500">
              <a:solidFill>
                <a:srgbClr val="24292E"/>
              </a:solidFill>
              <a:highlight>
                <a:schemeClr val="dk1"/>
              </a:highlight>
              <a:latin typeface="Barlow Condensed"/>
              <a:ea typeface="Barlow Condensed"/>
              <a:cs typeface="Barlow Condensed"/>
              <a:sym typeface="Barlow Condensed"/>
            </a:endParaRPr>
          </a:p>
          <a:p>
            <a:pPr indent="0" lvl="0" marL="457200" rtl="0" algn="l">
              <a:spcBef>
                <a:spcPts val="0"/>
              </a:spcBef>
              <a:spcAft>
                <a:spcPts val="0"/>
              </a:spcAft>
              <a:buNone/>
            </a:pPr>
            <a:r>
              <a:t/>
            </a:r>
            <a:endParaRPr b="1" sz="1700">
              <a:solidFill>
                <a:srgbClr val="24292E"/>
              </a:solidFill>
              <a:highlight>
                <a:schemeClr val="dk1"/>
              </a:highlight>
              <a:latin typeface="Barlow Condensed"/>
              <a:ea typeface="Barlow Condensed"/>
              <a:cs typeface="Barlow Condensed"/>
              <a:sym typeface="Barlow Condensed"/>
            </a:endParaRPr>
          </a:p>
          <a:p>
            <a:pPr indent="0" lvl="0" marL="457200" rtl="0" algn="l">
              <a:spcBef>
                <a:spcPts val="0"/>
              </a:spcBef>
              <a:spcAft>
                <a:spcPts val="0"/>
              </a:spcAft>
              <a:buNone/>
            </a:pPr>
            <a:r>
              <a:rPr lang="es" sz="1300">
                <a:solidFill>
                  <a:srgbClr val="30B030"/>
                </a:solidFill>
                <a:latin typeface="Courier New"/>
                <a:ea typeface="Courier New"/>
                <a:cs typeface="Courier New"/>
                <a:sym typeface="Courier New"/>
              </a:rPr>
              <a:t>var</a:t>
            </a:r>
            <a:r>
              <a:rPr lang="es" sz="1300">
                <a:solidFill>
                  <a:srgbClr val="444444"/>
                </a:solidFill>
                <a:latin typeface="Courier New"/>
                <a:ea typeface="Courier New"/>
                <a:cs typeface="Courier New"/>
                <a:sym typeface="Courier New"/>
              </a:rPr>
              <a:t> geometry </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30B030"/>
                </a:solidFill>
                <a:latin typeface="Courier New"/>
                <a:ea typeface="Courier New"/>
                <a:cs typeface="Courier New"/>
                <a:sym typeface="Courier New"/>
              </a:rPr>
              <a:t>new</a:t>
            </a:r>
            <a:r>
              <a:rPr lang="es" sz="1300">
                <a:solidFill>
                  <a:srgbClr val="444444"/>
                </a:solidFill>
                <a:latin typeface="Courier New"/>
                <a:ea typeface="Courier New"/>
                <a:cs typeface="Courier New"/>
                <a:sym typeface="Courier New"/>
              </a:rPr>
              <a:t> THREE</a:t>
            </a:r>
            <a:r>
              <a:rPr lang="es" sz="1300">
                <a:solidFill>
                  <a:srgbClr val="888888"/>
                </a:solidFill>
                <a:latin typeface="Courier New"/>
                <a:ea typeface="Courier New"/>
                <a:cs typeface="Courier New"/>
                <a:sym typeface="Courier New"/>
              </a:rPr>
              <a:t>.</a:t>
            </a:r>
            <a:r>
              <a:rPr lang="es" sz="1300">
                <a:solidFill>
                  <a:srgbClr val="2194CE"/>
                </a:solidFill>
                <a:latin typeface="Courier New"/>
                <a:ea typeface="Courier New"/>
                <a:cs typeface="Courier New"/>
                <a:sym typeface="Courier New"/>
              </a:rPr>
              <a:t>DodecahdronGeometry</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a:t>
            </a:r>
            <a:endParaRPr sz="1300">
              <a:solidFill>
                <a:srgbClr val="444444"/>
              </a:solidFill>
              <a:latin typeface="Courier New"/>
              <a:ea typeface="Courier New"/>
              <a:cs typeface="Courier New"/>
              <a:sym typeface="Courier New"/>
            </a:endParaRPr>
          </a:p>
          <a:p>
            <a:pPr indent="0" lvl="0" marL="0" rtl="0" algn="l">
              <a:spcBef>
                <a:spcPts val="0"/>
              </a:spcBef>
              <a:spcAft>
                <a:spcPts val="0"/>
              </a:spcAft>
              <a:buNone/>
            </a:pPr>
            <a:r>
              <a:t/>
            </a:r>
            <a:endParaRPr sz="1700">
              <a:solidFill>
                <a:srgbClr val="444444"/>
              </a:solidFill>
              <a:latin typeface="Courier New"/>
              <a:ea typeface="Courier New"/>
              <a:cs typeface="Courier New"/>
              <a:sym typeface="Courier New"/>
            </a:endParaRPr>
          </a:p>
          <a:p>
            <a:pPr indent="0" lvl="0" marL="0" rtl="0" algn="l">
              <a:spcBef>
                <a:spcPts val="0"/>
              </a:spcBef>
              <a:spcAft>
                <a:spcPts val="0"/>
              </a:spcAft>
              <a:buNone/>
            </a:pPr>
            <a:r>
              <a:t/>
            </a:r>
            <a:endParaRPr sz="1700">
              <a:solidFill>
                <a:srgbClr val="444444"/>
              </a:solidFill>
              <a:latin typeface="Courier New"/>
              <a:ea typeface="Courier New"/>
              <a:cs typeface="Courier New"/>
              <a:sym typeface="Courier New"/>
            </a:endParaRPr>
          </a:p>
          <a:p>
            <a:pPr indent="-323850" lvl="0" marL="457200" rtl="0" algn="l">
              <a:spcBef>
                <a:spcPts val="0"/>
              </a:spcBef>
              <a:spcAft>
                <a:spcPts val="0"/>
              </a:spcAft>
              <a:buClr>
                <a:srgbClr val="24292E"/>
              </a:buClr>
              <a:buSzPts val="1500"/>
              <a:buFont typeface="Barlow Condensed"/>
              <a:buChar char="●"/>
            </a:pPr>
            <a:r>
              <a:rPr b="1" lang="es" sz="1500">
                <a:highlight>
                  <a:schemeClr val="dk1"/>
                </a:highlight>
                <a:latin typeface="Barlow Condensed"/>
                <a:ea typeface="Barlow Condensed"/>
                <a:cs typeface="Barlow Condensed"/>
                <a:sym typeface="Barlow Condensed"/>
              </a:rPr>
              <a:t>THREE.TorusGeometry </a:t>
            </a:r>
            <a:r>
              <a:rPr b="1" lang="es" sz="1500">
                <a:solidFill>
                  <a:srgbClr val="24292E"/>
                </a:solidFill>
                <a:highlight>
                  <a:schemeClr val="dk1"/>
                </a:highlight>
                <a:latin typeface="Barlow Condensed"/>
                <a:ea typeface="Barlow Condensed"/>
                <a:cs typeface="Barlow Condensed"/>
                <a:sym typeface="Barlow Condensed"/>
              </a:rPr>
              <a:t>(</a:t>
            </a:r>
            <a:r>
              <a:rPr b="1" lang="es" sz="1500">
                <a:solidFill>
                  <a:srgbClr val="434343"/>
                </a:solidFill>
                <a:latin typeface="Barlow Condensed"/>
                <a:ea typeface="Barlow Condensed"/>
                <a:cs typeface="Barlow Condensed"/>
                <a:sym typeface="Barlow Condensed"/>
              </a:rPr>
              <a:t>radius, tube,  radialSegments, tubularSegments, arc</a:t>
            </a:r>
            <a:r>
              <a:rPr b="1" lang="es" sz="1500">
                <a:latin typeface="Barlow Condensed"/>
                <a:ea typeface="Barlow Condensed"/>
                <a:cs typeface="Barlow Condensed"/>
                <a:sym typeface="Barlow Condensed"/>
              </a:rPr>
              <a:t>)</a:t>
            </a:r>
            <a:endParaRPr b="1" sz="1500">
              <a:latin typeface="Barlow Condensed"/>
              <a:ea typeface="Barlow Condensed"/>
              <a:cs typeface="Barlow Condensed"/>
              <a:sym typeface="Barlow Condensed"/>
            </a:endParaRPr>
          </a:p>
          <a:p>
            <a:pPr indent="0" lvl="0" marL="457200" rtl="0" algn="l">
              <a:spcBef>
                <a:spcPts val="0"/>
              </a:spcBef>
              <a:spcAft>
                <a:spcPts val="0"/>
              </a:spcAft>
              <a:buNone/>
            </a:pPr>
            <a:r>
              <a:t/>
            </a:r>
            <a:endParaRPr b="1" sz="1700">
              <a:solidFill>
                <a:srgbClr val="24292E"/>
              </a:solidFill>
              <a:highlight>
                <a:schemeClr val="dk1"/>
              </a:highlight>
              <a:latin typeface="Barlow Condensed"/>
              <a:ea typeface="Barlow Condensed"/>
              <a:cs typeface="Barlow Condensed"/>
              <a:sym typeface="Barlow Condensed"/>
            </a:endParaRPr>
          </a:p>
          <a:p>
            <a:pPr indent="0" lvl="0" marL="457200" rtl="0" algn="l">
              <a:spcBef>
                <a:spcPts val="0"/>
              </a:spcBef>
              <a:spcAft>
                <a:spcPts val="0"/>
              </a:spcAft>
              <a:buNone/>
            </a:pPr>
            <a:r>
              <a:rPr lang="es" sz="1300">
                <a:solidFill>
                  <a:srgbClr val="30B030"/>
                </a:solidFill>
                <a:latin typeface="Courier New"/>
                <a:ea typeface="Courier New"/>
                <a:cs typeface="Courier New"/>
                <a:sym typeface="Courier New"/>
              </a:rPr>
              <a:t>var</a:t>
            </a:r>
            <a:r>
              <a:rPr lang="es" sz="1300">
                <a:solidFill>
                  <a:srgbClr val="444444"/>
                </a:solidFill>
                <a:latin typeface="Courier New"/>
                <a:ea typeface="Courier New"/>
                <a:cs typeface="Courier New"/>
                <a:sym typeface="Courier New"/>
              </a:rPr>
              <a:t> geometry </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30B030"/>
                </a:solidFill>
                <a:latin typeface="Courier New"/>
                <a:ea typeface="Courier New"/>
                <a:cs typeface="Courier New"/>
                <a:sym typeface="Courier New"/>
              </a:rPr>
              <a:t>new</a:t>
            </a:r>
            <a:r>
              <a:rPr lang="es" sz="1300">
                <a:solidFill>
                  <a:srgbClr val="444444"/>
                </a:solidFill>
                <a:latin typeface="Courier New"/>
                <a:ea typeface="Courier New"/>
                <a:cs typeface="Courier New"/>
                <a:sym typeface="Courier New"/>
              </a:rPr>
              <a:t> THREE</a:t>
            </a:r>
            <a:r>
              <a:rPr lang="es" sz="1300">
                <a:solidFill>
                  <a:srgbClr val="888888"/>
                </a:solidFill>
                <a:latin typeface="Courier New"/>
                <a:ea typeface="Courier New"/>
                <a:cs typeface="Courier New"/>
                <a:sym typeface="Courier New"/>
              </a:rPr>
              <a:t>.</a:t>
            </a:r>
            <a:r>
              <a:rPr lang="es" sz="1300">
                <a:solidFill>
                  <a:srgbClr val="2194CE"/>
                </a:solidFill>
                <a:latin typeface="Courier New"/>
                <a:ea typeface="Courier New"/>
                <a:cs typeface="Courier New"/>
                <a:sym typeface="Courier New"/>
              </a:rPr>
              <a:t>TorusGeometry</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10</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3</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16</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100</a:t>
            </a:r>
            <a:r>
              <a:rPr lang="es" sz="1300">
                <a:solidFill>
                  <a:srgbClr val="444444"/>
                </a:solidFill>
                <a:latin typeface="Courier New"/>
                <a:ea typeface="Courier New"/>
                <a:cs typeface="Courier New"/>
                <a:sym typeface="Courier New"/>
              </a:rPr>
              <a:t> </a:t>
            </a:r>
            <a:r>
              <a:rPr lang="es" sz="1300">
                <a:solidFill>
                  <a:srgbClr val="888888"/>
                </a:solidFill>
                <a:latin typeface="Courier New"/>
                <a:ea typeface="Courier New"/>
                <a:cs typeface="Courier New"/>
                <a:sym typeface="Courier New"/>
              </a:rPr>
              <a:t>);</a:t>
            </a:r>
            <a:endParaRPr b="1" sz="1700">
              <a:solidFill>
                <a:srgbClr val="24292E"/>
              </a:solidFill>
              <a:highlight>
                <a:schemeClr val="dk1"/>
              </a:highlight>
              <a:latin typeface="Courier New"/>
              <a:ea typeface="Courier New"/>
              <a:cs typeface="Courier New"/>
              <a:sym typeface="Courier New"/>
            </a:endParaRPr>
          </a:p>
          <a:p>
            <a:pPr indent="0" lvl="0" marL="457200" rtl="0" algn="l">
              <a:spcBef>
                <a:spcPts val="0"/>
              </a:spcBef>
              <a:spcAft>
                <a:spcPts val="0"/>
              </a:spcAft>
              <a:buNone/>
            </a:pPr>
            <a:r>
              <a:t/>
            </a:r>
            <a:endParaRPr b="1" sz="1700">
              <a:solidFill>
                <a:srgbClr val="24292E"/>
              </a:solidFill>
              <a:highlight>
                <a:schemeClr val="dk1"/>
              </a:highlight>
              <a:latin typeface="Barlow Condensed"/>
              <a:ea typeface="Barlow Condensed"/>
              <a:cs typeface="Barlow Condensed"/>
              <a:sym typeface="Barlow Condensed"/>
            </a:endParaRPr>
          </a:p>
        </p:txBody>
      </p:sp>
      <p:pic>
        <p:nvPicPr>
          <p:cNvPr id="391" name="Google Shape;391;p17"/>
          <p:cNvPicPr preferRelativeResize="0"/>
          <p:nvPr/>
        </p:nvPicPr>
        <p:blipFill>
          <a:blip r:embed="rId3">
            <a:alphaModFix/>
          </a:blip>
          <a:stretch>
            <a:fillRect/>
          </a:stretch>
        </p:blipFill>
        <p:spPr>
          <a:xfrm>
            <a:off x="6897125" y="558600"/>
            <a:ext cx="1450350" cy="1272550"/>
          </a:xfrm>
          <a:prstGeom prst="rect">
            <a:avLst/>
          </a:prstGeom>
          <a:noFill/>
          <a:ln>
            <a:noFill/>
          </a:ln>
        </p:spPr>
      </p:pic>
      <p:pic>
        <p:nvPicPr>
          <p:cNvPr id="392" name="Google Shape;392;p17"/>
          <p:cNvPicPr preferRelativeResize="0"/>
          <p:nvPr/>
        </p:nvPicPr>
        <p:blipFill>
          <a:blip r:embed="rId4">
            <a:alphaModFix/>
          </a:blip>
          <a:stretch>
            <a:fillRect/>
          </a:stretch>
        </p:blipFill>
        <p:spPr>
          <a:xfrm>
            <a:off x="6822075" y="2046565"/>
            <a:ext cx="1600450" cy="1125860"/>
          </a:xfrm>
          <a:prstGeom prst="rect">
            <a:avLst/>
          </a:prstGeom>
          <a:noFill/>
          <a:ln>
            <a:noFill/>
          </a:ln>
        </p:spPr>
      </p:pic>
      <p:pic>
        <p:nvPicPr>
          <p:cNvPr id="393" name="Google Shape;393;p17"/>
          <p:cNvPicPr preferRelativeResize="0"/>
          <p:nvPr/>
        </p:nvPicPr>
        <p:blipFill>
          <a:blip r:embed="rId5">
            <a:alphaModFix/>
          </a:blip>
          <a:stretch>
            <a:fillRect/>
          </a:stretch>
        </p:blipFill>
        <p:spPr>
          <a:xfrm>
            <a:off x="6897125" y="3387856"/>
            <a:ext cx="1450350" cy="119516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y Creative CV by slidesgo">
  <a:themeElements>
    <a:clrScheme name="Simple Light">
      <a:dk1>
        <a:srgbClr val="E9E6E1"/>
      </a:dk1>
      <a:lt1>
        <a:srgbClr val="434343"/>
      </a:lt1>
      <a:dk2>
        <a:srgbClr val="0C2E3A"/>
      </a:dk2>
      <a:lt2>
        <a:srgbClr val="018790"/>
      </a:lt2>
      <a:accent1>
        <a:srgbClr val="FFD497"/>
      </a:accent1>
      <a:accent2>
        <a:srgbClr val="1DCDC3"/>
      </a:accent2>
      <a:accent3>
        <a:srgbClr val="78001B"/>
      </a:accent3>
      <a:accent4>
        <a:srgbClr val="F5340B"/>
      </a:accent4>
      <a:accent5>
        <a:srgbClr val="FF823B"/>
      </a:accent5>
      <a:accent6>
        <a:srgbClr val="FFA73B"/>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