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5"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embeddedFontLst>
    <p:embeddedFont>
      <p:font typeface="Arvo" panose="020B0604020202020204" charset="0"/>
      <p:regular r:id="rId18"/>
      <p:bold r:id="rId19"/>
      <p:italic r:id="rId20"/>
      <p:boldItalic r:id="rId21"/>
    </p:embeddedFont>
    <p:embeddedFont>
      <p:font typeface="Barlow Condensed" panose="020B0604020202020204" charset="0"/>
      <p:regular r:id="rId22"/>
      <p:bold r:id="rId23"/>
      <p:italic r:id="rId24"/>
      <p:boldItalic r:id="rId25"/>
    </p:embeddedFont>
    <p:embeddedFont>
      <p:font typeface="Barlow Condensed Medium" panose="020B0604020202020204" charset="0"/>
      <p:regular r:id="rId26"/>
      <p:bold r:id="rId27"/>
      <p:italic r:id="rId28"/>
      <p:boldItalic r:id="rId29"/>
    </p:embeddedFont>
    <p:embeddedFont>
      <p:font typeface="Barlow Condensed SemiBold" panose="020B0604020202020204" charset="0"/>
      <p:regular r:id="rId30"/>
      <p:bold r:id="rId31"/>
      <p:italic r:id="rId32"/>
      <p:boldItalic r:id="rId33"/>
    </p:embeddedFont>
    <p:embeddedFont>
      <p:font typeface="Fira Sans Extra Condensed Medium" panose="020B0604020202020204" charset="0"/>
      <p:regular r:id="rId34"/>
      <p:bold r:id="rId35"/>
      <p:italic r:id="rId36"/>
      <p:boldItalic r:id="rId37"/>
    </p:embeddedFont>
    <p:embeddedFont>
      <p:font typeface="Roboto Mono" panose="020B0604020202020204"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2880">
          <p15:clr>
            <a:srgbClr val="A4A3A4"/>
          </p15:clr>
        </p15:guide>
        <p15:guide id="2" orient="horz" pos="16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F78C5BF-48B5-4941-8DF9-FF2C1323984D}">
  <a:tblStyle styleId="{7F78C5BF-48B5-4941-8DF9-FF2C1323984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77"/>
      </p:cViewPr>
      <p:guideLst>
        <p:guide pos="2880"/>
        <p:guide orient="horz" pos="16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9" Type="http://schemas.openxmlformats.org/officeDocument/2006/relationships/font" Target="fonts/font22.fntdata"/><Relationship Id="rId21" Type="http://schemas.openxmlformats.org/officeDocument/2006/relationships/font" Target="fonts/font4.fntdata"/><Relationship Id="rId34" Type="http://schemas.openxmlformats.org/officeDocument/2006/relationships/font" Target="fonts/font17.fntdata"/><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font" Target="fonts/font15.fntdata"/><Relationship Id="rId37" Type="http://schemas.openxmlformats.org/officeDocument/2006/relationships/font" Target="fonts/font20.fntdata"/><Relationship Id="rId40" Type="http://schemas.openxmlformats.org/officeDocument/2006/relationships/font" Target="fonts/font23.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font" Target="fonts/font19.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font" Target="fonts/font14.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font" Target="fonts/font18.fntdata"/><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font" Target="fonts/font16.fntdata"/><Relationship Id="rId38" Type="http://schemas.openxmlformats.org/officeDocument/2006/relationships/font" Target="fonts/font21.fntdata"/><Relationship Id="rId20" Type="http://schemas.openxmlformats.org/officeDocument/2006/relationships/font" Target="fonts/font3.fntdata"/><Relationship Id="rId41" Type="http://schemas.openxmlformats.org/officeDocument/2006/relationships/font" Target="fonts/font2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83e291ba1f_0_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83e291ba1f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83e291ba1f_7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 name="Google Shape;404;g83e291ba1f_7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83e6e69d9a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83e6e69d9a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g83e6e69d9a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 name="Google Shape;419;g83e6e69d9a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g55e1ed11e4_0_3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4" name="Google Shape;424;g55e1ed11e4_0_3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55e1ed11e4_0_90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55e1ed11e4_0_90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55d2cabac8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55d2cabac8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55d2cabac8_1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55d2cabac8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83e6e6a091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83e6e6a091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g83e291ba1f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 name="Google Shape;362;g83e291ba1f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83e291ba1f_0_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83e291ba1f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83e6e69d9a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83e6e69d9a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g83e291ba1f_0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0" name="Google Shape;380;g83e291ba1f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83e291ba1f_0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83e291ba1f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IG TITLE OPENING" type="title">
  <p:cSld name="TITLE">
    <p:bg>
      <p:bgPr>
        <a:solidFill>
          <a:srgbClr val="E9E6E1"/>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795512" y="1245627"/>
            <a:ext cx="55530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6000"/>
              <a:buFont typeface="Barlow Condensed Medium"/>
              <a:buNone/>
              <a:defRPr sz="6000">
                <a:latin typeface="Barlow Condensed Medium"/>
                <a:ea typeface="Barlow Condensed Medium"/>
                <a:cs typeface="Barlow Condensed Medium"/>
                <a:sym typeface="Barlow Condensed Medium"/>
              </a:defRPr>
            </a:lvl1pPr>
            <a:lvl2pPr lvl="1" algn="r">
              <a:spcBef>
                <a:spcPts val="0"/>
              </a:spcBef>
              <a:spcAft>
                <a:spcPts val="0"/>
              </a:spcAft>
              <a:buClr>
                <a:srgbClr val="0B139E"/>
              </a:buClr>
              <a:buSzPts val="5200"/>
              <a:buNone/>
              <a:defRPr sz="5200">
                <a:solidFill>
                  <a:srgbClr val="0B139E"/>
                </a:solidFill>
              </a:defRPr>
            </a:lvl2pPr>
            <a:lvl3pPr lvl="2" algn="r">
              <a:spcBef>
                <a:spcPts val="0"/>
              </a:spcBef>
              <a:spcAft>
                <a:spcPts val="0"/>
              </a:spcAft>
              <a:buClr>
                <a:srgbClr val="0B139E"/>
              </a:buClr>
              <a:buSzPts val="5200"/>
              <a:buNone/>
              <a:defRPr sz="5200">
                <a:solidFill>
                  <a:srgbClr val="0B139E"/>
                </a:solidFill>
              </a:defRPr>
            </a:lvl3pPr>
            <a:lvl4pPr lvl="3" algn="r">
              <a:spcBef>
                <a:spcPts val="0"/>
              </a:spcBef>
              <a:spcAft>
                <a:spcPts val="0"/>
              </a:spcAft>
              <a:buClr>
                <a:srgbClr val="0B139E"/>
              </a:buClr>
              <a:buSzPts val="5200"/>
              <a:buNone/>
              <a:defRPr sz="5200">
                <a:solidFill>
                  <a:srgbClr val="0B139E"/>
                </a:solidFill>
              </a:defRPr>
            </a:lvl4pPr>
            <a:lvl5pPr lvl="4" algn="r">
              <a:spcBef>
                <a:spcPts val="0"/>
              </a:spcBef>
              <a:spcAft>
                <a:spcPts val="0"/>
              </a:spcAft>
              <a:buClr>
                <a:srgbClr val="0B139E"/>
              </a:buClr>
              <a:buSzPts val="5200"/>
              <a:buNone/>
              <a:defRPr sz="5200">
                <a:solidFill>
                  <a:srgbClr val="0B139E"/>
                </a:solidFill>
              </a:defRPr>
            </a:lvl5pPr>
            <a:lvl6pPr lvl="5" algn="r">
              <a:spcBef>
                <a:spcPts val="0"/>
              </a:spcBef>
              <a:spcAft>
                <a:spcPts val="0"/>
              </a:spcAft>
              <a:buClr>
                <a:srgbClr val="0B139E"/>
              </a:buClr>
              <a:buSzPts val="5200"/>
              <a:buNone/>
              <a:defRPr sz="5200">
                <a:solidFill>
                  <a:srgbClr val="0B139E"/>
                </a:solidFill>
              </a:defRPr>
            </a:lvl6pPr>
            <a:lvl7pPr lvl="6" algn="r">
              <a:spcBef>
                <a:spcPts val="0"/>
              </a:spcBef>
              <a:spcAft>
                <a:spcPts val="0"/>
              </a:spcAft>
              <a:buClr>
                <a:srgbClr val="0B139E"/>
              </a:buClr>
              <a:buSzPts val="5200"/>
              <a:buNone/>
              <a:defRPr sz="5200">
                <a:solidFill>
                  <a:srgbClr val="0B139E"/>
                </a:solidFill>
              </a:defRPr>
            </a:lvl7pPr>
            <a:lvl8pPr lvl="7" algn="r">
              <a:spcBef>
                <a:spcPts val="0"/>
              </a:spcBef>
              <a:spcAft>
                <a:spcPts val="0"/>
              </a:spcAft>
              <a:buClr>
                <a:srgbClr val="0B139E"/>
              </a:buClr>
              <a:buSzPts val="5200"/>
              <a:buNone/>
              <a:defRPr sz="5200">
                <a:solidFill>
                  <a:srgbClr val="0B139E"/>
                </a:solidFill>
              </a:defRPr>
            </a:lvl8pPr>
            <a:lvl9pPr lvl="8" algn="r">
              <a:spcBef>
                <a:spcPts val="0"/>
              </a:spcBef>
              <a:spcAft>
                <a:spcPts val="0"/>
              </a:spcAft>
              <a:buClr>
                <a:srgbClr val="0B139E"/>
              </a:buClr>
              <a:buSzPts val="5200"/>
              <a:buNone/>
              <a:defRPr sz="5200">
                <a:solidFill>
                  <a:srgbClr val="0B139E"/>
                </a:solidFill>
              </a:defRPr>
            </a:lvl9pPr>
          </a:lstStyle>
          <a:p>
            <a:endParaRPr/>
          </a:p>
        </p:txBody>
      </p:sp>
      <p:grpSp>
        <p:nvGrpSpPr>
          <p:cNvPr id="11" name="Google Shape;11;p2"/>
          <p:cNvGrpSpPr/>
          <p:nvPr/>
        </p:nvGrpSpPr>
        <p:grpSpPr>
          <a:xfrm>
            <a:off x="6607116" y="2397713"/>
            <a:ext cx="2550204" cy="2757917"/>
            <a:chOff x="1384075" y="241450"/>
            <a:chExt cx="4822625" cy="5215425"/>
          </a:xfrm>
        </p:grpSpPr>
        <p:sp>
          <p:nvSpPr>
            <p:cNvPr id="12" name="Google Shape;12;p2"/>
            <p:cNvSpPr/>
            <p:nvPr/>
          </p:nvSpPr>
          <p:spPr>
            <a:xfrm>
              <a:off x="5518700" y="2670675"/>
              <a:ext cx="688000" cy="798950"/>
            </a:xfrm>
            <a:custGeom>
              <a:avLst/>
              <a:gdLst/>
              <a:ahLst/>
              <a:cxnLst/>
              <a:rect l="l" t="t" r="r" b="b"/>
              <a:pathLst>
                <a:path w="27520" h="31958" extrusionOk="0">
                  <a:moveTo>
                    <a:pt x="27520" y="1"/>
                  </a:moveTo>
                  <a:lnTo>
                    <a:pt x="0" y="15979"/>
                  </a:lnTo>
                  <a:lnTo>
                    <a:pt x="27520" y="31957"/>
                  </a:lnTo>
                  <a:lnTo>
                    <a:pt x="27520"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827375" y="3070150"/>
              <a:ext cx="691350" cy="795575"/>
            </a:xfrm>
            <a:custGeom>
              <a:avLst/>
              <a:gdLst/>
              <a:ahLst/>
              <a:cxnLst/>
              <a:rect l="l" t="t" r="r" b="b"/>
              <a:pathLst>
                <a:path w="27654" h="31823" extrusionOk="0">
                  <a:moveTo>
                    <a:pt x="27653" y="0"/>
                  </a:moveTo>
                  <a:lnTo>
                    <a:pt x="0" y="15978"/>
                  </a:lnTo>
                  <a:lnTo>
                    <a:pt x="27653" y="31823"/>
                  </a:lnTo>
                  <a:lnTo>
                    <a:pt x="27653" y="0"/>
                  </a:lnTo>
                  <a:close/>
                </a:path>
              </a:pathLst>
            </a:custGeom>
            <a:solidFill>
              <a:srgbClr val="0C2E3A"/>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4827375" y="2670675"/>
              <a:ext cx="691350" cy="798950"/>
            </a:xfrm>
            <a:custGeom>
              <a:avLst/>
              <a:gdLst/>
              <a:ahLst/>
              <a:cxnLst/>
              <a:rect l="l" t="t" r="r" b="b"/>
              <a:pathLst>
                <a:path w="27654" h="31958" extrusionOk="0">
                  <a:moveTo>
                    <a:pt x="0" y="1"/>
                  </a:moveTo>
                  <a:lnTo>
                    <a:pt x="0" y="31957"/>
                  </a:lnTo>
                  <a:lnTo>
                    <a:pt x="27653" y="15979"/>
                  </a:lnTo>
                  <a:lnTo>
                    <a:pt x="0" y="1"/>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4827375" y="1479000"/>
              <a:ext cx="691350" cy="795600"/>
            </a:xfrm>
            <a:custGeom>
              <a:avLst/>
              <a:gdLst/>
              <a:ahLst/>
              <a:cxnLst/>
              <a:rect l="l" t="t" r="r" b="b"/>
              <a:pathLst>
                <a:path w="27654" h="31824" extrusionOk="0">
                  <a:moveTo>
                    <a:pt x="27653" y="1"/>
                  </a:moveTo>
                  <a:lnTo>
                    <a:pt x="0" y="15845"/>
                  </a:lnTo>
                  <a:lnTo>
                    <a:pt x="27653" y="31823"/>
                  </a:lnTo>
                  <a:lnTo>
                    <a:pt x="27653"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4827375" y="1875125"/>
              <a:ext cx="691350" cy="1195050"/>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5518700" y="2274575"/>
              <a:ext cx="688000" cy="795600"/>
            </a:xfrm>
            <a:custGeom>
              <a:avLst/>
              <a:gdLst/>
              <a:ahLst/>
              <a:cxnLst/>
              <a:rect l="l" t="t" r="r" b="b"/>
              <a:pathLst>
                <a:path w="27520" h="31824" extrusionOk="0">
                  <a:moveTo>
                    <a:pt x="0" y="0"/>
                  </a:moveTo>
                  <a:lnTo>
                    <a:pt x="0" y="31823"/>
                  </a:lnTo>
                  <a:lnTo>
                    <a:pt x="27520" y="15978"/>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4827375" y="3865700"/>
              <a:ext cx="691350" cy="1195050"/>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4830700" y="4661275"/>
              <a:ext cx="688025" cy="795600"/>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5518700" y="3865700"/>
              <a:ext cx="688000" cy="795600"/>
            </a:xfrm>
            <a:custGeom>
              <a:avLst/>
              <a:gdLst/>
              <a:ahLst/>
              <a:cxnLst/>
              <a:rect l="l" t="t" r="r" b="b"/>
              <a:pathLst>
                <a:path w="27520" h="31824" extrusionOk="0">
                  <a:moveTo>
                    <a:pt x="0" y="1"/>
                  </a:moveTo>
                  <a:lnTo>
                    <a:pt x="0" y="31824"/>
                  </a:lnTo>
                  <a:lnTo>
                    <a:pt x="27520" y="15979"/>
                  </a:lnTo>
                  <a:lnTo>
                    <a:pt x="0"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5518700" y="2670675"/>
              <a:ext cx="688000" cy="798950"/>
            </a:xfrm>
            <a:custGeom>
              <a:avLst/>
              <a:gdLst/>
              <a:ahLst/>
              <a:cxnLst/>
              <a:rect l="l" t="t" r="r" b="b"/>
              <a:pathLst>
                <a:path w="27520" h="31958" extrusionOk="0">
                  <a:moveTo>
                    <a:pt x="27520" y="1"/>
                  </a:moveTo>
                  <a:lnTo>
                    <a:pt x="0" y="15979"/>
                  </a:lnTo>
                  <a:lnTo>
                    <a:pt x="27520" y="31957"/>
                  </a:lnTo>
                  <a:lnTo>
                    <a:pt x="27520"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4827375" y="3469600"/>
              <a:ext cx="691350" cy="795575"/>
            </a:xfrm>
            <a:custGeom>
              <a:avLst/>
              <a:gdLst/>
              <a:ahLst/>
              <a:cxnLst/>
              <a:rect l="l" t="t" r="r" b="b"/>
              <a:pathLst>
                <a:path w="27654" h="31823" extrusionOk="0">
                  <a:moveTo>
                    <a:pt x="0" y="0"/>
                  </a:moveTo>
                  <a:lnTo>
                    <a:pt x="0" y="31823"/>
                  </a:lnTo>
                  <a:lnTo>
                    <a:pt x="27653" y="15845"/>
                  </a:lnTo>
                  <a:lnTo>
                    <a:pt x="0" y="0"/>
                  </a:lnTo>
                  <a:close/>
                </a:path>
              </a:pathLst>
            </a:custGeom>
            <a:solidFill>
              <a:srgbClr val="00A6A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4827375" y="3070150"/>
              <a:ext cx="691350" cy="795575"/>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4827375" y="2670675"/>
              <a:ext cx="691350" cy="798950"/>
            </a:xfrm>
            <a:custGeom>
              <a:avLst/>
              <a:gdLst/>
              <a:ahLst/>
              <a:cxnLst/>
              <a:rect l="l" t="t" r="r" b="b"/>
              <a:pathLst>
                <a:path w="27654" h="31958" extrusionOk="0">
                  <a:moveTo>
                    <a:pt x="0" y="1"/>
                  </a:moveTo>
                  <a:lnTo>
                    <a:pt x="0" y="31957"/>
                  </a:lnTo>
                  <a:lnTo>
                    <a:pt x="27653" y="15979"/>
                  </a:lnTo>
                  <a:lnTo>
                    <a:pt x="0"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4139375" y="2670675"/>
              <a:ext cx="688025" cy="798950"/>
            </a:xfrm>
            <a:custGeom>
              <a:avLst/>
              <a:gdLst/>
              <a:ahLst/>
              <a:cxnLst/>
              <a:rect l="l" t="t" r="r" b="b"/>
              <a:pathLst>
                <a:path w="27521" h="31958" extrusionOk="0">
                  <a:moveTo>
                    <a:pt x="27520" y="1"/>
                  </a:moveTo>
                  <a:lnTo>
                    <a:pt x="1" y="15979"/>
                  </a:lnTo>
                  <a:lnTo>
                    <a:pt x="27520" y="31957"/>
                  </a:lnTo>
                  <a:lnTo>
                    <a:pt x="27520" y="1"/>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4139375" y="3070150"/>
              <a:ext cx="688025" cy="795575"/>
            </a:xfrm>
            <a:custGeom>
              <a:avLst/>
              <a:gdLst/>
              <a:ahLst/>
              <a:cxnLst/>
              <a:rect l="l" t="t" r="r" b="b"/>
              <a:pathLst>
                <a:path w="27521" h="31823" extrusionOk="0">
                  <a:moveTo>
                    <a:pt x="1" y="0"/>
                  </a:moveTo>
                  <a:lnTo>
                    <a:pt x="1" y="31823"/>
                  </a:lnTo>
                  <a:lnTo>
                    <a:pt x="27520" y="15978"/>
                  </a:lnTo>
                  <a:lnTo>
                    <a:pt x="1" y="0"/>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4827375" y="2670675"/>
              <a:ext cx="691350" cy="798950"/>
            </a:xfrm>
            <a:custGeom>
              <a:avLst/>
              <a:gdLst/>
              <a:ahLst/>
              <a:cxnLst/>
              <a:rect l="l" t="t" r="r" b="b"/>
              <a:pathLst>
                <a:path w="27654" h="31958" extrusionOk="0">
                  <a:moveTo>
                    <a:pt x="0" y="1"/>
                  </a:moveTo>
                  <a:lnTo>
                    <a:pt x="0" y="31957"/>
                  </a:lnTo>
                  <a:lnTo>
                    <a:pt x="27653" y="15979"/>
                  </a:lnTo>
                  <a:lnTo>
                    <a:pt x="0" y="1"/>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3451375" y="3070150"/>
              <a:ext cx="688025" cy="795575"/>
            </a:xfrm>
            <a:custGeom>
              <a:avLst/>
              <a:gdLst/>
              <a:ahLst/>
              <a:cxnLst/>
              <a:rect l="l" t="t" r="r" b="b"/>
              <a:pathLst>
                <a:path w="27521" h="31823" extrusionOk="0">
                  <a:moveTo>
                    <a:pt x="27521" y="0"/>
                  </a:moveTo>
                  <a:lnTo>
                    <a:pt x="1" y="15978"/>
                  </a:lnTo>
                  <a:lnTo>
                    <a:pt x="27521" y="31823"/>
                  </a:lnTo>
                  <a:lnTo>
                    <a:pt x="27521" y="0"/>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3451375" y="2670675"/>
              <a:ext cx="688025" cy="798950"/>
            </a:xfrm>
            <a:custGeom>
              <a:avLst/>
              <a:gdLst/>
              <a:ahLst/>
              <a:cxnLst/>
              <a:rect l="l" t="t" r="r" b="b"/>
              <a:pathLst>
                <a:path w="27521" h="31958" extrusionOk="0">
                  <a:moveTo>
                    <a:pt x="1" y="1"/>
                  </a:moveTo>
                  <a:lnTo>
                    <a:pt x="1" y="31957"/>
                  </a:lnTo>
                  <a:lnTo>
                    <a:pt x="27521" y="15979"/>
                  </a:lnTo>
                  <a:lnTo>
                    <a:pt x="1" y="1"/>
                  </a:lnTo>
                  <a:close/>
                </a:path>
              </a:pathLst>
            </a:custGeom>
            <a:solidFill>
              <a:srgbClr val="F5340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3451375" y="1479000"/>
              <a:ext cx="688025" cy="795600"/>
            </a:xfrm>
            <a:custGeom>
              <a:avLst/>
              <a:gdLst/>
              <a:ahLst/>
              <a:cxnLst/>
              <a:rect l="l" t="t" r="r" b="b"/>
              <a:pathLst>
                <a:path w="27521" h="31824" extrusionOk="0">
                  <a:moveTo>
                    <a:pt x="27521" y="1"/>
                  </a:moveTo>
                  <a:lnTo>
                    <a:pt x="1" y="15845"/>
                  </a:lnTo>
                  <a:lnTo>
                    <a:pt x="27521" y="31823"/>
                  </a:lnTo>
                  <a:lnTo>
                    <a:pt x="27521" y="1"/>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3448050" y="1878450"/>
              <a:ext cx="694675" cy="1191725"/>
            </a:xfrm>
            <a:custGeom>
              <a:avLst/>
              <a:gdLst/>
              <a:ahLst/>
              <a:cxnLst/>
              <a:rect l="l" t="t" r="r" b="b"/>
              <a:pathLst>
                <a:path w="27787" h="47669" extrusionOk="0">
                  <a:moveTo>
                    <a:pt x="1" y="1"/>
                  </a:moveTo>
                  <a:lnTo>
                    <a:pt x="134" y="31823"/>
                  </a:lnTo>
                  <a:lnTo>
                    <a:pt x="27787" y="47668"/>
                  </a:lnTo>
                  <a:lnTo>
                    <a:pt x="27654" y="15845"/>
                  </a:lnTo>
                  <a:lnTo>
                    <a:pt x="1" y="1"/>
                  </a:lnTo>
                  <a:close/>
                </a:path>
              </a:pathLst>
            </a:custGeom>
            <a:solidFill>
              <a:srgbClr val="0C2E3A"/>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4139375" y="1878450"/>
              <a:ext cx="688025" cy="1191725"/>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4382875" y="241450"/>
              <a:ext cx="201000" cy="229350"/>
            </a:xfrm>
            <a:custGeom>
              <a:avLst/>
              <a:gdLst/>
              <a:ahLst/>
              <a:cxnLst/>
              <a:rect l="l" t="t" r="r" b="b"/>
              <a:pathLst>
                <a:path w="8040" h="9174" extrusionOk="0">
                  <a:moveTo>
                    <a:pt x="8040" y="0"/>
                  </a:moveTo>
                  <a:lnTo>
                    <a:pt x="1" y="4604"/>
                  </a:lnTo>
                  <a:lnTo>
                    <a:pt x="8040" y="9174"/>
                  </a:lnTo>
                  <a:lnTo>
                    <a:pt x="804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4139375" y="682600"/>
              <a:ext cx="688025" cy="796425"/>
            </a:xfrm>
            <a:custGeom>
              <a:avLst/>
              <a:gdLst/>
              <a:ahLst/>
              <a:cxnLst/>
              <a:rect l="l" t="t" r="r" b="b"/>
              <a:pathLst>
                <a:path w="27521" h="31857" extrusionOk="0">
                  <a:moveTo>
                    <a:pt x="1" y="0"/>
                  </a:moveTo>
                  <a:lnTo>
                    <a:pt x="1" y="31857"/>
                  </a:lnTo>
                  <a:lnTo>
                    <a:pt x="27520" y="15845"/>
                  </a:lnTo>
                  <a:lnTo>
                    <a:pt x="1" y="0"/>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3451375" y="4661275"/>
              <a:ext cx="1376025" cy="795600"/>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4139375" y="3865700"/>
              <a:ext cx="688025" cy="1195050"/>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4139375" y="3469600"/>
              <a:ext cx="688025" cy="795575"/>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4827375" y="3469600"/>
              <a:ext cx="691350" cy="795575"/>
            </a:xfrm>
            <a:custGeom>
              <a:avLst/>
              <a:gdLst/>
              <a:ahLst/>
              <a:cxnLst/>
              <a:rect l="l" t="t" r="r" b="b"/>
              <a:pathLst>
                <a:path w="27654" h="31823" extrusionOk="0">
                  <a:moveTo>
                    <a:pt x="0" y="0"/>
                  </a:moveTo>
                  <a:lnTo>
                    <a:pt x="0" y="31823"/>
                  </a:lnTo>
                  <a:lnTo>
                    <a:pt x="27653" y="15845"/>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4827375" y="2670675"/>
              <a:ext cx="691350" cy="798950"/>
            </a:xfrm>
            <a:custGeom>
              <a:avLst/>
              <a:gdLst/>
              <a:ahLst/>
              <a:cxnLst/>
              <a:rect l="l" t="t" r="r" b="b"/>
              <a:pathLst>
                <a:path w="27654" h="31958" extrusionOk="0">
                  <a:moveTo>
                    <a:pt x="0" y="1"/>
                  </a:moveTo>
                  <a:lnTo>
                    <a:pt x="0" y="31957"/>
                  </a:lnTo>
                  <a:lnTo>
                    <a:pt x="27653" y="15979"/>
                  </a:lnTo>
                  <a:lnTo>
                    <a:pt x="0"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3451375" y="3469600"/>
              <a:ext cx="688025" cy="795575"/>
            </a:xfrm>
            <a:custGeom>
              <a:avLst/>
              <a:gdLst/>
              <a:ahLst/>
              <a:cxnLst/>
              <a:rect l="l" t="t" r="r" b="b"/>
              <a:pathLst>
                <a:path w="27521" h="31823" extrusionOk="0">
                  <a:moveTo>
                    <a:pt x="1" y="0"/>
                  </a:moveTo>
                  <a:lnTo>
                    <a:pt x="1" y="31823"/>
                  </a:lnTo>
                  <a:lnTo>
                    <a:pt x="27521" y="15845"/>
                  </a:lnTo>
                  <a:lnTo>
                    <a:pt x="1" y="0"/>
                  </a:lnTo>
                  <a:close/>
                </a:path>
              </a:pathLst>
            </a:custGeom>
            <a:solidFill>
              <a:srgbClr val="F5340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3451375" y="2670675"/>
              <a:ext cx="1376025" cy="1195050"/>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2760050" y="2670675"/>
              <a:ext cx="691350" cy="798950"/>
            </a:xfrm>
            <a:custGeom>
              <a:avLst/>
              <a:gdLst/>
              <a:ahLst/>
              <a:cxnLst/>
              <a:rect l="l" t="t" r="r" b="b"/>
              <a:pathLst>
                <a:path w="27654" h="31958" extrusionOk="0">
                  <a:moveTo>
                    <a:pt x="27654" y="1"/>
                  </a:moveTo>
                  <a:lnTo>
                    <a:pt x="1" y="15979"/>
                  </a:lnTo>
                  <a:lnTo>
                    <a:pt x="27654" y="31957"/>
                  </a:lnTo>
                  <a:lnTo>
                    <a:pt x="27654" y="1"/>
                  </a:lnTo>
                  <a:close/>
                </a:path>
              </a:pathLst>
            </a:custGeom>
            <a:solidFill>
              <a:srgbClr val="F5340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2760050" y="3070150"/>
              <a:ext cx="691350" cy="795575"/>
            </a:xfrm>
            <a:custGeom>
              <a:avLst/>
              <a:gdLst/>
              <a:ahLst/>
              <a:cxnLst/>
              <a:rect l="l" t="t" r="r" b="b"/>
              <a:pathLst>
                <a:path w="27654" h="31823" extrusionOk="0">
                  <a:moveTo>
                    <a:pt x="1" y="0"/>
                  </a:moveTo>
                  <a:lnTo>
                    <a:pt x="1" y="31823"/>
                  </a:lnTo>
                  <a:lnTo>
                    <a:pt x="27654" y="15978"/>
                  </a:lnTo>
                  <a:lnTo>
                    <a:pt x="1" y="0"/>
                  </a:lnTo>
                  <a:close/>
                </a:path>
              </a:pathLst>
            </a:custGeom>
            <a:solidFill>
              <a:srgbClr val="E3651D"/>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3451375" y="2670675"/>
              <a:ext cx="688025" cy="798950"/>
            </a:xfrm>
            <a:custGeom>
              <a:avLst/>
              <a:gdLst/>
              <a:ahLst/>
              <a:cxnLst/>
              <a:rect l="l" t="t" r="r" b="b"/>
              <a:pathLst>
                <a:path w="27521" h="31958" extrusionOk="0">
                  <a:moveTo>
                    <a:pt x="1" y="1"/>
                  </a:moveTo>
                  <a:lnTo>
                    <a:pt x="1" y="31957"/>
                  </a:lnTo>
                  <a:lnTo>
                    <a:pt x="27521" y="15979"/>
                  </a:lnTo>
                  <a:lnTo>
                    <a:pt x="1"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2072075" y="1479000"/>
              <a:ext cx="688000" cy="795600"/>
            </a:xfrm>
            <a:custGeom>
              <a:avLst/>
              <a:gdLst/>
              <a:ahLst/>
              <a:cxnLst/>
              <a:rect l="l" t="t" r="r" b="b"/>
              <a:pathLst>
                <a:path w="27520" h="31824" extrusionOk="0">
                  <a:moveTo>
                    <a:pt x="27520" y="1"/>
                  </a:moveTo>
                  <a:lnTo>
                    <a:pt x="0" y="15845"/>
                  </a:lnTo>
                  <a:lnTo>
                    <a:pt x="27520" y="31823"/>
                  </a:lnTo>
                  <a:lnTo>
                    <a:pt x="2752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1967825" y="2486400"/>
              <a:ext cx="322750" cy="371950"/>
            </a:xfrm>
            <a:custGeom>
              <a:avLst/>
              <a:gdLst/>
              <a:ahLst/>
              <a:cxnLst/>
              <a:rect l="l" t="t" r="r" b="b"/>
              <a:pathLst>
                <a:path w="12910" h="14878" extrusionOk="0">
                  <a:moveTo>
                    <a:pt x="1" y="0"/>
                  </a:moveTo>
                  <a:lnTo>
                    <a:pt x="1" y="14877"/>
                  </a:lnTo>
                  <a:lnTo>
                    <a:pt x="12910" y="7505"/>
                  </a:lnTo>
                  <a:lnTo>
                    <a:pt x="13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2065400" y="1412275"/>
              <a:ext cx="218500" cy="254375"/>
            </a:xfrm>
            <a:custGeom>
              <a:avLst/>
              <a:gdLst/>
              <a:ahLst/>
              <a:cxnLst/>
              <a:rect l="l" t="t" r="r" b="b"/>
              <a:pathLst>
                <a:path w="8740" h="10175" extrusionOk="0">
                  <a:moveTo>
                    <a:pt x="0" y="1"/>
                  </a:moveTo>
                  <a:lnTo>
                    <a:pt x="0" y="10175"/>
                  </a:lnTo>
                  <a:lnTo>
                    <a:pt x="8740" y="5005"/>
                  </a:lnTo>
                  <a:lnTo>
                    <a:pt x="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2760050" y="1878450"/>
              <a:ext cx="691350" cy="1191725"/>
            </a:xfrm>
            <a:custGeom>
              <a:avLst/>
              <a:gdLst/>
              <a:ahLst/>
              <a:cxnLst/>
              <a:rect l="l" t="t" r="r" b="b"/>
              <a:pathLst>
                <a:path w="27654" h="47669" extrusionOk="0">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2760050" y="1479000"/>
              <a:ext cx="691350" cy="795600"/>
            </a:xfrm>
            <a:custGeom>
              <a:avLst/>
              <a:gdLst/>
              <a:ahLst/>
              <a:cxnLst/>
              <a:rect l="l" t="t" r="r" b="b"/>
              <a:pathLst>
                <a:path w="27654" h="31824" extrusionOk="0">
                  <a:moveTo>
                    <a:pt x="1" y="1"/>
                  </a:moveTo>
                  <a:lnTo>
                    <a:pt x="1" y="31823"/>
                  </a:lnTo>
                  <a:lnTo>
                    <a:pt x="27654" y="15979"/>
                  </a:lnTo>
                  <a:lnTo>
                    <a:pt x="27654" y="15845"/>
                  </a:lnTo>
                  <a:lnTo>
                    <a:pt x="1"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2072075" y="3865700"/>
              <a:ext cx="688000" cy="795600"/>
            </a:xfrm>
            <a:custGeom>
              <a:avLst/>
              <a:gdLst/>
              <a:ahLst/>
              <a:cxnLst/>
              <a:rect l="l" t="t" r="r" b="b"/>
              <a:pathLst>
                <a:path w="27520" h="31824" extrusionOk="0">
                  <a:moveTo>
                    <a:pt x="27520" y="1"/>
                  </a:moveTo>
                  <a:lnTo>
                    <a:pt x="0" y="15979"/>
                  </a:lnTo>
                  <a:lnTo>
                    <a:pt x="27520" y="31824"/>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1384075" y="4661275"/>
              <a:ext cx="688025" cy="795600"/>
            </a:xfrm>
            <a:custGeom>
              <a:avLst/>
              <a:gdLst/>
              <a:ahLst/>
              <a:cxnLst/>
              <a:rect l="l" t="t" r="r" b="b"/>
              <a:pathLst>
                <a:path w="27521" h="31824" extrusionOk="0">
                  <a:moveTo>
                    <a:pt x="1" y="1"/>
                  </a:moveTo>
                  <a:lnTo>
                    <a:pt x="1" y="31823"/>
                  </a:lnTo>
                  <a:lnTo>
                    <a:pt x="27520"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2760050" y="3865700"/>
              <a:ext cx="691350" cy="1591175"/>
            </a:xfrm>
            <a:custGeom>
              <a:avLst/>
              <a:gdLst/>
              <a:ahLst/>
              <a:cxnLst/>
              <a:rect l="l" t="t" r="r" b="b"/>
              <a:pathLst>
                <a:path w="27654" h="63647" extrusionOk="0">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2760050" y="3469600"/>
              <a:ext cx="691350" cy="795575"/>
            </a:xfrm>
            <a:custGeom>
              <a:avLst/>
              <a:gdLst/>
              <a:ahLst/>
              <a:cxnLst/>
              <a:rect l="l" t="t" r="r" b="b"/>
              <a:pathLst>
                <a:path w="27654" h="31823" extrusionOk="0">
                  <a:moveTo>
                    <a:pt x="27654" y="0"/>
                  </a:moveTo>
                  <a:lnTo>
                    <a:pt x="1" y="15845"/>
                  </a:lnTo>
                  <a:lnTo>
                    <a:pt x="27654" y="31823"/>
                  </a:lnTo>
                  <a:lnTo>
                    <a:pt x="2765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3448050" y="3469600"/>
              <a:ext cx="691350" cy="1591150"/>
            </a:xfrm>
            <a:custGeom>
              <a:avLst/>
              <a:gdLst/>
              <a:ahLst/>
              <a:cxnLst/>
              <a:rect l="l" t="t" r="r" b="b"/>
              <a:pathLst>
                <a:path w="27654" h="63646" extrusionOk="0">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2760050" y="2670675"/>
              <a:ext cx="1379350" cy="1195050"/>
            </a:xfrm>
            <a:custGeom>
              <a:avLst/>
              <a:gdLst/>
              <a:ahLst/>
              <a:cxnLst/>
              <a:rect l="l" t="t" r="r" b="b"/>
              <a:pathLst>
                <a:path w="55174" h="47802" extrusionOk="0">
                  <a:moveTo>
                    <a:pt x="27654" y="1"/>
                  </a:moveTo>
                  <a:lnTo>
                    <a:pt x="1" y="15979"/>
                  </a:lnTo>
                  <a:lnTo>
                    <a:pt x="1" y="47802"/>
                  </a:lnTo>
                  <a:lnTo>
                    <a:pt x="27654" y="31957"/>
                  </a:lnTo>
                  <a:lnTo>
                    <a:pt x="55174" y="15979"/>
                  </a:lnTo>
                  <a:lnTo>
                    <a:pt x="27654"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 name="Google Shape;56;p2"/>
          <p:cNvGrpSpPr/>
          <p:nvPr/>
        </p:nvGrpSpPr>
        <p:grpSpPr>
          <a:xfrm>
            <a:off x="-26847" y="-280618"/>
            <a:ext cx="2865062" cy="3613974"/>
            <a:chOff x="-26858" y="-227337"/>
            <a:chExt cx="2186403" cy="2757917"/>
          </a:xfrm>
        </p:grpSpPr>
        <p:sp>
          <p:nvSpPr>
            <p:cNvPr id="57" name="Google Shape;57;p2"/>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rgbClr val="0C2E3A"/>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rot="10800000">
              <a:off x="-26858" y="1455450"/>
              <a:ext cx="365586" cy="420713"/>
            </a:xfrm>
            <a:custGeom>
              <a:avLst/>
              <a:gdLst/>
              <a:ahLst/>
              <a:cxnLst/>
              <a:rect l="l" t="t" r="r" b="b"/>
              <a:pathLst>
                <a:path w="27654" h="31824" extrusionOk="0">
                  <a:moveTo>
                    <a:pt x="27653" y="1"/>
                  </a:moveTo>
                  <a:lnTo>
                    <a:pt x="0" y="15845"/>
                  </a:lnTo>
                  <a:lnTo>
                    <a:pt x="27653" y="31823"/>
                  </a:lnTo>
                  <a:lnTo>
                    <a:pt x="27653"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rot="10800000">
              <a:off x="-26858" y="1034750"/>
              <a:ext cx="365586" cy="631942"/>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rot="10800000">
              <a:off x="-26858" y="-17866"/>
              <a:ext cx="365586" cy="631942"/>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rot="10800000">
              <a:off x="-26858" y="-227337"/>
              <a:ext cx="363828" cy="420713"/>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rgbClr val="00A6A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rot="10800000">
              <a:off x="338715" y="823521"/>
              <a:ext cx="363828" cy="422485"/>
            </a:xfrm>
            <a:custGeom>
              <a:avLst/>
              <a:gdLst/>
              <a:ahLst/>
              <a:cxnLst/>
              <a:rect l="l" t="t" r="r" b="b"/>
              <a:pathLst>
                <a:path w="27521" h="31958" extrusionOk="0">
                  <a:moveTo>
                    <a:pt x="27520" y="1"/>
                  </a:moveTo>
                  <a:lnTo>
                    <a:pt x="1" y="15979"/>
                  </a:lnTo>
                  <a:lnTo>
                    <a:pt x="27520" y="31957"/>
                  </a:lnTo>
                  <a:lnTo>
                    <a:pt x="27520" y="1"/>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rot="10800000">
              <a:off x="338715" y="614063"/>
              <a:ext cx="363828" cy="420700"/>
            </a:xfrm>
            <a:custGeom>
              <a:avLst/>
              <a:gdLst/>
              <a:ahLst/>
              <a:cxnLst/>
              <a:rect l="l" t="t" r="r" b="b"/>
              <a:pathLst>
                <a:path w="27521" h="31823" extrusionOk="0">
                  <a:moveTo>
                    <a:pt x="1" y="0"/>
                  </a:moveTo>
                  <a:lnTo>
                    <a:pt x="1" y="31823"/>
                  </a:lnTo>
                  <a:lnTo>
                    <a:pt x="27520" y="15978"/>
                  </a:lnTo>
                  <a:lnTo>
                    <a:pt x="1" y="0"/>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rot="10800000">
              <a:off x="702529" y="614063"/>
              <a:ext cx="363828" cy="420700"/>
            </a:xfrm>
            <a:custGeom>
              <a:avLst/>
              <a:gdLst/>
              <a:ahLst/>
              <a:cxnLst/>
              <a:rect l="l" t="t" r="r" b="b"/>
              <a:pathLst>
                <a:path w="27521" h="31823" extrusionOk="0">
                  <a:moveTo>
                    <a:pt x="27521" y="0"/>
                  </a:moveTo>
                  <a:lnTo>
                    <a:pt x="1" y="15978"/>
                  </a:lnTo>
                  <a:lnTo>
                    <a:pt x="27521" y="31823"/>
                  </a:lnTo>
                  <a:lnTo>
                    <a:pt x="27521" y="0"/>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rot="10800000">
              <a:off x="702529" y="823521"/>
              <a:ext cx="363828" cy="422485"/>
            </a:xfrm>
            <a:custGeom>
              <a:avLst/>
              <a:gdLst/>
              <a:ahLst/>
              <a:cxnLst/>
              <a:rect l="l" t="t" r="r" b="b"/>
              <a:pathLst>
                <a:path w="27521" h="31958" extrusionOk="0">
                  <a:moveTo>
                    <a:pt x="1" y="1"/>
                  </a:moveTo>
                  <a:lnTo>
                    <a:pt x="1" y="31957"/>
                  </a:lnTo>
                  <a:lnTo>
                    <a:pt x="27521" y="15979"/>
                  </a:lnTo>
                  <a:lnTo>
                    <a:pt x="1" y="1"/>
                  </a:lnTo>
                  <a:close/>
                </a:path>
              </a:pathLst>
            </a:custGeom>
            <a:solidFill>
              <a:srgbClr val="F5340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rot="10800000">
              <a:off x="702529" y="1455450"/>
              <a:ext cx="363828" cy="420713"/>
            </a:xfrm>
            <a:custGeom>
              <a:avLst/>
              <a:gdLst/>
              <a:ahLst/>
              <a:cxnLst/>
              <a:rect l="l" t="t" r="r" b="b"/>
              <a:pathLst>
                <a:path w="27521" h="31824" extrusionOk="0">
                  <a:moveTo>
                    <a:pt x="27521" y="1"/>
                  </a:moveTo>
                  <a:lnTo>
                    <a:pt x="1" y="15845"/>
                  </a:lnTo>
                  <a:lnTo>
                    <a:pt x="27521" y="31823"/>
                  </a:lnTo>
                  <a:lnTo>
                    <a:pt x="27521" y="1"/>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rot="10800000">
              <a:off x="700771" y="1034750"/>
              <a:ext cx="367344" cy="630184"/>
            </a:xfrm>
            <a:custGeom>
              <a:avLst/>
              <a:gdLst/>
              <a:ahLst/>
              <a:cxnLst/>
              <a:rect l="l" t="t" r="r" b="b"/>
              <a:pathLst>
                <a:path w="27787" h="47669" extrusionOk="0">
                  <a:moveTo>
                    <a:pt x="1" y="1"/>
                  </a:moveTo>
                  <a:lnTo>
                    <a:pt x="134" y="31823"/>
                  </a:lnTo>
                  <a:lnTo>
                    <a:pt x="27787" y="47668"/>
                  </a:lnTo>
                  <a:lnTo>
                    <a:pt x="27654" y="15845"/>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rot="10800000">
              <a:off x="338715" y="1034750"/>
              <a:ext cx="363828" cy="630184"/>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rot="10800000">
              <a:off x="467491" y="2409300"/>
              <a:ext cx="106289" cy="121280"/>
            </a:xfrm>
            <a:custGeom>
              <a:avLst/>
              <a:gdLst/>
              <a:ahLst/>
              <a:cxnLst/>
              <a:rect l="l" t="t" r="r" b="b"/>
              <a:pathLst>
                <a:path w="8040" h="9174" extrusionOk="0">
                  <a:moveTo>
                    <a:pt x="8040" y="0"/>
                  </a:moveTo>
                  <a:lnTo>
                    <a:pt x="1" y="4604"/>
                  </a:lnTo>
                  <a:lnTo>
                    <a:pt x="8040" y="9174"/>
                  </a:lnTo>
                  <a:lnTo>
                    <a:pt x="804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rot="10800000">
              <a:off x="338715" y="1876150"/>
              <a:ext cx="363828" cy="421150"/>
            </a:xfrm>
            <a:custGeom>
              <a:avLst/>
              <a:gdLst/>
              <a:ahLst/>
              <a:cxnLst/>
              <a:rect l="l" t="t" r="r" b="b"/>
              <a:pathLst>
                <a:path w="27521" h="31857" extrusionOk="0">
                  <a:moveTo>
                    <a:pt x="1" y="0"/>
                  </a:moveTo>
                  <a:lnTo>
                    <a:pt x="1" y="31857"/>
                  </a:lnTo>
                  <a:lnTo>
                    <a:pt x="27520" y="15845"/>
                  </a:lnTo>
                  <a:lnTo>
                    <a:pt x="1" y="0"/>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rot="10800000">
              <a:off x="338715" y="-227337"/>
              <a:ext cx="727642" cy="420713"/>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rot="10800000">
              <a:off x="338715" y="-17866"/>
              <a:ext cx="363828" cy="631942"/>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rot="10800000">
              <a:off x="338715" y="402834"/>
              <a:ext cx="363828" cy="420700"/>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rot="10800000">
              <a:off x="702529" y="402834"/>
              <a:ext cx="363828" cy="420700"/>
            </a:xfrm>
            <a:custGeom>
              <a:avLst/>
              <a:gdLst/>
              <a:ahLst/>
              <a:cxnLst/>
              <a:rect l="l" t="t" r="r" b="b"/>
              <a:pathLst>
                <a:path w="27521" h="31823" extrusionOk="0">
                  <a:moveTo>
                    <a:pt x="1" y="0"/>
                  </a:moveTo>
                  <a:lnTo>
                    <a:pt x="1" y="31823"/>
                  </a:lnTo>
                  <a:lnTo>
                    <a:pt x="27521" y="15845"/>
                  </a:lnTo>
                  <a:lnTo>
                    <a:pt x="1" y="0"/>
                  </a:lnTo>
                  <a:close/>
                </a:path>
              </a:pathLst>
            </a:custGeom>
            <a:solidFill>
              <a:srgbClr val="F5340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rot="10800000">
              <a:off x="338715" y="614063"/>
              <a:ext cx="727642" cy="631942"/>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rot="10800000">
              <a:off x="1066343" y="823521"/>
              <a:ext cx="365586" cy="422485"/>
            </a:xfrm>
            <a:custGeom>
              <a:avLst/>
              <a:gdLst/>
              <a:ahLst/>
              <a:cxnLst/>
              <a:rect l="l" t="t" r="r" b="b"/>
              <a:pathLst>
                <a:path w="27654" h="31958" extrusionOk="0">
                  <a:moveTo>
                    <a:pt x="27654" y="1"/>
                  </a:moveTo>
                  <a:lnTo>
                    <a:pt x="1" y="15979"/>
                  </a:lnTo>
                  <a:lnTo>
                    <a:pt x="27654" y="31957"/>
                  </a:lnTo>
                  <a:lnTo>
                    <a:pt x="27654" y="1"/>
                  </a:lnTo>
                  <a:close/>
                </a:path>
              </a:pathLst>
            </a:custGeom>
            <a:solidFill>
              <a:srgbClr val="F5340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rot="10800000">
              <a:off x="1066343" y="614063"/>
              <a:ext cx="365586" cy="420700"/>
            </a:xfrm>
            <a:custGeom>
              <a:avLst/>
              <a:gdLst/>
              <a:ahLst/>
              <a:cxnLst/>
              <a:rect l="l" t="t" r="r" b="b"/>
              <a:pathLst>
                <a:path w="27654" h="31823" extrusionOk="0">
                  <a:moveTo>
                    <a:pt x="1" y="0"/>
                  </a:moveTo>
                  <a:lnTo>
                    <a:pt x="1" y="31823"/>
                  </a:lnTo>
                  <a:lnTo>
                    <a:pt x="27654" y="15978"/>
                  </a:lnTo>
                  <a:lnTo>
                    <a:pt x="1" y="0"/>
                  </a:lnTo>
                  <a:close/>
                </a:path>
              </a:pathLst>
            </a:custGeom>
            <a:solidFill>
              <a:srgbClr val="E3651D"/>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rot="10800000">
              <a:off x="702529" y="823521"/>
              <a:ext cx="363828" cy="422485"/>
            </a:xfrm>
            <a:custGeom>
              <a:avLst/>
              <a:gdLst/>
              <a:ahLst/>
              <a:cxnLst/>
              <a:rect l="l" t="t" r="r" b="b"/>
              <a:pathLst>
                <a:path w="27521" h="31958" extrusionOk="0">
                  <a:moveTo>
                    <a:pt x="1" y="1"/>
                  </a:moveTo>
                  <a:lnTo>
                    <a:pt x="1" y="31957"/>
                  </a:lnTo>
                  <a:lnTo>
                    <a:pt x="27521" y="15979"/>
                  </a:lnTo>
                  <a:lnTo>
                    <a:pt x="1"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rot="10800000">
              <a:off x="1431916" y="1455450"/>
              <a:ext cx="363814" cy="420713"/>
            </a:xfrm>
            <a:custGeom>
              <a:avLst/>
              <a:gdLst/>
              <a:ahLst/>
              <a:cxnLst/>
              <a:rect l="l" t="t" r="r" b="b"/>
              <a:pathLst>
                <a:path w="27520" h="31824" extrusionOk="0">
                  <a:moveTo>
                    <a:pt x="27520" y="1"/>
                  </a:moveTo>
                  <a:lnTo>
                    <a:pt x="0" y="15845"/>
                  </a:lnTo>
                  <a:lnTo>
                    <a:pt x="27520" y="31823"/>
                  </a:lnTo>
                  <a:lnTo>
                    <a:pt x="2752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rot="10800000">
              <a:off x="1680188" y="1146763"/>
              <a:ext cx="170670" cy="196687"/>
            </a:xfrm>
            <a:custGeom>
              <a:avLst/>
              <a:gdLst/>
              <a:ahLst/>
              <a:cxnLst/>
              <a:rect l="l" t="t" r="r" b="b"/>
              <a:pathLst>
                <a:path w="12910" h="14878" extrusionOk="0">
                  <a:moveTo>
                    <a:pt x="1" y="0"/>
                  </a:moveTo>
                  <a:lnTo>
                    <a:pt x="1" y="14877"/>
                  </a:lnTo>
                  <a:lnTo>
                    <a:pt x="12910" y="7505"/>
                  </a:lnTo>
                  <a:lnTo>
                    <a:pt x="13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rot="10800000">
              <a:off x="1683717" y="1776934"/>
              <a:ext cx="115543" cy="134514"/>
            </a:xfrm>
            <a:custGeom>
              <a:avLst/>
              <a:gdLst/>
              <a:ahLst/>
              <a:cxnLst/>
              <a:rect l="l" t="t" r="r" b="b"/>
              <a:pathLst>
                <a:path w="8740" h="10175" extrusionOk="0">
                  <a:moveTo>
                    <a:pt x="0" y="1"/>
                  </a:moveTo>
                  <a:lnTo>
                    <a:pt x="0" y="10175"/>
                  </a:lnTo>
                  <a:lnTo>
                    <a:pt x="8740" y="5005"/>
                  </a:lnTo>
                  <a:lnTo>
                    <a:pt x="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rot="10800000">
              <a:off x="1066343" y="1034750"/>
              <a:ext cx="365586" cy="630184"/>
            </a:xfrm>
            <a:custGeom>
              <a:avLst/>
              <a:gdLst/>
              <a:ahLst/>
              <a:cxnLst/>
              <a:rect l="l" t="t" r="r" b="b"/>
              <a:pathLst>
                <a:path w="27654" h="47669" extrusionOk="0">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rot="10800000">
              <a:off x="1066343" y="1455450"/>
              <a:ext cx="365586" cy="420713"/>
            </a:xfrm>
            <a:custGeom>
              <a:avLst/>
              <a:gdLst/>
              <a:ahLst/>
              <a:cxnLst/>
              <a:rect l="l" t="t" r="r" b="b"/>
              <a:pathLst>
                <a:path w="27654" h="31824" extrusionOk="0">
                  <a:moveTo>
                    <a:pt x="1" y="1"/>
                  </a:moveTo>
                  <a:lnTo>
                    <a:pt x="1" y="31823"/>
                  </a:lnTo>
                  <a:lnTo>
                    <a:pt x="27654" y="15979"/>
                  </a:lnTo>
                  <a:lnTo>
                    <a:pt x="27654" y="15845"/>
                  </a:lnTo>
                  <a:lnTo>
                    <a:pt x="1"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rot="10800000">
              <a:off x="1431916" y="193363"/>
              <a:ext cx="363814" cy="420713"/>
            </a:xfrm>
            <a:custGeom>
              <a:avLst/>
              <a:gdLst/>
              <a:ahLst/>
              <a:cxnLst/>
              <a:rect l="l" t="t" r="r" b="b"/>
              <a:pathLst>
                <a:path w="27520" h="31824" extrusionOk="0">
                  <a:moveTo>
                    <a:pt x="27520" y="1"/>
                  </a:moveTo>
                  <a:lnTo>
                    <a:pt x="0" y="15979"/>
                  </a:lnTo>
                  <a:lnTo>
                    <a:pt x="27520" y="31824"/>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rot="10800000">
              <a:off x="1795717" y="-227337"/>
              <a:ext cx="363828" cy="420713"/>
            </a:xfrm>
            <a:custGeom>
              <a:avLst/>
              <a:gdLst/>
              <a:ahLst/>
              <a:cxnLst/>
              <a:rect l="l" t="t" r="r" b="b"/>
              <a:pathLst>
                <a:path w="27521" h="31824" extrusionOk="0">
                  <a:moveTo>
                    <a:pt x="1" y="1"/>
                  </a:moveTo>
                  <a:lnTo>
                    <a:pt x="1" y="31823"/>
                  </a:lnTo>
                  <a:lnTo>
                    <a:pt x="27520"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rot="10800000">
              <a:off x="1066343" y="-227337"/>
              <a:ext cx="365586" cy="841413"/>
            </a:xfrm>
            <a:custGeom>
              <a:avLst/>
              <a:gdLst/>
              <a:ahLst/>
              <a:cxnLst/>
              <a:rect l="l" t="t" r="r" b="b"/>
              <a:pathLst>
                <a:path w="27654" h="63647" extrusionOk="0">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rot="10800000">
              <a:off x="1066343" y="402834"/>
              <a:ext cx="365586" cy="420700"/>
            </a:xfrm>
            <a:custGeom>
              <a:avLst/>
              <a:gdLst/>
              <a:ahLst/>
              <a:cxnLst/>
              <a:rect l="l" t="t" r="r" b="b"/>
              <a:pathLst>
                <a:path w="27654" h="31823" extrusionOk="0">
                  <a:moveTo>
                    <a:pt x="27654" y="0"/>
                  </a:moveTo>
                  <a:lnTo>
                    <a:pt x="1" y="15845"/>
                  </a:lnTo>
                  <a:lnTo>
                    <a:pt x="27654" y="31823"/>
                  </a:lnTo>
                  <a:lnTo>
                    <a:pt x="2765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rot="10800000">
              <a:off x="702529" y="-17866"/>
              <a:ext cx="365586" cy="841400"/>
            </a:xfrm>
            <a:custGeom>
              <a:avLst/>
              <a:gdLst/>
              <a:ahLst/>
              <a:cxnLst/>
              <a:rect l="l" t="t" r="r" b="b"/>
              <a:pathLst>
                <a:path w="27654" h="63646" extrusionOk="0">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rot="10800000">
              <a:off x="702529" y="614063"/>
              <a:ext cx="729400" cy="631942"/>
            </a:xfrm>
            <a:custGeom>
              <a:avLst/>
              <a:gdLst/>
              <a:ahLst/>
              <a:cxnLst/>
              <a:rect l="l" t="t" r="r" b="b"/>
              <a:pathLst>
                <a:path w="55174" h="47802" extrusionOk="0">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HANKS">
  <p:cSld name="TITLE_1">
    <p:bg>
      <p:bgPr>
        <a:solidFill>
          <a:srgbClr val="E9E6E1"/>
        </a:solidFill>
        <a:effectLst/>
      </p:bgPr>
    </p:bg>
    <p:spTree>
      <p:nvGrpSpPr>
        <p:cNvPr id="1" name="Shape 97"/>
        <p:cNvGrpSpPr/>
        <p:nvPr/>
      </p:nvGrpSpPr>
      <p:grpSpPr>
        <a:xfrm>
          <a:off x="0" y="0"/>
          <a:ext cx="0" cy="0"/>
          <a:chOff x="0" y="0"/>
          <a:chExt cx="0" cy="0"/>
        </a:xfrm>
      </p:grpSpPr>
      <p:sp>
        <p:nvSpPr>
          <p:cNvPr id="98" name="Google Shape;98;p3"/>
          <p:cNvSpPr txBox="1">
            <a:spLocks noGrp="1"/>
          </p:cNvSpPr>
          <p:nvPr>
            <p:ph type="ctrTitle"/>
          </p:nvPr>
        </p:nvSpPr>
        <p:spPr>
          <a:xfrm>
            <a:off x="1795512" y="1545452"/>
            <a:ext cx="5553000" cy="2052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Font typeface="Barlow Condensed Medium"/>
              <a:buNone/>
              <a:defRPr sz="6000">
                <a:latin typeface="Barlow Condensed Medium"/>
                <a:ea typeface="Barlow Condensed Medium"/>
                <a:cs typeface="Barlow Condensed Medium"/>
                <a:sym typeface="Barlow Condensed Medium"/>
              </a:defRPr>
            </a:lvl1pPr>
            <a:lvl2pPr lvl="1" algn="r" rtl="0">
              <a:spcBef>
                <a:spcPts val="0"/>
              </a:spcBef>
              <a:spcAft>
                <a:spcPts val="0"/>
              </a:spcAft>
              <a:buClr>
                <a:srgbClr val="0B139E"/>
              </a:buClr>
              <a:buSzPts val="5200"/>
              <a:buNone/>
              <a:defRPr sz="5200">
                <a:solidFill>
                  <a:srgbClr val="0B139E"/>
                </a:solidFill>
              </a:defRPr>
            </a:lvl2pPr>
            <a:lvl3pPr lvl="2" algn="r" rtl="0">
              <a:spcBef>
                <a:spcPts val="0"/>
              </a:spcBef>
              <a:spcAft>
                <a:spcPts val="0"/>
              </a:spcAft>
              <a:buClr>
                <a:srgbClr val="0B139E"/>
              </a:buClr>
              <a:buSzPts val="5200"/>
              <a:buNone/>
              <a:defRPr sz="5200">
                <a:solidFill>
                  <a:srgbClr val="0B139E"/>
                </a:solidFill>
              </a:defRPr>
            </a:lvl3pPr>
            <a:lvl4pPr lvl="3" algn="r" rtl="0">
              <a:spcBef>
                <a:spcPts val="0"/>
              </a:spcBef>
              <a:spcAft>
                <a:spcPts val="0"/>
              </a:spcAft>
              <a:buClr>
                <a:srgbClr val="0B139E"/>
              </a:buClr>
              <a:buSzPts val="5200"/>
              <a:buNone/>
              <a:defRPr sz="5200">
                <a:solidFill>
                  <a:srgbClr val="0B139E"/>
                </a:solidFill>
              </a:defRPr>
            </a:lvl4pPr>
            <a:lvl5pPr lvl="4" algn="r" rtl="0">
              <a:spcBef>
                <a:spcPts val="0"/>
              </a:spcBef>
              <a:spcAft>
                <a:spcPts val="0"/>
              </a:spcAft>
              <a:buClr>
                <a:srgbClr val="0B139E"/>
              </a:buClr>
              <a:buSzPts val="5200"/>
              <a:buNone/>
              <a:defRPr sz="5200">
                <a:solidFill>
                  <a:srgbClr val="0B139E"/>
                </a:solidFill>
              </a:defRPr>
            </a:lvl5pPr>
            <a:lvl6pPr lvl="5" algn="r" rtl="0">
              <a:spcBef>
                <a:spcPts val="0"/>
              </a:spcBef>
              <a:spcAft>
                <a:spcPts val="0"/>
              </a:spcAft>
              <a:buClr>
                <a:srgbClr val="0B139E"/>
              </a:buClr>
              <a:buSzPts val="5200"/>
              <a:buNone/>
              <a:defRPr sz="5200">
                <a:solidFill>
                  <a:srgbClr val="0B139E"/>
                </a:solidFill>
              </a:defRPr>
            </a:lvl6pPr>
            <a:lvl7pPr lvl="6" algn="r" rtl="0">
              <a:spcBef>
                <a:spcPts val="0"/>
              </a:spcBef>
              <a:spcAft>
                <a:spcPts val="0"/>
              </a:spcAft>
              <a:buClr>
                <a:srgbClr val="0B139E"/>
              </a:buClr>
              <a:buSzPts val="5200"/>
              <a:buNone/>
              <a:defRPr sz="5200">
                <a:solidFill>
                  <a:srgbClr val="0B139E"/>
                </a:solidFill>
              </a:defRPr>
            </a:lvl7pPr>
            <a:lvl8pPr lvl="7" algn="r" rtl="0">
              <a:spcBef>
                <a:spcPts val="0"/>
              </a:spcBef>
              <a:spcAft>
                <a:spcPts val="0"/>
              </a:spcAft>
              <a:buClr>
                <a:srgbClr val="0B139E"/>
              </a:buClr>
              <a:buSzPts val="5200"/>
              <a:buNone/>
              <a:defRPr sz="5200">
                <a:solidFill>
                  <a:srgbClr val="0B139E"/>
                </a:solidFill>
              </a:defRPr>
            </a:lvl8pPr>
            <a:lvl9pPr lvl="8" algn="r" rtl="0">
              <a:spcBef>
                <a:spcPts val="0"/>
              </a:spcBef>
              <a:spcAft>
                <a:spcPts val="0"/>
              </a:spcAft>
              <a:buClr>
                <a:srgbClr val="0B139E"/>
              </a:buClr>
              <a:buSzPts val="5200"/>
              <a:buNone/>
              <a:defRPr sz="5200">
                <a:solidFill>
                  <a:srgbClr val="0B139E"/>
                </a:solidFill>
              </a:defRPr>
            </a:lvl9pPr>
          </a:lstStyle>
          <a:p>
            <a:endParaRPr/>
          </a:p>
        </p:txBody>
      </p:sp>
      <p:grpSp>
        <p:nvGrpSpPr>
          <p:cNvPr id="99" name="Google Shape;99;p3"/>
          <p:cNvGrpSpPr/>
          <p:nvPr/>
        </p:nvGrpSpPr>
        <p:grpSpPr>
          <a:xfrm flipH="1">
            <a:off x="-9" y="2397713"/>
            <a:ext cx="2550204" cy="2757917"/>
            <a:chOff x="1384075" y="241450"/>
            <a:chExt cx="4822625" cy="5215425"/>
          </a:xfrm>
        </p:grpSpPr>
        <p:sp>
          <p:nvSpPr>
            <p:cNvPr id="100" name="Google Shape;100;p3"/>
            <p:cNvSpPr/>
            <p:nvPr/>
          </p:nvSpPr>
          <p:spPr>
            <a:xfrm>
              <a:off x="5518700" y="2670675"/>
              <a:ext cx="688000" cy="798950"/>
            </a:xfrm>
            <a:custGeom>
              <a:avLst/>
              <a:gdLst/>
              <a:ahLst/>
              <a:cxnLst/>
              <a:rect l="l" t="t" r="r" b="b"/>
              <a:pathLst>
                <a:path w="27520" h="31958" extrusionOk="0">
                  <a:moveTo>
                    <a:pt x="27520" y="1"/>
                  </a:moveTo>
                  <a:lnTo>
                    <a:pt x="0" y="15979"/>
                  </a:lnTo>
                  <a:lnTo>
                    <a:pt x="27520" y="31957"/>
                  </a:lnTo>
                  <a:lnTo>
                    <a:pt x="27520"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4827375" y="3070150"/>
              <a:ext cx="691350" cy="795575"/>
            </a:xfrm>
            <a:custGeom>
              <a:avLst/>
              <a:gdLst/>
              <a:ahLst/>
              <a:cxnLst/>
              <a:rect l="l" t="t" r="r" b="b"/>
              <a:pathLst>
                <a:path w="27654" h="31823" extrusionOk="0">
                  <a:moveTo>
                    <a:pt x="27653" y="0"/>
                  </a:moveTo>
                  <a:lnTo>
                    <a:pt x="0" y="15978"/>
                  </a:lnTo>
                  <a:lnTo>
                    <a:pt x="27653" y="31823"/>
                  </a:lnTo>
                  <a:lnTo>
                    <a:pt x="27653" y="0"/>
                  </a:lnTo>
                  <a:close/>
                </a:path>
              </a:pathLst>
            </a:custGeom>
            <a:solidFill>
              <a:srgbClr val="0C2E3A"/>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4827375" y="2670675"/>
              <a:ext cx="691350" cy="798950"/>
            </a:xfrm>
            <a:custGeom>
              <a:avLst/>
              <a:gdLst/>
              <a:ahLst/>
              <a:cxnLst/>
              <a:rect l="l" t="t" r="r" b="b"/>
              <a:pathLst>
                <a:path w="27654" h="31958" extrusionOk="0">
                  <a:moveTo>
                    <a:pt x="0" y="1"/>
                  </a:moveTo>
                  <a:lnTo>
                    <a:pt x="0" y="31957"/>
                  </a:lnTo>
                  <a:lnTo>
                    <a:pt x="27653" y="15979"/>
                  </a:lnTo>
                  <a:lnTo>
                    <a:pt x="0" y="1"/>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3"/>
            <p:cNvSpPr/>
            <p:nvPr/>
          </p:nvSpPr>
          <p:spPr>
            <a:xfrm>
              <a:off x="4827375" y="1479000"/>
              <a:ext cx="691350" cy="795600"/>
            </a:xfrm>
            <a:custGeom>
              <a:avLst/>
              <a:gdLst/>
              <a:ahLst/>
              <a:cxnLst/>
              <a:rect l="l" t="t" r="r" b="b"/>
              <a:pathLst>
                <a:path w="27654" h="31824" extrusionOk="0">
                  <a:moveTo>
                    <a:pt x="27653" y="1"/>
                  </a:moveTo>
                  <a:lnTo>
                    <a:pt x="0" y="15845"/>
                  </a:lnTo>
                  <a:lnTo>
                    <a:pt x="27653" y="31823"/>
                  </a:lnTo>
                  <a:lnTo>
                    <a:pt x="27653"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3"/>
            <p:cNvSpPr/>
            <p:nvPr/>
          </p:nvSpPr>
          <p:spPr>
            <a:xfrm>
              <a:off x="4827375" y="1875125"/>
              <a:ext cx="691350" cy="1195050"/>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rgbClr val="F5340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3"/>
            <p:cNvSpPr/>
            <p:nvPr/>
          </p:nvSpPr>
          <p:spPr>
            <a:xfrm>
              <a:off x="5518700" y="2274575"/>
              <a:ext cx="688000" cy="795600"/>
            </a:xfrm>
            <a:custGeom>
              <a:avLst/>
              <a:gdLst/>
              <a:ahLst/>
              <a:cxnLst/>
              <a:rect l="l" t="t" r="r" b="b"/>
              <a:pathLst>
                <a:path w="27520" h="31824" extrusionOk="0">
                  <a:moveTo>
                    <a:pt x="0" y="0"/>
                  </a:moveTo>
                  <a:lnTo>
                    <a:pt x="0" y="31823"/>
                  </a:lnTo>
                  <a:lnTo>
                    <a:pt x="27520" y="15978"/>
                  </a:lnTo>
                  <a:lnTo>
                    <a:pt x="0" y="0"/>
                  </a:lnTo>
                  <a:close/>
                </a:path>
              </a:pathLst>
            </a:custGeom>
            <a:solidFill>
              <a:srgbClr val="FF82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4827375" y="3865700"/>
              <a:ext cx="691350" cy="1195050"/>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rgbClr val="018790"/>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4830700" y="4661275"/>
              <a:ext cx="688025" cy="795600"/>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5518700" y="3865700"/>
              <a:ext cx="688000" cy="795600"/>
            </a:xfrm>
            <a:custGeom>
              <a:avLst/>
              <a:gdLst/>
              <a:ahLst/>
              <a:cxnLst/>
              <a:rect l="l" t="t" r="r" b="b"/>
              <a:pathLst>
                <a:path w="27520" h="31824" extrusionOk="0">
                  <a:moveTo>
                    <a:pt x="0" y="1"/>
                  </a:moveTo>
                  <a:lnTo>
                    <a:pt x="0" y="31824"/>
                  </a:lnTo>
                  <a:lnTo>
                    <a:pt x="27520" y="15979"/>
                  </a:lnTo>
                  <a:lnTo>
                    <a:pt x="0"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3"/>
            <p:cNvSpPr/>
            <p:nvPr/>
          </p:nvSpPr>
          <p:spPr>
            <a:xfrm>
              <a:off x="5518700" y="2670675"/>
              <a:ext cx="688000" cy="798950"/>
            </a:xfrm>
            <a:custGeom>
              <a:avLst/>
              <a:gdLst/>
              <a:ahLst/>
              <a:cxnLst/>
              <a:rect l="l" t="t" r="r" b="b"/>
              <a:pathLst>
                <a:path w="27520" h="31958" extrusionOk="0">
                  <a:moveTo>
                    <a:pt x="27520" y="1"/>
                  </a:moveTo>
                  <a:lnTo>
                    <a:pt x="0" y="15979"/>
                  </a:lnTo>
                  <a:lnTo>
                    <a:pt x="27520" y="31957"/>
                  </a:lnTo>
                  <a:lnTo>
                    <a:pt x="27520"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
            <p:cNvSpPr/>
            <p:nvPr/>
          </p:nvSpPr>
          <p:spPr>
            <a:xfrm>
              <a:off x="4827375" y="3469600"/>
              <a:ext cx="691350" cy="795575"/>
            </a:xfrm>
            <a:custGeom>
              <a:avLst/>
              <a:gdLst/>
              <a:ahLst/>
              <a:cxnLst/>
              <a:rect l="l" t="t" r="r" b="b"/>
              <a:pathLst>
                <a:path w="27654" h="31823" extrusionOk="0">
                  <a:moveTo>
                    <a:pt x="0" y="0"/>
                  </a:moveTo>
                  <a:lnTo>
                    <a:pt x="0" y="31823"/>
                  </a:lnTo>
                  <a:lnTo>
                    <a:pt x="27653" y="15845"/>
                  </a:lnTo>
                  <a:lnTo>
                    <a:pt x="0" y="0"/>
                  </a:lnTo>
                  <a:close/>
                </a:path>
              </a:pathLst>
            </a:custGeom>
            <a:solidFill>
              <a:srgbClr val="00A6A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a:off x="4827375" y="3070150"/>
              <a:ext cx="691350" cy="795575"/>
            </a:xfrm>
            <a:custGeom>
              <a:avLst/>
              <a:gdLst/>
              <a:ahLst/>
              <a:cxnLst/>
              <a:rect l="l" t="t" r="r" b="b"/>
              <a:pathLst>
                <a:path w="27654" h="31823" extrusionOk="0">
                  <a:moveTo>
                    <a:pt x="27653" y="0"/>
                  </a:moveTo>
                  <a:lnTo>
                    <a:pt x="0" y="15978"/>
                  </a:lnTo>
                  <a:lnTo>
                    <a:pt x="27653" y="31823"/>
                  </a:lnTo>
                  <a:lnTo>
                    <a:pt x="27653" y="0"/>
                  </a:lnTo>
                  <a:close/>
                </a:path>
              </a:pathLst>
            </a:custGeom>
            <a:solidFill>
              <a:srgbClr val="0C2E3A"/>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3"/>
            <p:cNvSpPr/>
            <p:nvPr/>
          </p:nvSpPr>
          <p:spPr>
            <a:xfrm>
              <a:off x="4827375" y="2670675"/>
              <a:ext cx="691350" cy="798950"/>
            </a:xfrm>
            <a:custGeom>
              <a:avLst/>
              <a:gdLst/>
              <a:ahLst/>
              <a:cxnLst/>
              <a:rect l="l" t="t" r="r" b="b"/>
              <a:pathLst>
                <a:path w="27654" h="31958" extrusionOk="0">
                  <a:moveTo>
                    <a:pt x="0" y="1"/>
                  </a:moveTo>
                  <a:lnTo>
                    <a:pt x="0" y="31957"/>
                  </a:lnTo>
                  <a:lnTo>
                    <a:pt x="27653" y="15979"/>
                  </a:lnTo>
                  <a:lnTo>
                    <a:pt x="0"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a:off x="4139375" y="2670675"/>
              <a:ext cx="688025" cy="798950"/>
            </a:xfrm>
            <a:custGeom>
              <a:avLst/>
              <a:gdLst/>
              <a:ahLst/>
              <a:cxnLst/>
              <a:rect l="l" t="t" r="r" b="b"/>
              <a:pathLst>
                <a:path w="27521" h="31958" extrusionOk="0">
                  <a:moveTo>
                    <a:pt x="27520" y="1"/>
                  </a:moveTo>
                  <a:lnTo>
                    <a:pt x="1" y="15979"/>
                  </a:lnTo>
                  <a:lnTo>
                    <a:pt x="27520" y="31957"/>
                  </a:lnTo>
                  <a:lnTo>
                    <a:pt x="27520" y="1"/>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p:nvPr/>
          </p:nvSpPr>
          <p:spPr>
            <a:xfrm>
              <a:off x="4139375" y="3070150"/>
              <a:ext cx="688025" cy="795575"/>
            </a:xfrm>
            <a:custGeom>
              <a:avLst/>
              <a:gdLst/>
              <a:ahLst/>
              <a:cxnLst/>
              <a:rect l="l" t="t" r="r" b="b"/>
              <a:pathLst>
                <a:path w="27521" h="31823" extrusionOk="0">
                  <a:moveTo>
                    <a:pt x="1" y="0"/>
                  </a:moveTo>
                  <a:lnTo>
                    <a:pt x="1" y="31823"/>
                  </a:lnTo>
                  <a:lnTo>
                    <a:pt x="27520" y="15978"/>
                  </a:lnTo>
                  <a:lnTo>
                    <a:pt x="1" y="0"/>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3"/>
            <p:cNvSpPr/>
            <p:nvPr/>
          </p:nvSpPr>
          <p:spPr>
            <a:xfrm>
              <a:off x="4827375" y="2670675"/>
              <a:ext cx="691350" cy="798950"/>
            </a:xfrm>
            <a:custGeom>
              <a:avLst/>
              <a:gdLst/>
              <a:ahLst/>
              <a:cxnLst/>
              <a:rect l="l" t="t" r="r" b="b"/>
              <a:pathLst>
                <a:path w="27654" h="31958" extrusionOk="0">
                  <a:moveTo>
                    <a:pt x="0" y="1"/>
                  </a:moveTo>
                  <a:lnTo>
                    <a:pt x="0" y="31957"/>
                  </a:lnTo>
                  <a:lnTo>
                    <a:pt x="27653" y="15979"/>
                  </a:lnTo>
                  <a:lnTo>
                    <a:pt x="0" y="1"/>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3"/>
            <p:cNvSpPr/>
            <p:nvPr/>
          </p:nvSpPr>
          <p:spPr>
            <a:xfrm>
              <a:off x="3451375" y="3070150"/>
              <a:ext cx="688025" cy="795575"/>
            </a:xfrm>
            <a:custGeom>
              <a:avLst/>
              <a:gdLst/>
              <a:ahLst/>
              <a:cxnLst/>
              <a:rect l="l" t="t" r="r" b="b"/>
              <a:pathLst>
                <a:path w="27521" h="31823" extrusionOk="0">
                  <a:moveTo>
                    <a:pt x="27521" y="0"/>
                  </a:moveTo>
                  <a:lnTo>
                    <a:pt x="1" y="15978"/>
                  </a:lnTo>
                  <a:lnTo>
                    <a:pt x="27521" y="31823"/>
                  </a:lnTo>
                  <a:lnTo>
                    <a:pt x="27521" y="0"/>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3"/>
            <p:cNvSpPr/>
            <p:nvPr/>
          </p:nvSpPr>
          <p:spPr>
            <a:xfrm>
              <a:off x="3451375" y="2670675"/>
              <a:ext cx="688025" cy="798950"/>
            </a:xfrm>
            <a:custGeom>
              <a:avLst/>
              <a:gdLst/>
              <a:ahLst/>
              <a:cxnLst/>
              <a:rect l="l" t="t" r="r" b="b"/>
              <a:pathLst>
                <a:path w="27521" h="31958" extrusionOk="0">
                  <a:moveTo>
                    <a:pt x="1" y="1"/>
                  </a:moveTo>
                  <a:lnTo>
                    <a:pt x="1" y="31957"/>
                  </a:lnTo>
                  <a:lnTo>
                    <a:pt x="27521" y="15979"/>
                  </a:lnTo>
                  <a:lnTo>
                    <a:pt x="1" y="1"/>
                  </a:lnTo>
                  <a:close/>
                </a:path>
              </a:pathLst>
            </a:custGeom>
            <a:solidFill>
              <a:srgbClr val="F5340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3"/>
            <p:cNvSpPr/>
            <p:nvPr/>
          </p:nvSpPr>
          <p:spPr>
            <a:xfrm>
              <a:off x="3451375" y="1479000"/>
              <a:ext cx="688025" cy="795600"/>
            </a:xfrm>
            <a:custGeom>
              <a:avLst/>
              <a:gdLst/>
              <a:ahLst/>
              <a:cxnLst/>
              <a:rect l="l" t="t" r="r" b="b"/>
              <a:pathLst>
                <a:path w="27521" h="31824" extrusionOk="0">
                  <a:moveTo>
                    <a:pt x="27521" y="1"/>
                  </a:moveTo>
                  <a:lnTo>
                    <a:pt x="1" y="15845"/>
                  </a:lnTo>
                  <a:lnTo>
                    <a:pt x="27521" y="31823"/>
                  </a:lnTo>
                  <a:lnTo>
                    <a:pt x="27521" y="1"/>
                  </a:lnTo>
                  <a:close/>
                </a:path>
              </a:pathLst>
            </a:custGeom>
            <a:solidFill>
              <a:srgbClr val="1DCDC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3"/>
            <p:cNvSpPr/>
            <p:nvPr/>
          </p:nvSpPr>
          <p:spPr>
            <a:xfrm>
              <a:off x="3448050" y="1878450"/>
              <a:ext cx="694675" cy="1191725"/>
            </a:xfrm>
            <a:custGeom>
              <a:avLst/>
              <a:gdLst/>
              <a:ahLst/>
              <a:cxnLst/>
              <a:rect l="l" t="t" r="r" b="b"/>
              <a:pathLst>
                <a:path w="27787" h="47669" extrusionOk="0">
                  <a:moveTo>
                    <a:pt x="1" y="1"/>
                  </a:moveTo>
                  <a:lnTo>
                    <a:pt x="134" y="31823"/>
                  </a:lnTo>
                  <a:lnTo>
                    <a:pt x="27787" y="47668"/>
                  </a:lnTo>
                  <a:lnTo>
                    <a:pt x="27654" y="15845"/>
                  </a:lnTo>
                  <a:lnTo>
                    <a:pt x="1" y="1"/>
                  </a:lnTo>
                  <a:close/>
                </a:path>
              </a:pathLst>
            </a:custGeom>
            <a:solidFill>
              <a:srgbClr val="0C2E3A"/>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3"/>
            <p:cNvSpPr/>
            <p:nvPr/>
          </p:nvSpPr>
          <p:spPr>
            <a:xfrm>
              <a:off x="4139375" y="1878450"/>
              <a:ext cx="688025" cy="1191725"/>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rgbClr val="018790"/>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3"/>
            <p:cNvSpPr/>
            <p:nvPr/>
          </p:nvSpPr>
          <p:spPr>
            <a:xfrm>
              <a:off x="4382875" y="241450"/>
              <a:ext cx="201000" cy="229350"/>
            </a:xfrm>
            <a:custGeom>
              <a:avLst/>
              <a:gdLst/>
              <a:ahLst/>
              <a:cxnLst/>
              <a:rect l="l" t="t" r="r" b="b"/>
              <a:pathLst>
                <a:path w="8040" h="9174" extrusionOk="0">
                  <a:moveTo>
                    <a:pt x="8040" y="0"/>
                  </a:moveTo>
                  <a:lnTo>
                    <a:pt x="1" y="4604"/>
                  </a:lnTo>
                  <a:lnTo>
                    <a:pt x="8040" y="9174"/>
                  </a:lnTo>
                  <a:lnTo>
                    <a:pt x="8040" y="0"/>
                  </a:lnTo>
                  <a:close/>
                </a:path>
              </a:pathLst>
            </a:custGeom>
            <a:solidFill>
              <a:srgbClr val="018790"/>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3"/>
            <p:cNvSpPr/>
            <p:nvPr/>
          </p:nvSpPr>
          <p:spPr>
            <a:xfrm>
              <a:off x="4139375" y="682600"/>
              <a:ext cx="688025" cy="796425"/>
            </a:xfrm>
            <a:custGeom>
              <a:avLst/>
              <a:gdLst/>
              <a:ahLst/>
              <a:cxnLst/>
              <a:rect l="l" t="t" r="r" b="b"/>
              <a:pathLst>
                <a:path w="27521" h="31857" extrusionOk="0">
                  <a:moveTo>
                    <a:pt x="1" y="0"/>
                  </a:moveTo>
                  <a:lnTo>
                    <a:pt x="1" y="31857"/>
                  </a:lnTo>
                  <a:lnTo>
                    <a:pt x="27520" y="15845"/>
                  </a:lnTo>
                  <a:lnTo>
                    <a:pt x="1" y="0"/>
                  </a:lnTo>
                  <a:close/>
                </a:path>
              </a:pathLst>
            </a:custGeom>
            <a:solidFill>
              <a:srgbClr val="1DCDC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3"/>
            <p:cNvSpPr/>
            <p:nvPr/>
          </p:nvSpPr>
          <p:spPr>
            <a:xfrm>
              <a:off x="3451375" y="4661275"/>
              <a:ext cx="1376025" cy="795600"/>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3"/>
            <p:cNvSpPr/>
            <p:nvPr/>
          </p:nvSpPr>
          <p:spPr>
            <a:xfrm>
              <a:off x="4139375" y="3865700"/>
              <a:ext cx="688025" cy="1195050"/>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rgbClr val="0C2E3A"/>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3"/>
            <p:cNvSpPr/>
            <p:nvPr/>
          </p:nvSpPr>
          <p:spPr>
            <a:xfrm>
              <a:off x="4139375" y="3469600"/>
              <a:ext cx="688025" cy="795575"/>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3"/>
            <p:cNvSpPr/>
            <p:nvPr/>
          </p:nvSpPr>
          <p:spPr>
            <a:xfrm>
              <a:off x="4827375" y="3469600"/>
              <a:ext cx="691350" cy="795575"/>
            </a:xfrm>
            <a:custGeom>
              <a:avLst/>
              <a:gdLst/>
              <a:ahLst/>
              <a:cxnLst/>
              <a:rect l="l" t="t" r="r" b="b"/>
              <a:pathLst>
                <a:path w="27654" h="31823" extrusionOk="0">
                  <a:moveTo>
                    <a:pt x="0" y="0"/>
                  </a:moveTo>
                  <a:lnTo>
                    <a:pt x="0" y="31823"/>
                  </a:lnTo>
                  <a:lnTo>
                    <a:pt x="27653" y="15845"/>
                  </a:lnTo>
                  <a:lnTo>
                    <a:pt x="0" y="0"/>
                  </a:lnTo>
                  <a:close/>
                </a:path>
              </a:pathLst>
            </a:custGeom>
            <a:solidFill>
              <a:srgbClr val="FF82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3"/>
            <p:cNvSpPr/>
            <p:nvPr/>
          </p:nvSpPr>
          <p:spPr>
            <a:xfrm>
              <a:off x="4827375" y="2670675"/>
              <a:ext cx="691350" cy="798950"/>
            </a:xfrm>
            <a:custGeom>
              <a:avLst/>
              <a:gdLst/>
              <a:ahLst/>
              <a:cxnLst/>
              <a:rect l="l" t="t" r="r" b="b"/>
              <a:pathLst>
                <a:path w="27654" h="31958" extrusionOk="0">
                  <a:moveTo>
                    <a:pt x="0" y="1"/>
                  </a:moveTo>
                  <a:lnTo>
                    <a:pt x="0" y="31957"/>
                  </a:lnTo>
                  <a:lnTo>
                    <a:pt x="27653" y="15979"/>
                  </a:lnTo>
                  <a:lnTo>
                    <a:pt x="0"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3"/>
            <p:cNvSpPr/>
            <p:nvPr/>
          </p:nvSpPr>
          <p:spPr>
            <a:xfrm>
              <a:off x="3451375" y="3469600"/>
              <a:ext cx="688025" cy="795575"/>
            </a:xfrm>
            <a:custGeom>
              <a:avLst/>
              <a:gdLst/>
              <a:ahLst/>
              <a:cxnLst/>
              <a:rect l="l" t="t" r="r" b="b"/>
              <a:pathLst>
                <a:path w="27521" h="31823" extrusionOk="0">
                  <a:moveTo>
                    <a:pt x="1" y="0"/>
                  </a:moveTo>
                  <a:lnTo>
                    <a:pt x="1" y="31823"/>
                  </a:lnTo>
                  <a:lnTo>
                    <a:pt x="27521" y="15845"/>
                  </a:lnTo>
                  <a:lnTo>
                    <a:pt x="1" y="0"/>
                  </a:lnTo>
                  <a:close/>
                </a:path>
              </a:pathLst>
            </a:custGeom>
            <a:solidFill>
              <a:srgbClr val="F5340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3"/>
            <p:cNvSpPr/>
            <p:nvPr/>
          </p:nvSpPr>
          <p:spPr>
            <a:xfrm>
              <a:off x="3451375" y="2670675"/>
              <a:ext cx="1376025" cy="1195050"/>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rgbClr val="F5340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3"/>
            <p:cNvSpPr/>
            <p:nvPr/>
          </p:nvSpPr>
          <p:spPr>
            <a:xfrm>
              <a:off x="2760050" y="2670675"/>
              <a:ext cx="691350" cy="798950"/>
            </a:xfrm>
            <a:custGeom>
              <a:avLst/>
              <a:gdLst/>
              <a:ahLst/>
              <a:cxnLst/>
              <a:rect l="l" t="t" r="r" b="b"/>
              <a:pathLst>
                <a:path w="27654" h="31958" extrusionOk="0">
                  <a:moveTo>
                    <a:pt x="27654" y="1"/>
                  </a:moveTo>
                  <a:lnTo>
                    <a:pt x="1" y="15979"/>
                  </a:lnTo>
                  <a:lnTo>
                    <a:pt x="27654" y="31957"/>
                  </a:lnTo>
                  <a:lnTo>
                    <a:pt x="27654" y="1"/>
                  </a:lnTo>
                  <a:close/>
                </a:path>
              </a:pathLst>
            </a:custGeom>
            <a:solidFill>
              <a:srgbClr val="F5340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3"/>
            <p:cNvSpPr/>
            <p:nvPr/>
          </p:nvSpPr>
          <p:spPr>
            <a:xfrm>
              <a:off x="2760050" y="3070150"/>
              <a:ext cx="691350" cy="795575"/>
            </a:xfrm>
            <a:custGeom>
              <a:avLst/>
              <a:gdLst/>
              <a:ahLst/>
              <a:cxnLst/>
              <a:rect l="l" t="t" r="r" b="b"/>
              <a:pathLst>
                <a:path w="27654" h="31823" extrusionOk="0">
                  <a:moveTo>
                    <a:pt x="1" y="0"/>
                  </a:moveTo>
                  <a:lnTo>
                    <a:pt x="1" y="31823"/>
                  </a:lnTo>
                  <a:lnTo>
                    <a:pt x="27654" y="15978"/>
                  </a:lnTo>
                  <a:lnTo>
                    <a:pt x="1" y="0"/>
                  </a:lnTo>
                  <a:close/>
                </a:path>
              </a:pathLst>
            </a:custGeom>
            <a:solidFill>
              <a:srgbClr val="E3651D"/>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
            <p:cNvSpPr/>
            <p:nvPr/>
          </p:nvSpPr>
          <p:spPr>
            <a:xfrm>
              <a:off x="3451375" y="2670675"/>
              <a:ext cx="688025" cy="798950"/>
            </a:xfrm>
            <a:custGeom>
              <a:avLst/>
              <a:gdLst/>
              <a:ahLst/>
              <a:cxnLst/>
              <a:rect l="l" t="t" r="r" b="b"/>
              <a:pathLst>
                <a:path w="27521" h="31958" extrusionOk="0">
                  <a:moveTo>
                    <a:pt x="1" y="1"/>
                  </a:moveTo>
                  <a:lnTo>
                    <a:pt x="1" y="31957"/>
                  </a:lnTo>
                  <a:lnTo>
                    <a:pt x="27521" y="15979"/>
                  </a:lnTo>
                  <a:lnTo>
                    <a:pt x="1"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3"/>
            <p:cNvSpPr/>
            <p:nvPr/>
          </p:nvSpPr>
          <p:spPr>
            <a:xfrm>
              <a:off x="2072075" y="1479000"/>
              <a:ext cx="688000" cy="795600"/>
            </a:xfrm>
            <a:custGeom>
              <a:avLst/>
              <a:gdLst/>
              <a:ahLst/>
              <a:cxnLst/>
              <a:rect l="l" t="t" r="r" b="b"/>
              <a:pathLst>
                <a:path w="27520" h="31824" extrusionOk="0">
                  <a:moveTo>
                    <a:pt x="27520" y="1"/>
                  </a:moveTo>
                  <a:lnTo>
                    <a:pt x="0" y="15845"/>
                  </a:lnTo>
                  <a:lnTo>
                    <a:pt x="27520" y="31823"/>
                  </a:lnTo>
                  <a:lnTo>
                    <a:pt x="27520" y="1"/>
                  </a:lnTo>
                  <a:close/>
                </a:path>
              </a:pathLst>
            </a:custGeom>
            <a:solidFill>
              <a:srgbClr val="FFD497"/>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3"/>
            <p:cNvSpPr/>
            <p:nvPr/>
          </p:nvSpPr>
          <p:spPr>
            <a:xfrm>
              <a:off x="1967825" y="2486400"/>
              <a:ext cx="322750" cy="371950"/>
            </a:xfrm>
            <a:custGeom>
              <a:avLst/>
              <a:gdLst/>
              <a:ahLst/>
              <a:cxnLst/>
              <a:rect l="l" t="t" r="r" b="b"/>
              <a:pathLst>
                <a:path w="12910" h="14878" extrusionOk="0">
                  <a:moveTo>
                    <a:pt x="1" y="0"/>
                  </a:moveTo>
                  <a:lnTo>
                    <a:pt x="1" y="14877"/>
                  </a:lnTo>
                  <a:lnTo>
                    <a:pt x="12910" y="7505"/>
                  </a:lnTo>
                  <a:lnTo>
                    <a:pt x="13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3"/>
            <p:cNvSpPr/>
            <p:nvPr/>
          </p:nvSpPr>
          <p:spPr>
            <a:xfrm>
              <a:off x="2065400" y="1412275"/>
              <a:ext cx="218500" cy="254375"/>
            </a:xfrm>
            <a:custGeom>
              <a:avLst/>
              <a:gdLst/>
              <a:ahLst/>
              <a:cxnLst/>
              <a:rect l="l" t="t" r="r" b="b"/>
              <a:pathLst>
                <a:path w="8740" h="10175" extrusionOk="0">
                  <a:moveTo>
                    <a:pt x="0" y="1"/>
                  </a:moveTo>
                  <a:lnTo>
                    <a:pt x="0" y="10175"/>
                  </a:lnTo>
                  <a:lnTo>
                    <a:pt x="8740" y="5005"/>
                  </a:lnTo>
                  <a:lnTo>
                    <a:pt x="0" y="1"/>
                  </a:lnTo>
                  <a:close/>
                </a:path>
              </a:pathLst>
            </a:custGeom>
            <a:solidFill>
              <a:srgbClr val="FFD497"/>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3"/>
            <p:cNvSpPr/>
            <p:nvPr/>
          </p:nvSpPr>
          <p:spPr>
            <a:xfrm>
              <a:off x="2760050" y="1878450"/>
              <a:ext cx="691350" cy="1191725"/>
            </a:xfrm>
            <a:custGeom>
              <a:avLst/>
              <a:gdLst/>
              <a:ahLst/>
              <a:cxnLst/>
              <a:rect l="l" t="t" r="r" b="b"/>
              <a:pathLst>
                <a:path w="27654" h="47669" extrusionOk="0">
                  <a:moveTo>
                    <a:pt x="27654" y="1"/>
                  </a:moveTo>
                  <a:lnTo>
                    <a:pt x="1" y="15845"/>
                  </a:lnTo>
                  <a:lnTo>
                    <a:pt x="1" y="47668"/>
                  </a:lnTo>
                  <a:lnTo>
                    <a:pt x="27521" y="31823"/>
                  </a:lnTo>
                  <a:lnTo>
                    <a:pt x="27654" y="31690"/>
                  </a:lnTo>
                  <a:lnTo>
                    <a:pt x="27654" y="1"/>
                  </a:lnTo>
                  <a:close/>
                </a:path>
              </a:pathLst>
            </a:custGeom>
            <a:solidFill>
              <a:srgbClr val="FF82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3"/>
            <p:cNvSpPr/>
            <p:nvPr/>
          </p:nvSpPr>
          <p:spPr>
            <a:xfrm>
              <a:off x="2760050" y="1479000"/>
              <a:ext cx="691350" cy="795600"/>
            </a:xfrm>
            <a:custGeom>
              <a:avLst/>
              <a:gdLst/>
              <a:ahLst/>
              <a:cxnLst/>
              <a:rect l="l" t="t" r="r" b="b"/>
              <a:pathLst>
                <a:path w="27654" h="31824" extrusionOk="0">
                  <a:moveTo>
                    <a:pt x="1" y="1"/>
                  </a:moveTo>
                  <a:lnTo>
                    <a:pt x="1" y="31823"/>
                  </a:lnTo>
                  <a:lnTo>
                    <a:pt x="27654" y="15979"/>
                  </a:lnTo>
                  <a:lnTo>
                    <a:pt x="27654" y="15845"/>
                  </a:lnTo>
                  <a:lnTo>
                    <a:pt x="1"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3"/>
            <p:cNvSpPr/>
            <p:nvPr/>
          </p:nvSpPr>
          <p:spPr>
            <a:xfrm>
              <a:off x="2072075" y="3865700"/>
              <a:ext cx="688000" cy="795600"/>
            </a:xfrm>
            <a:custGeom>
              <a:avLst/>
              <a:gdLst/>
              <a:ahLst/>
              <a:cxnLst/>
              <a:rect l="l" t="t" r="r" b="b"/>
              <a:pathLst>
                <a:path w="27520" h="31824" extrusionOk="0">
                  <a:moveTo>
                    <a:pt x="27520" y="1"/>
                  </a:moveTo>
                  <a:lnTo>
                    <a:pt x="0" y="15979"/>
                  </a:lnTo>
                  <a:lnTo>
                    <a:pt x="27520" y="31824"/>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3"/>
            <p:cNvSpPr/>
            <p:nvPr/>
          </p:nvSpPr>
          <p:spPr>
            <a:xfrm>
              <a:off x="1384075" y="4661275"/>
              <a:ext cx="688025" cy="795600"/>
            </a:xfrm>
            <a:custGeom>
              <a:avLst/>
              <a:gdLst/>
              <a:ahLst/>
              <a:cxnLst/>
              <a:rect l="l" t="t" r="r" b="b"/>
              <a:pathLst>
                <a:path w="27521" h="31824" extrusionOk="0">
                  <a:moveTo>
                    <a:pt x="1" y="1"/>
                  </a:moveTo>
                  <a:lnTo>
                    <a:pt x="1" y="31823"/>
                  </a:lnTo>
                  <a:lnTo>
                    <a:pt x="27520"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3"/>
            <p:cNvSpPr/>
            <p:nvPr/>
          </p:nvSpPr>
          <p:spPr>
            <a:xfrm>
              <a:off x="2760050" y="3865700"/>
              <a:ext cx="691350" cy="1591175"/>
            </a:xfrm>
            <a:custGeom>
              <a:avLst/>
              <a:gdLst/>
              <a:ahLst/>
              <a:cxnLst/>
              <a:rect l="l" t="t" r="r" b="b"/>
              <a:pathLst>
                <a:path w="27654" h="63647" extrusionOk="0">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3"/>
            <p:cNvSpPr/>
            <p:nvPr/>
          </p:nvSpPr>
          <p:spPr>
            <a:xfrm>
              <a:off x="2760050" y="3469600"/>
              <a:ext cx="691350" cy="795575"/>
            </a:xfrm>
            <a:custGeom>
              <a:avLst/>
              <a:gdLst/>
              <a:ahLst/>
              <a:cxnLst/>
              <a:rect l="l" t="t" r="r" b="b"/>
              <a:pathLst>
                <a:path w="27654" h="31823" extrusionOk="0">
                  <a:moveTo>
                    <a:pt x="27654" y="0"/>
                  </a:moveTo>
                  <a:lnTo>
                    <a:pt x="1" y="15845"/>
                  </a:lnTo>
                  <a:lnTo>
                    <a:pt x="27654" y="31823"/>
                  </a:lnTo>
                  <a:lnTo>
                    <a:pt x="2765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3"/>
            <p:cNvSpPr/>
            <p:nvPr/>
          </p:nvSpPr>
          <p:spPr>
            <a:xfrm>
              <a:off x="3448050" y="3469600"/>
              <a:ext cx="691350" cy="1591150"/>
            </a:xfrm>
            <a:custGeom>
              <a:avLst/>
              <a:gdLst/>
              <a:ahLst/>
              <a:cxnLst/>
              <a:rect l="l" t="t" r="r" b="b"/>
              <a:pathLst>
                <a:path w="27654" h="63646" extrusionOk="0">
                  <a:moveTo>
                    <a:pt x="134" y="0"/>
                  </a:moveTo>
                  <a:lnTo>
                    <a:pt x="1" y="31823"/>
                  </a:lnTo>
                  <a:lnTo>
                    <a:pt x="134" y="31823"/>
                  </a:lnTo>
                  <a:lnTo>
                    <a:pt x="134" y="63646"/>
                  </a:lnTo>
                  <a:lnTo>
                    <a:pt x="27654" y="47668"/>
                  </a:lnTo>
                  <a:lnTo>
                    <a:pt x="27654" y="15845"/>
                  </a:lnTo>
                  <a:lnTo>
                    <a:pt x="134" y="0"/>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3"/>
            <p:cNvSpPr/>
            <p:nvPr/>
          </p:nvSpPr>
          <p:spPr>
            <a:xfrm>
              <a:off x="2760050" y="2670675"/>
              <a:ext cx="1379350" cy="1195050"/>
            </a:xfrm>
            <a:custGeom>
              <a:avLst/>
              <a:gdLst/>
              <a:ahLst/>
              <a:cxnLst/>
              <a:rect l="l" t="t" r="r" b="b"/>
              <a:pathLst>
                <a:path w="55174" h="47802" extrusionOk="0">
                  <a:moveTo>
                    <a:pt x="27654" y="1"/>
                  </a:moveTo>
                  <a:lnTo>
                    <a:pt x="1" y="15979"/>
                  </a:lnTo>
                  <a:lnTo>
                    <a:pt x="1" y="47802"/>
                  </a:lnTo>
                  <a:lnTo>
                    <a:pt x="27654" y="31957"/>
                  </a:lnTo>
                  <a:lnTo>
                    <a:pt x="55174" y="15979"/>
                  </a:lnTo>
                  <a:lnTo>
                    <a:pt x="27654"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 name="Google Shape;144;p3"/>
          <p:cNvGrpSpPr/>
          <p:nvPr/>
        </p:nvGrpSpPr>
        <p:grpSpPr>
          <a:xfrm flipH="1">
            <a:off x="6278928" y="-258568"/>
            <a:ext cx="2865062" cy="3613974"/>
            <a:chOff x="-26858" y="-227337"/>
            <a:chExt cx="2186403" cy="2757917"/>
          </a:xfrm>
        </p:grpSpPr>
        <p:sp>
          <p:nvSpPr>
            <p:cNvPr id="145" name="Google Shape;145;p3"/>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rgbClr val="0C2E3A"/>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3"/>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3"/>
            <p:cNvSpPr/>
            <p:nvPr/>
          </p:nvSpPr>
          <p:spPr>
            <a:xfrm rot="10800000">
              <a:off x="-26858" y="1455450"/>
              <a:ext cx="365586" cy="420713"/>
            </a:xfrm>
            <a:custGeom>
              <a:avLst/>
              <a:gdLst/>
              <a:ahLst/>
              <a:cxnLst/>
              <a:rect l="l" t="t" r="r" b="b"/>
              <a:pathLst>
                <a:path w="27654" h="31824" extrusionOk="0">
                  <a:moveTo>
                    <a:pt x="27653" y="1"/>
                  </a:moveTo>
                  <a:lnTo>
                    <a:pt x="0" y="15845"/>
                  </a:lnTo>
                  <a:lnTo>
                    <a:pt x="27653" y="31823"/>
                  </a:lnTo>
                  <a:lnTo>
                    <a:pt x="27653"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3"/>
            <p:cNvSpPr/>
            <p:nvPr/>
          </p:nvSpPr>
          <p:spPr>
            <a:xfrm rot="10800000">
              <a:off x="-26858" y="1034750"/>
              <a:ext cx="365586" cy="631942"/>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rgbClr val="F5340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3"/>
            <p:cNvSpPr/>
            <p:nvPr/>
          </p:nvSpPr>
          <p:spPr>
            <a:xfrm rot="10800000">
              <a:off x="-26858" y="-17866"/>
              <a:ext cx="365586" cy="631942"/>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rgbClr val="018790"/>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3"/>
            <p:cNvSpPr/>
            <p:nvPr/>
          </p:nvSpPr>
          <p:spPr>
            <a:xfrm rot="10800000">
              <a:off x="-26858" y="-227337"/>
              <a:ext cx="363828" cy="420713"/>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3"/>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rgbClr val="00A6A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3"/>
            <p:cNvSpPr/>
            <p:nvPr/>
          </p:nvSpPr>
          <p:spPr>
            <a:xfrm rot="10800000">
              <a:off x="-26858" y="614063"/>
              <a:ext cx="365586" cy="420700"/>
            </a:xfrm>
            <a:custGeom>
              <a:avLst/>
              <a:gdLst/>
              <a:ahLst/>
              <a:cxnLst/>
              <a:rect l="l" t="t" r="r" b="b"/>
              <a:pathLst>
                <a:path w="27654" h="31823" extrusionOk="0">
                  <a:moveTo>
                    <a:pt x="27653" y="0"/>
                  </a:moveTo>
                  <a:lnTo>
                    <a:pt x="0" y="15978"/>
                  </a:lnTo>
                  <a:lnTo>
                    <a:pt x="27653" y="31823"/>
                  </a:lnTo>
                  <a:lnTo>
                    <a:pt x="27653" y="0"/>
                  </a:lnTo>
                  <a:close/>
                </a:path>
              </a:pathLst>
            </a:custGeom>
            <a:solidFill>
              <a:srgbClr val="0C2E3A"/>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3"/>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3"/>
            <p:cNvSpPr/>
            <p:nvPr/>
          </p:nvSpPr>
          <p:spPr>
            <a:xfrm rot="10800000">
              <a:off x="338715" y="823521"/>
              <a:ext cx="363828" cy="422485"/>
            </a:xfrm>
            <a:custGeom>
              <a:avLst/>
              <a:gdLst/>
              <a:ahLst/>
              <a:cxnLst/>
              <a:rect l="l" t="t" r="r" b="b"/>
              <a:pathLst>
                <a:path w="27521" h="31958" extrusionOk="0">
                  <a:moveTo>
                    <a:pt x="27520" y="1"/>
                  </a:moveTo>
                  <a:lnTo>
                    <a:pt x="1" y="15979"/>
                  </a:lnTo>
                  <a:lnTo>
                    <a:pt x="27520" y="31957"/>
                  </a:lnTo>
                  <a:lnTo>
                    <a:pt x="27520" y="1"/>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3"/>
            <p:cNvSpPr/>
            <p:nvPr/>
          </p:nvSpPr>
          <p:spPr>
            <a:xfrm rot="10800000">
              <a:off x="338715" y="614063"/>
              <a:ext cx="363828" cy="420700"/>
            </a:xfrm>
            <a:custGeom>
              <a:avLst/>
              <a:gdLst/>
              <a:ahLst/>
              <a:cxnLst/>
              <a:rect l="l" t="t" r="r" b="b"/>
              <a:pathLst>
                <a:path w="27521" h="31823" extrusionOk="0">
                  <a:moveTo>
                    <a:pt x="1" y="0"/>
                  </a:moveTo>
                  <a:lnTo>
                    <a:pt x="1" y="31823"/>
                  </a:lnTo>
                  <a:lnTo>
                    <a:pt x="27520" y="15978"/>
                  </a:lnTo>
                  <a:lnTo>
                    <a:pt x="1" y="0"/>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3"/>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3"/>
            <p:cNvSpPr/>
            <p:nvPr/>
          </p:nvSpPr>
          <p:spPr>
            <a:xfrm rot="10800000">
              <a:off x="702529" y="614063"/>
              <a:ext cx="363828" cy="420700"/>
            </a:xfrm>
            <a:custGeom>
              <a:avLst/>
              <a:gdLst/>
              <a:ahLst/>
              <a:cxnLst/>
              <a:rect l="l" t="t" r="r" b="b"/>
              <a:pathLst>
                <a:path w="27521" h="31823" extrusionOk="0">
                  <a:moveTo>
                    <a:pt x="27521" y="0"/>
                  </a:moveTo>
                  <a:lnTo>
                    <a:pt x="1" y="15978"/>
                  </a:lnTo>
                  <a:lnTo>
                    <a:pt x="27521" y="31823"/>
                  </a:lnTo>
                  <a:lnTo>
                    <a:pt x="27521" y="0"/>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3"/>
            <p:cNvSpPr/>
            <p:nvPr/>
          </p:nvSpPr>
          <p:spPr>
            <a:xfrm rot="10800000">
              <a:off x="702529" y="823521"/>
              <a:ext cx="363828" cy="422485"/>
            </a:xfrm>
            <a:custGeom>
              <a:avLst/>
              <a:gdLst/>
              <a:ahLst/>
              <a:cxnLst/>
              <a:rect l="l" t="t" r="r" b="b"/>
              <a:pathLst>
                <a:path w="27521" h="31958" extrusionOk="0">
                  <a:moveTo>
                    <a:pt x="1" y="1"/>
                  </a:moveTo>
                  <a:lnTo>
                    <a:pt x="1" y="31957"/>
                  </a:lnTo>
                  <a:lnTo>
                    <a:pt x="27521" y="15979"/>
                  </a:lnTo>
                  <a:lnTo>
                    <a:pt x="1" y="1"/>
                  </a:lnTo>
                  <a:close/>
                </a:path>
              </a:pathLst>
            </a:custGeom>
            <a:solidFill>
              <a:srgbClr val="F5340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3"/>
            <p:cNvSpPr/>
            <p:nvPr/>
          </p:nvSpPr>
          <p:spPr>
            <a:xfrm rot="10800000">
              <a:off x="702529" y="1455450"/>
              <a:ext cx="363828" cy="420713"/>
            </a:xfrm>
            <a:custGeom>
              <a:avLst/>
              <a:gdLst/>
              <a:ahLst/>
              <a:cxnLst/>
              <a:rect l="l" t="t" r="r" b="b"/>
              <a:pathLst>
                <a:path w="27521" h="31824" extrusionOk="0">
                  <a:moveTo>
                    <a:pt x="27521" y="1"/>
                  </a:moveTo>
                  <a:lnTo>
                    <a:pt x="1" y="15845"/>
                  </a:lnTo>
                  <a:lnTo>
                    <a:pt x="27521" y="31823"/>
                  </a:lnTo>
                  <a:lnTo>
                    <a:pt x="27521" y="1"/>
                  </a:lnTo>
                  <a:close/>
                </a:path>
              </a:pathLst>
            </a:custGeom>
            <a:solidFill>
              <a:srgbClr val="1DCDC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3"/>
            <p:cNvSpPr/>
            <p:nvPr/>
          </p:nvSpPr>
          <p:spPr>
            <a:xfrm rot="10800000">
              <a:off x="700771" y="1034750"/>
              <a:ext cx="367344" cy="630184"/>
            </a:xfrm>
            <a:custGeom>
              <a:avLst/>
              <a:gdLst/>
              <a:ahLst/>
              <a:cxnLst/>
              <a:rect l="l" t="t" r="r" b="b"/>
              <a:pathLst>
                <a:path w="27787" h="47669" extrusionOk="0">
                  <a:moveTo>
                    <a:pt x="1" y="1"/>
                  </a:moveTo>
                  <a:lnTo>
                    <a:pt x="134" y="31823"/>
                  </a:lnTo>
                  <a:lnTo>
                    <a:pt x="27787" y="47668"/>
                  </a:lnTo>
                  <a:lnTo>
                    <a:pt x="27654" y="15845"/>
                  </a:lnTo>
                  <a:lnTo>
                    <a:pt x="1" y="1"/>
                  </a:lnTo>
                  <a:close/>
                </a:path>
              </a:pathLst>
            </a:custGeom>
            <a:solidFill>
              <a:srgbClr val="0C2E3A"/>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3"/>
            <p:cNvSpPr/>
            <p:nvPr/>
          </p:nvSpPr>
          <p:spPr>
            <a:xfrm rot="10800000">
              <a:off x="338715" y="1034750"/>
              <a:ext cx="363828" cy="630184"/>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rgbClr val="018790"/>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3"/>
            <p:cNvSpPr/>
            <p:nvPr/>
          </p:nvSpPr>
          <p:spPr>
            <a:xfrm rot="10800000">
              <a:off x="467491" y="2409300"/>
              <a:ext cx="106289" cy="121280"/>
            </a:xfrm>
            <a:custGeom>
              <a:avLst/>
              <a:gdLst/>
              <a:ahLst/>
              <a:cxnLst/>
              <a:rect l="l" t="t" r="r" b="b"/>
              <a:pathLst>
                <a:path w="8040" h="9174" extrusionOk="0">
                  <a:moveTo>
                    <a:pt x="8040" y="0"/>
                  </a:moveTo>
                  <a:lnTo>
                    <a:pt x="1" y="4604"/>
                  </a:lnTo>
                  <a:lnTo>
                    <a:pt x="8040" y="9174"/>
                  </a:lnTo>
                  <a:lnTo>
                    <a:pt x="8040" y="0"/>
                  </a:lnTo>
                  <a:close/>
                </a:path>
              </a:pathLst>
            </a:custGeom>
            <a:solidFill>
              <a:srgbClr val="018790"/>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3"/>
            <p:cNvSpPr/>
            <p:nvPr/>
          </p:nvSpPr>
          <p:spPr>
            <a:xfrm rot="10800000">
              <a:off x="338715" y="1876150"/>
              <a:ext cx="363828" cy="421150"/>
            </a:xfrm>
            <a:custGeom>
              <a:avLst/>
              <a:gdLst/>
              <a:ahLst/>
              <a:cxnLst/>
              <a:rect l="l" t="t" r="r" b="b"/>
              <a:pathLst>
                <a:path w="27521" h="31857" extrusionOk="0">
                  <a:moveTo>
                    <a:pt x="1" y="0"/>
                  </a:moveTo>
                  <a:lnTo>
                    <a:pt x="1" y="31857"/>
                  </a:lnTo>
                  <a:lnTo>
                    <a:pt x="27520" y="15845"/>
                  </a:lnTo>
                  <a:lnTo>
                    <a:pt x="1" y="0"/>
                  </a:lnTo>
                  <a:close/>
                </a:path>
              </a:pathLst>
            </a:custGeom>
            <a:solidFill>
              <a:srgbClr val="1DCDC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3"/>
            <p:cNvSpPr/>
            <p:nvPr/>
          </p:nvSpPr>
          <p:spPr>
            <a:xfrm rot="10800000">
              <a:off x="338715" y="-227337"/>
              <a:ext cx="727642" cy="420713"/>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3"/>
            <p:cNvSpPr/>
            <p:nvPr/>
          </p:nvSpPr>
          <p:spPr>
            <a:xfrm rot="10800000">
              <a:off x="338715" y="-17866"/>
              <a:ext cx="363828" cy="631942"/>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rgbClr val="0C2E3A"/>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3"/>
            <p:cNvSpPr/>
            <p:nvPr/>
          </p:nvSpPr>
          <p:spPr>
            <a:xfrm rot="10800000">
              <a:off x="338715" y="402834"/>
              <a:ext cx="363828" cy="420700"/>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3"/>
            <p:cNvSpPr/>
            <p:nvPr/>
          </p:nvSpPr>
          <p:spPr>
            <a:xfrm rot="10800000">
              <a:off x="-26858" y="402834"/>
              <a:ext cx="365586" cy="420700"/>
            </a:xfrm>
            <a:custGeom>
              <a:avLst/>
              <a:gdLst/>
              <a:ahLst/>
              <a:cxnLst/>
              <a:rect l="l" t="t" r="r" b="b"/>
              <a:pathLst>
                <a:path w="27654" h="31823" extrusionOk="0">
                  <a:moveTo>
                    <a:pt x="0" y="0"/>
                  </a:moveTo>
                  <a:lnTo>
                    <a:pt x="0" y="31823"/>
                  </a:lnTo>
                  <a:lnTo>
                    <a:pt x="27653" y="15845"/>
                  </a:lnTo>
                  <a:lnTo>
                    <a:pt x="0" y="0"/>
                  </a:lnTo>
                  <a:close/>
                </a:path>
              </a:pathLst>
            </a:custGeom>
            <a:solidFill>
              <a:srgbClr val="FF82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3"/>
            <p:cNvSpPr/>
            <p:nvPr/>
          </p:nvSpPr>
          <p:spPr>
            <a:xfrm rot="10800000">
              <a:off x="-26858" y="823521"/>
              <a:ext cx="365586" cy="422485"/>
            </a:xfrm>
            <a:custGeom>
              <a:avLst/>
              <a:gdLst/>
              <a:ahLst/>
              <a:cxnLst/>
              <a:rect l="l" t="t" r="r" b="b"/>
              <a:pathLst>
                <a:path w="27654" h="31958" extrusionOk="0">
                  <a:moveTo>
                    <a:pt x="0" y="1"/>
                  </a:moveTo>
                  <a:lnTo>
                    <a:pt x="0" y="31957"/>
                  </a:lnTo>
                  <a:lnTo>
                    <a:pt x="27653" y="15979"/>
                  </a:lnTo>
                  <a:lnTo>
                    <a:pt x="0"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3"/>
            <p:cNvSpPr/>
            <p:nvPr/>
          </p:nvSpPr>
          <p:spPr>
            <a:xfrm rot="10800000">
              <a:off x="702529" y="402834"/>
              <a:ext cx="363828" cy="420700"/>
            </a:xfrm>
            <a:custGeom>
              <a:avLst/>
              <a:gdLst/>
              <a:ahLst/>
              <a:cxnLst/>
              <a:rect l="l" t="t" r="r" b="b"/>
              <a:pathLst>
                <a:path w="27521" h="31823" extrusionOk="0">
                  <a:moveTo>
                    <a:pt x="1" y="0"/>
                  </a:moveTo>
                  <a:lnTo>
                    <a:pt x="1" y="31823"/>
                  </a:lnTo>
                  <a:lnTo>
                    <a:pt x="27521" y="15845"/>
                  </a:lnTo>
                  <a:lnTo>
                    <a:pt x="1" y="0"/>
                  </a:lnTo>
                  <a:close/>
                </a:path>
              </a:pathLst>
            </a:custGeom>
            <a:solidFill>
              <a:srgbClr val="F5340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3"/>
            <p:cNvSpPr/>
            <p:nvPr/>
          </p:nvSpPr>
          <p:spPr>
            <a:xfrm rot="10800000">
              <a:off x="338715" y="614063"/>
              <a:ext cx="727642" cy="631942"/>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rgbClr val="F5340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3"/>
            <p:cNvSpPr/>
            <p:nvPr/>
          </p:nvSpPr>
          <p:spPr>
            <a:xfrm rot="10800000">
              <a:off x="1066343" y="823521"/>
              <a:ext cx="365586" cy="422485"/>
            </a:xfrm>
            <a:custGeom>
              <a:avLst/>
              <a:gdLst/>
              <a:ahLst/>
              <a:cxnLst/>
              <a:rect l="l" t="t" r="r" b="b"/>
              <a:pathLst>
                <a:path w="27654" h="31958" extrusionOk="0">
                  <a:moveTo>
                    <a:pt x="27654" y="1"/>
                  </a:moveTo>
                  <a:lnTo>
                    <a:pt x="1" y="15979"/>
                  </a:lnTo>
                  <a:lnTo>
                    <a:pt x="27654" y="31957"/>
                  </a:lnTo>
                  <a:lnTo>
                    <a:pt x="27654" y="1"/>
                  </a:lnTo>
                  <a:close/>
                </a:path>
              </a:pathLst>
            </a:custGeom>
            <a:solidFill>
              <a:srgbClr val="F5340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3"/>
            <p:cNvSpPr/>
            <p:nvPr/>
          </p:nvSpPr>
          <p:spPr>
            <a:xfrm rot="10800000">
              <a:off x="1066343" y="614063"/>
              <a:ext cx="365586" cy="420700"/>
            </a:xfrm>
            <a:custGeom>
              <a:avLst/>
              <a:gdLst/>
              <a:ahLst/>
              <a:cxnLst/>
              <a:rect l="l" t="t" r="r" b="b"/>
              <a:pathLst>
                <a:path w="27654" h="31823" extrusionOk="0">
                  <a:moveTo>
                    <a:pt x="1" y="0"/>
                  </a:moveTo>
                  <a:lnTo>
                    <a:pt x="1" y="31823"/>
                  </a:lnTo>
                  <a:lnTo>
                    <a:pt x="27654" y="15978"/>
                  </a:lnTo>
                  <a:lnTo>
                    <a:pt x="1" y="0"/>
                  </a:lnTo>
                  <a:close/>
                </a:path>
              </a:pathLst>
            </a:custGeom>
            <a:solidFill>
              <a:srgbClr val="E3651D"/>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3"/>
            <p:cNvSpPr/>
            <p:nvPr/>
          </p:nvSpPr>
          <p:spPr>
            <a:xfrm rot="10800000">
              <a:off x="702529" y="823521"/>
              <a:ext cx="363828" cy="422485"/>
            </a:xfrm>
            <a:custGeom>
              <a:avLst/>
              <a:gdLst/>
              <a:ahLst/>
              <a:cxnLst/>
              <a:rect l="l" t="t" r="r" b="b"/>
              <a:pathLst>
                <a:path w="27521" h="31958" extrusionOk="0">
                  <a:moveTo>
                    <a:pt x="1" y="1"/>
                  </a:moveTo>
                  <a:lnTo>
                    <a:pt x="1" y="31957"/>
                  </a:lnTo>
                  <a:lnTo>
                    <a:pt x="27521" y="15979"/>
                  </a:lnTo>
                  <a:lnTo>
                    <a:pt x="1"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3"/>
            <p:cNvSpPr/>
            <p:nvPr/>
          </p:nvSpPr>
          <p:spPr>
            <a:xfrm rot="10800000">
              <a:off x="1431916" y="1455450"/>
              <a:ext cx="363814" cy="420713"/>
            </a:xfrm>
            <a:custGeom>
              <a:avLst/>
              <a:gdLst/>
              <a:ahLst/>
              <a:cxnLst/>
              <a:rect l="l" t="t" r="r" b="b"/>
              <a:pathLst>
                <a:path w="27520" h="31824" extrusionOk="0">
                  <a:moveTo>
                    <a:pt x="27520" y="1"/>
                  </a:moveTo>
                  <a:lnTo>
                    <a:pt x="0" y="15845"/>
                  </a:lnTo>
                  <a:lnTo>
                    <a:pt x="27520" y="31823"/>
                  </a:lnTo>
                  <a:lnTo>
                    <a:pt x="27520" y="1"/>
                  </a:lnTo>
                  <a:close/>
                </a:path>
              </a:pathLst>
            </a:custGeom>
            <a:solidFill>
              <a:srgbClr val="FFD497"/>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3"/>
            <p:cNvSpPr/>
            <p:nvPr/>
          </p:nvSpPr>
          <p:spPr>
            <a:xfrm rot="10800000">
              <a:off x="1680188" y="1146763"/>
              <a:ext cx="170670" cy="196687"/>
            </a:xfrm>
            <a:custGeom>
              <a:avLst/>
              <a:gdLst/>
              <a:ahLst/>
              <a:cxnLst/>
              <a:rect l="l" t="t" r="r" b="b"/>
              <a:pathLst>
                <a:path w="12910" h="14878" extrusionOk="0">
                  <a:moveTo>
                    <a:pt x="1" y="0"/>
                  </a:moveTo>
                  <a:lnTo>
                    <a:pt x="1" y="14877"/>
                  </a:lnTo>
                  <a:lnTo>
                    <a:pt x="12910" y="7505"/>
                  </a:lnTo>
                  <a:lnTo>
                    <a:pt x="134" y="0"/>
                  </a:lnTo>
                  <a:close/>
                </a:path>
              </a:pathLst>
            </a:custGeom>
            <a:solidFill>
              <a:srgbClr val="FF82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3"/>
            <p:cNvSpPr/>
            <p:nvPr/>
          </p:nvSpPr>
          <p:spPr>
            <a:xfrm rot="10800000">
              <a:off x="1683717" y="1776934"/>
              <a:ext cx="115543" cy="134514"/>
            </a:xfrm>
            <a:custGeom>
              <a:avLst/>
              <a:gdLst/>
              <a:ahLst/>
              <a:cxnLst/>
              <a:rect l="l" t="t" r="r" b="b"/>
              <a:pathLst>
                <a:path w="8740" h="10175" extrusionOk="0">
                  <a:moveTo>
                    <a:pt x="0" y="1"/>
                  </a:moveTo>
                  <a:lnTo>
                    <a:pt x="0" y="10175"/>
                  </a:lnTo>
                  <a:lnTo>
                    <a:pt x="8740" y="5005"/>
                  </a:lnTo>
                  <a:lnTo>
                    <a:pt x="0" y="1"/>
                  </a:lnTo>
                  <a:close/>
                </a:path>
              </a:pathLst>
            </a:custGeom>
            <a:solidFill>
              <a:srgbClr val="FFD497"/>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3"/>
            <p:cNvSpPr/>
            <p:nvPr/>
          </p:nvSpPr>
          <p:spPr>
            <a:xfrm rot="10800000">
              <a:off x="1066343" y="1034750"/>
              <a:ext cx="365586" cy="630184"/>
            </a:xfrm>
            <a:custGeom>
              <a:avLst/>
              <a:gdLst/>
              <a:ahLst/>
              <a:cxnLst/>
              <a:rect l="l" t="t" r="r" b="b"/>
              <a:pathLst>
                <a:path w="27654" h="47669" extrusionOk="0">
                  <a:moveTo>
                    <a:pt x="27654" y="1"/>
                  </a:moveTo>
                  <a:lnTo>
                    <a:pt x="1" y="15845"/>
                  </a:lnTo>
                  <a:lnTo>
                    <a:pt x="1" y="47668"/>
                  </a:lnTo>
                  <a:lnTo>
                    <a:pt x="27521" y="31823"/>
                  </a:lnTo>
                  <a:lnTo>
                    <a:pt x="27654" y="31690"/>
                  </a:lnTo>
                  <a:lnTo>
                    <a:pt x="27654" y="1"/>
                  </a:lnTo>
                  <a:close/>
                </a:path>
              </a:pathLst>
            </a:custGeom>
            <a:solidFill>
              <a:srgbClr val="FF82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3"/>
            <p:cNvSpPr/>
            <p:nvPr/>
          </p:nvSpPr>
          <p:spPr>
            <a:xfrm rot="10800000">
              <a:off x="1066343" y="1455450"/>
              <a:ext cx="365586" cy="420713"/>
            </a:xfrm>
            <a:custGeom>
              <a:avLst/>
              <a:gdLst/>
              <a:ahLst/>
              <a:cxnLst/>
              <a:rect l="l" t="t" r="r" b="b"/>
              <a:pathLst>
                <a:path w="27654" h="31824" extrusionOk="0">
                  <a:moveTo>
                    <a:pt x="1" y="1"/>
                  </a:moveTo>
                  <a:lnTo>
                    <a:pt x="1" y="31823"/>
                  </a:lnTo>
                  <a:lnTo>
                    <a:pt x="27654" y="15979"/>
                  </a:lnTo>
                  <a:lnTo>
                    <a:pt x="27654" y="15845"/>
                  </a:lnTo>
                  <a:lnTo>
                    <a:pt x="1"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3"/>
            <p:cNvSpPr/>
            <p:nvPr/>
          </p:nvSpPr>
          <p:spPr>
            <a:xfrm rot="10800000">
              <a:off x="1431916" y="193363"/>
              <a:ext cx="363814" cy="420713"/>
            </a:xfrm>
            <a:custGeom>
              <a:avLst/>
              <a:gdLst/>
              <a:ahLst/>
              <a:cxnLst/>
              <a:rect l="l" t="t" r="r" b="b"/>
              <a:pathLst>
                <a:path w="27520" h="31824" extrusionOk="0">
                  <a:moveTo>
                    <a:pt x="27520" y="1"/>
                  </a:moveTo>
                  <a:lnTo>
                    <a:pt x="0" y="15979"/>
                  </a:lnTo>
                  <a:lnTo>
                    <a:pt x="27520" y="31824"/>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3"/>
            <p:cNvSpPr/>
            <p:nvPr/>
          </p:nvSpPr>
          <p:spPr>
            <a:xfrm rot="10800000">
              <a:off x="1795717" y="-227337"/>
              <a:ext cx="363828" cy="420713"/>
            </a:xfrm>
            <a:custGeom>
              <a:avLst/>
              <a:gdLst/>
              <a:ahLst/>
              <a:cxnLst/>
              <a:rect l="l" t="t" r="r" b="b"/>
              <a:pathLst>
                <a:path w="27521" h="31824" extrusionOk="0">
                  <a:moveTo>
                    <a:pt x="1" y="1"/>
                  </a:moveTo>
                  <a:lnTo>
                    <a:pt x="1" y="31823"/>
                  </a:lnTo>
                  <a:lnTo>
                    <a:pt x="27520"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3"/>
            <p:cNvSpPr/>
            <p:nvPr/>
          </p:nvSpPr>
          <p:spPr>
            <a:xfrm rot="10800000">
              <a:off x="1066343" y="-227337"/>
              <a:ext cx="365586" cy="841413"/>
            </a:xfrm>
            <a:custGeom>
              <a:avLst/>
              <a:gdLst/>
              <a:ahLst/>
              <a:cxnLst/>
              <a:rect l="l" t="t" r="r" b="b"/>
              <a:pathLst>
                <a:path w="27654" h="63647" extrusionOk="0">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3"/>
            <p:cNvSpPr/>
            <p:nvPr/>
          </p:nvSpPr>
          <p:spPr>
            <a:xfrm rot="10800000">
              <a:off x="1066343" y="402834"/>
              <a:ext cx="365586" cy="420700"/>
            </a:xfrm>
            <a:custGeom>
              <a:avLst/>
              <a:gdLst/>
              <a:ahLst/>
              <a:cxnLst/>
              <a:rect l="l" t="t" r="r" b="b"/>
              <a:pathLst>
                <a:path w="27654" h="31823" extrusionOk="0">
                  <a:moveTo>
                    <a:pt x="27654" y="0"/>
                  </a:moveTo>
                  <a:lnTo>
                    <a:pt x="1" y="15845"/>
                  </a:lnTo>
                  <a:lnTo>
                    <a:pt x="27654" y="31823"/>
                  </a:lnTo>
                  <a:lnTo>
                    <a:pt x="2765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3"/>
            <p:cNvSpPr/>
            <p:nvPr/>
          </p:nvSpPr>
          <p:spPr>
            <a:xfrm rot="10800000">
              <a:off x="702529" y="-17866"/>
              <a:ext cx="365586" cy="841400"/>
            </a:xfrm>
            <a:custGeom>
              <a:avLst/>
              <a:gdLst/>
              <a:ahLst/>
              <a:cxnLst/>
              <a:rect l="l" t="t" r="r" b="b"/>
              <a:pathLst>
                <a:path w="27654" h="63646" extrusionOk="0">
                  <a:moveTo>
                    <a:pt x="134" y="0"/>
                  </a:moveTo>
                  <a:lnTo>
                    <a:pt x="1" y="31823"/>
                  </a:lnTo>
                  <a:lnTo>
                    <a:pt x="134" y="31823"/>
                  </a:lnTo>
                  <a:lnTo>
                    <a:pt x="134" y="63646"/>
                  </a:lnTo>
                  <a:lnTo>
                    <a:pt x="27654" y="47668"/>
                  </a:lnTo>
                  <a:lnTo>
                    <a:pt x="27654" y="15845"/>
                  </a:lnTo>
                  <a:lnTo>
                    <a:pt x="134" y="0"/>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3"/>
            <p:cNvSpPr/>
            <p:nvPr/>
          </p:nvSpPr>
          <p:spPr>
            <a:xfrm rot="10800000">
              <a:off x="702529" y="614063"/>
              <a:ext cx="729400" cy="631942"/>
            </a:xfrm>
            <a:custGeom>
              <a:avLst/>
              <a:gdLst/>
              <a:ahLst/>
              <a:cxnLst/>
              <a:rect l="l" t="t" r="r" b="b"/>
              <a:pathLst>
                <a:path w="55174" h="47802" extrusionOk="0">
                  <a:moveTo>
                    <a:pt x="27654" y="1"/>
                  </a:moveTo>
                  <a:lnTo>
                    <a:pt x="1" y="15979"/>
                  </a:lnTo>
                  <a:lnTo>
                    <a:pt x="1" y="47802"/>
                  </a:lnTo>
                  <a:lnTo>
                    <a:pt x="27654" y="31957"/>
                  </a:lnTo>
                  <a:lnTo>
                    <a:pt x="55174" y="15979"/>
                  </a:lnTo>
                  <a:lnTo>
                    <a:pt x="27654"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185"/>
        <p:cNvGrpSpPr/>
        <p:nvPr/>
      </p:nvGrpSpPr>
      <p:grpSpPr>
        <a:xfrm>
          <a:off x="0" y="0"/>
          <a:ext cx="0" cy="0"/>
          <a:chOff x="0" y="0"/>
          <a:chExt cx="0" cy="0"/>
        </a:xfrm>
      </p:grpSpPr>
      <p:grpSp>
        <p:nvGrpSpPr>
          <p:cNvPr id="186" name="Google Shape;186;p4"/>
          <p:cNvGrpSpPr/>
          <p:nvPr/>
        </p:nvGrpSpPr>
        <p:grpSpPr>
          <a:xfrm>
            <a:off x="6396261" y="-26651"/>
            <a:ext cx="2761414" cy="1094590"/>
            <a:chOff x="5543377" y="-26648"/>
            <a:chExt cx="3613943" cy="1432521"/>
          </a:xfrm>
        </p:grpSpPr>
        <p:sp>
          <p:nvSpPr>
            <p:cNvPr id="187" name="Google Shape;187;p4"/>
            <p:cNvSpPr/>
            <p:nvPr/>
          </p:nvSpPr>
          <p:spPr>
            <a:xfrm rot="-5400000">
              <a:off x="7539604" y="-62757"/>
              <a:ext cx="479036" cy="551254"/>
            </a:xfrm>
            <a:custGeom>
              <a:avLst/>
              <a:gdLst/>
              <a:ahLst/>
              <a:cxnLst/>
              <a:rect l="l" t="t" r="r" b="b"/>
              <a:pathLst>
                <a:path w="27654" h="31823" extrusionOk="0">
                  <a:moveTo>
                    <a:pt x="27653" y="0"/>
                  </a:moveTo>
                  <a:lnTo>
                    <a:pt x="0" y="15978"/>
                  </a:lnTo>
                  <a:lnTo>
                    <a:pt x="27653" y="31823"/>
                  </a:lnTo>
                  <a:lnTo>
                    <a:pt x="27653" y="0"/>
                  </a:lnTo>
                  <a:close/>
                </a:path>
              </a:pathLst>
            </a:custGeom>
            <a:solidFill>
              <a:srgbClr val="0C2E3A"/>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4"/>
            <p:cNvSpPr/>
            <p:nvPr/>
          </p:nvSpPr>
          <p:spPr>
            <a:xfrm rot="-5400000">
              <a:off x="7263962" y="-63926"/>
              <a:ext cx="479036" cy="553592"/>
            </a:xfrm>
            <a:custGeom>
              <a:avLst/>
              <a:gdLst/>
              <a:ahLst/>
              <a:cxnLst/>
              <a:rect l="l" t="t" r="r" b="b"/>
              <a:pathLst>
                <a:path w="27654" h="31958" extrusionOk="0">
                  <a:moveTo>
                    <a:pt x="0" y="1"/>
                  </a:moveTo>
                  <a:lnTo>
                    <a:pt x="0" y="31957"/>
                  </a:lnTo>
                  <a:lnTo>
                    <a:pt x="27653" y="15979"/>
                  </a:lnTo>
                  <a:lnTo>
                    <a:pt x="0" y="1"/>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4"/>
            <p:cNvSpPr/>
            <p:nvPr/>
          </p:nvSpPr>
          <p:spPr>
            <a:xfrm rot="-5400000">
              <a:off x="6437042" y="-62766"/>
              <a:ext cx="479036" cy="551271"/>
            </a:xfrm>
            <a:custGeom>
              <a:avLst/>
              <a:gdLst/>
              <a:ahLst/>
              <a:cxnLst/>
              <a:rect l="l" t="t" r="r" b="b"/>
              <a:pathLst>
                <a:path w="27654" h="31824" extrusionOk="0">
                  <a:moveTo>
                    <a:pt x="27653" y="1"/>
                  </a:moveTo>
                  <a:lnTo>
                    <a:pt x="0" y="15845"/>
                  </a:lnTo>
                  <a:lnTo>
                    <a:pt x="27653" y="31823"/>
                  </a:lnTo>
                  <a:lnTo>
                    <a:pt x="27653"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4"/>
            <p:cNvSpPr/>
            <p:nvPr/>
          </p:nvSpPr>
          <p:spPr>
            <a:xfrm rot="-5400000">
              <a:off x="6849922" y="-201155"/>
              <a:ext cx="479036" cy="828050"/>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4"/>
            <p:cNvSpPr/>
            <p:nvPr/>
          </p:nvSpPr>
          <p:spPr>
            <a:xfrm rot="-5400000">
              <a:off x="8229270" y="-201155"/>
              <a:ext cx="479036" cy="828050"/>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4"/>
            <p:cNvSpPr/>
            <p:nvPr/>
          </p:nvSpPr>
          <p:spPr>
            <a:xfrm rot="-5400000">
              <a:off x="8643318" y="-63918"/>
              <a:ext cx="476733" cy="551271"/>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4"/>
            <p:cNvSpPr/>
            <p:nvPr/>
          </p:nvSpPr>
          <p:spPr>
            <a:xfrm rot="-5400000">
              <a:off x="7816399" y="-62757"/>
              <a:ext cx="479036" cy="551254"/>
            </a:xfrm>
            <a:custGeom>
              <a:avLst/>
              <a:gdLst/>
              <a:ahLst/>
              <a:cxnLst/>
              <a:rect l="l" t="t" r="r" b="b"/>
              <a:pathLst>
                <a:path w="27654" h="31823" extrusionOk="0">
                  <a:moveTo>
                    <a:pt x="0" y="0"/>
                  </a:moveTo>
                  <a:lnTo>
                    <a:pt x="0" y="31823"/>
                  </a:lnTo>
                  <a:lnTo>
                    <a:pt x="27653" y="15845"/>
                  </a:lnTo>
                  <a:lnTo>
                    <a:pt x="0" y="0"/>
                  </a:lnTo>
                  <a:close/>
                </a:path>
              </a:pathLst>
            </a:custGeom>
            <a:solidFill>
              <a:srgbClr val="00A6A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4"/>
            <p:cNvSpPr/>
            <p:nvPr/>
          </p:nvSpPr>
          <p:spPr>
            <a:xfrm rot="-5400000">
              <a:off x="7539604" y="-62757"/>
              <a:ext cx="479036" cy="551254"/>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4"/>
            <p:cNvSpPr/>
            <p:nvPr/>
          </p:nvSpPr>
          <p:spPr>
            <a:xfrm rot="-5400000">
              <a:off x="7263962" y="-63926"/>
              <a:ext cx="479036" cy="553592"/>
            </a:xfrm>
            <a:custGeom>
              <a:avLst/>
              <a:gdLst/>
              <a:ahLst/>
              <a:cxnLst/>
              <a:rect l="l" t="t" r="r" b="b"/>
              <a:pathLst>
                <a:path w="27654" h="31958" extrusionOk="0">
                  <a:moveTo>
                    <a:pt x="0" y="1"/>
                  </a:moveTo>
                  <a:lnTo>
                    <a:pt x="0" y="31957"/>
                  </a:lnTo>
                  <a:lnTo>
                    <a:pt x="27653" y="15979"/>
                  </a:lnTo>
                  <a:lnTo>
                    <a:pt x="0"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4"/>
            <p:cNvSpPr/>
            <p:nvPr/>
          </p:nvSpPr>
          <p:spPr>
            <a:xfrm rot="-5400000">
              <a:off x="7265113" y="413968"/>
              <a:ext cx="476733" cy="553592"/>
            </a:xfrm>
            <a:custGeom>
              <a:avLst/>
              <a:gdLst/>
              <a:ahLst/>
              <a:cxnLst/>
              <a:rect l="l" t="t" r="r" b="b"/>
              <a:pathLst>
                <a:path w="27521" h="31958" extrusionOk="0">
                  <a:moveTo>
                    <a:pt x="27520" y="1"/>
                  </a:moveTo>
                  <a:lnTo>
                    <a:pt x="1" y="15979"/>
                  </a:lnTo>
                  <a:lnTo>
                    <a:pt x="27520" y="31957"/>
                  </a:lnTo>
                  <a:lnTo>
                    <a:pt x="27520" y="1"/>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4"/>
            <p:cNvSpPr/>
            <p:nvPr/>
          </p:nvSpPr>
          <p:spPr>
            <a:xfrm rot="-5400000">
              <a:off x="7540756" y="415137"/>
              <a:ext cx="476733" cy="551254"/>
            </a:xfrm>
            <a:custGeom>
              <a:avLst/>
              <a:gdLst/>
              <a:ahLst/>
              <a:cxnLst/>
              <a:rect l="l" t="t" r="r" b="b"/>
              <a:pathLst>
                <a:path w="27521" h="31823" extrusionOk="0">
                  <a:moveTo>
                    <a:pt x="1" y="0"/>
                  </a:moveTo>
                  <a:lnTo>
                    <a:pt x="1" y="31823"/>
                  </a:lnTo>
                  <a:lnTo>
                    <a:pt x="27520" y="15978"/>
                  </a:lnTo>
                  <a:lnTo>
                    <a:pt x="1" y="0"/>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4"/>
            <p:cNvSpPr/>
            <p:nvPr/>
          </p:nvSpPr>
          <p:spPr>
            <a:xfrm rot="-5400000">
              <a:off x="7263962" y="-63926"/>
              <a:ext cx="479036" cy="553592"/>
            </a:xfrm>
            <a:custGeom>
              <a:avLst/>
              <a:gdLst/>
              <a:ahLst/>
              <a:cxnLst/>
              <a:rect l="l" t="t" r="r" b="b"/>
              <a:pathLst>
                <a:path w="27654" h="31958" extrusionOk="0">
                  <a:moveTo>
                    <a:pt x="0" y="1"/>
                  </a:moveTo>
                  <a:lnTo>
                    <a:pt x="0" y="31957"/>
                  </a:lnTo>
                  <a:lnTo>
                    <a:pt x="27653" y="15979"/>
                  </a:lnTo>
                  <a:lnTo>
                    <a:pt x="0" y="1"/>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4"/>
            <p:cNvSpPr/>
            <p:nvPr/>
          </p:nvSpPr>
          <p:spPr>
            <a:xfrm rot="-5400000">
              <a:off x="6852226" y="277891"/>
              <a:ext cx="476733" cy="825746"/>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4"/>
            <p:cNvSpPr/>
            <p:nvPr/>
          </p:nvSpPr>
          <p:spPr>
            <a:xfrm rot="-5400000">
              <a:off x="5553199" y="611305"/>
              <a:ext cx="139273" cy="158917"/>
            </a:xfrm>
            <a:custGeom>
              <a:avLst/>
              <a:gdLst/>
              <a:ahLst/>
              <a:cxnLst/>
              <a:rect l="l" t="t" r="r" b="b"/>
              <a:pathLst>
                <a:path w="8040" h="9174" extrusionOk="0">
                  <a:moveTo>
                    <a:pt x="8040" y="0"/>
                  </a:moveTo>
                  <a:lnTo>
                    <a:pt x="1" y="4604"/>
                  </a:lnTo>
                  <a:lnTo>
                    <a:pt x="8040" y="9174"/>
                  </a:lnTo>
                  <a:lnTo>
                    <a:pt x="8040" y="0"/>
                  </a:lnTo>
                  <a:close/>
                </a:path>
              </a:pathLst>
            </a:custGeom>
            <a:solidFill>
              <a:srgbClr val="018790"/>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4"/>
            <p:cNvSpPr/>
            <p:nvPr/>
          </p:nvSpPr>
          <p:spPr>
            <a:xfrm rot="-5400000">
              <a:off x="5886623" y="414843"/>
              <a:ext cx="476733" cy="551843"/>
            </a:xfrm>
            <a:custGeom>
              <a:avLst/>
              <a:gdLst/>
              <a:ahLst/>
              <a:cxnLst/>
              <a:rect l="l" t="t" r="r" b="b"/>
              <a:pathLst>
                <a:path w="27521" h="31857" extrusionOk="0">
                  <a:moveTo>
                    <a:pt x="1" y="0"/>
                  </a:moveTo>
                  <a:lnTo>
                    <a:pt x="1" y="31857"/>
                  </a:lnTo>
                  <a:lnTo>
                    <a:pt x="27520" y="15845"/>
                  </a:lnTo>
                  <a:lnTo>
                    <a:pt x="1" y="0"/>
                  </a:lnTo>
                  <a:close/>
                </a:path>
              </a:pathLst>
            </a:custGeom>
            <a:solidFill>
              <a:srgbClr val="1DCDC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4"/>
            <p:cNvSpPr/>
            <p:nvPr/>
          </p:nvSpPr>
          <p:spPr>
            <a:xfrm rot="-5400000">
              <a:off x="8404961" y="653513"/>
              <a:ext cx="953448" cy="551271"/>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4"/>
            <p:cNvSpPr/>
            <p:nvPr/>
          </p:nvSpPr>
          <p:spPr>
            <a:xfrm rot="-5400000">
              <a:off x="8230422" y="276739"/>
              <a:ext cx="476733" cy="828050"/>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4"/>
            <p:cNvSpPr/>
            <p:nvPr/>
          </p:nvSpPr>
          <p:spPr>
            <a:xfrm rot="-5400000">
              <a:off x="7817551" y="415137"/>
              <a:ext cx="476733" cy="551254"/>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4"/>
            <p:cNvSpPr/>
            <p:nvPr/>
          </p:nvSpPr>
          <p:spPr>
            <a:xfrm rot="-5400000">
              <a:off x="7816399" y="-62757"/>
              <a:ext cx="479036" cy="551254"/>
            </a:xfrm>
            <a:custGeom>
              <a:avLst/>
              <a:gdLst/>
              <a:ahLst/>
              <a:cxnLst/>
              <a:rect l="l" t="t" r="r" b="b"/>
              <a:pathLst>
                <a:path w="27654" h="31823" extrusionOk="0">
                  <a:moveTo>
                    <a:pt x="0" y="0"/>
                  </a:moveTo>
                  <a:lnTo>
                    <a:pt x="0" y="31823"/>
                  </a:lnTo>
                  <a:lnTo>
                    <a:pt x="27653" y="15845"/>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4"/>
            <p:cNvSpPr/>
            <p:nvPr/>
          </p:nvSpPr>
          <p:spPr>
            <a:xfrm rot="-5400000">
              <a:off x="7263962" y="-63926"/>
              <a:ext cx="479036" cy="553592"/>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4"/>
            <p:cNvSpPr/>
            <p:nvPr/>
          </p:nvSpPr>
          <p:spPr>
            <a:xfrm rot="-5400000">
              <a:off x="7163985" y="515124"/>
              <a:ext cx="953448" cy="828050"/>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4"/>
          <p:cNvGrpSpPr/>
          <p:nvPr/>
        </p:nvGrpSpPr>
        <p:grpSpPr>
          <a:xfrm>
            <a:off x="-413096" y="3658798"/>
            <a:ext cx="2192144" cy="1495178"/>
            <a:chOff x="-293170" y="3658798"/>
            <a:chExt cx="2192144" cy="1495178"/>
          </a:xfrm>
        </p:grpSpPr>
        <p:sp>
          <p:nvSpPr>
            <p:cNvPr id="209" name="Google Shape;209;p4"/>
            <p:cNvSpPr/>
            <p:nvPr/>
          </p:nvSpPr>
          <p:spPr>
            <a:xfrm rot="5400000">
              <a:off x="566876" y="4718563"/>
              <a:ext cx="402082" cy="465014"/>
            </a:xfrm>
            <a:custGeom>
              <a:avLst/>
              <a:gdLst/>
              <a:ahLst/>
              <a:cxnLst/>
              <a:rect l="l" t="t" r="r" b="b"/>
              <a:pathLst>
                <a:path w="27521" h="31823" extrusionOk="0">
                  <a:moveTo>
                    <a:pt x="27521" y="0"/>
                  </a:moveTo>
                  <a:lnTo>
                    <a:pt x="1" y="15978"/>
                  </a:lnTo>
                  <a:lnTo>
                    <a:pt x="27521" y="31823"/>
                  </a:lnTo>
                  <a:lnTo>
                    <a:pt x="27521"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4"/>
            <p:cNvSpPr/>
            <p:nvPr/>
          </p:nvSpPr>
          <p:spPr>
            <a:xfrm rot="5400000">
              <a:off x="813966" y="4749204"/>
              <a:ext cx="372910" cy="433031"/>
            </a:xfrm>
            <a:custGeom>
              <a:avLst/>
              <a:gdLst/>
              <a:ahLst/>
              <a:cxnLst/>
              <a:rect l="l" t="t" r="r" b="b"/>
              <a:pathLst>
                <a:path w="27521" h="31958" extrusionOk="0">
                  <a:moveTo>
                    <a:pt x="1" y="1"/>
                  </a:moveTo>
                  <a:lnTo>
                    <a:pt x="1" y="31957"/>
                  </a:lnTo>
                  <a:lnTo>
                    <a:pt x="27521" y="15979"/>
                  </a:lnTo>
                  <a:lnTo>
                    <a:pt x="1" y="1"/>
                  </a:lnTo>
                  <a:close/>
                </a:path>
              </a:pathLst>
            </a:custGeom>
            <a:solidFill>
              <a:srgbClr val="F5340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4"/>
            <p:cNvSpPr/>
            <p:nvPr/>
          </p:nvSpPr>
          <p:spPr>
            <a:xfrm rot="5400000">
              <a:off x="1460748" y="4750112"/>
              <a:ext cx="372910" cy="431215"/>
            </a:xfrm>
            <a:custGeom>
              <a:avLst/>
              <a:gdLst/>
              <a:ahLst/>
              <a:cxnLst/>
              <a:rect l="l" t="t" r="r" b="b"/>
              <a:pathLst>
                <a:path w="27521" h="31824" extrusionOk="0">
                  <a:moveTo>
                    <a:pt x="27521" y="1"/>
                  </a:moveTo>
                  <a:lnTo>
                    <a:pt x="1" y="15845"/>
                  </a:lnTo>
                  <a:lnTo>
                    <a:pt x="27521" y="31823"/>
                  </a:lnTo>
                  <a:lnTo>
                    <a:pt x="27521" y="1"/>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4"/>
            <p:cNvSpPr/>
            <p:nvPr/>
          </p:nvSpPr>
          <p:spPr>
            <a:xfrm rot="5400000">
              <a:off x="1135098" y="4642762"/>
              <a:ext cx="376514" cy="645915"/>
            </a:xfrm>
            <a:custGeom>
              <a:avLst/>
              <a:gdLst/>
              <a:ahLst/>
              <a:cxnLst/>
              <a:rect l="l" t="t" r="r" b="b"/>
              <a:pathLst>
                <a:path w="27787" h="47669" extrusionOk="0">
                  <a:moveTo>
                    <a:pt x="1" y="1"/>
                  </a:moveTo>
                  <a:lnTo>
                    <a:pt x="134" y="31823"/>
                  </a:lnTo>
                  <a:lnTo>
                    <a:pt x="27787" y="47668"/>
                  </a:lnTo>
                  <a:lnTo>
                    <a:pt x="27654" y="15845"/>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4"/>
            <p:cNvSpPr/>
            <p:nvPr/>
          </p:nvSpPr>
          <p:spPr>
            <a:xfrm rot="5400000">
              <a:off x="813065" y="4375410"/>
              <a:ext cx="374712" cy="433031"/>
            </a:xfrm>
            <a:custGeom>
              <a:avLst/>
              <a:gdLst/>
              <a:ahLst/>
              <a:cxnLst/>
              <a:rect l="l" t="t" r="r" b="b"/>
              <a:pathLst>
                <a:path w="27654" h="31958" extrusionOk="0">
                  <a:moveTo>
                    <a:pt x="27654" y="1"/>
                  </a:moveTo>
                  <a:lnTo>
                    <a:pt x="1" y="15979"/>
                  </a:lnTo>
                  <a:lnTo>
                    <a:pt x="27654" y="31957"/>
                  </a:lnTo>
                  <a:lnTo>
                    <a:pt x="27654" y="1"/>
                  </a:lnTo>
                  <a:close/>
                </a:path>
              </a:pathLst>
            </a:custGeom>
            <a:solidFill>
              <a:srgbClr val="F5340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4"/>
            <p:cNvSpPr/>
            <p:nvPr/>
          </p:nvSpPr>
          <p:spPr>
            <a:xfrm rot="5400000">
              <a:off x="597469" y="4376325"/>
              <a:ext cx="374712" cy="431202"/>
            </a:xfrm>
            <a:custGeom>
              <a:avLst/>
              <a:gdLst/>
              <a:ahLst/>
              <a:cxnLst/>
              <a:rect l="l" t="t" r="r" b="b"/>
              <a:pathLst>
                <a:path w="27654" h="31823" extrusionOk="0">
                  <a:moveTo>
                    <a:pt x="1" y="0"/>
                  </a:moveTo>
                  <a:lnTo>
                    <a:pt x="1" y="31823"/>
                  </a:lnTo>
                  <a:lnTo>
                    <a:pt x="27654" y="15978"/>
                  </a:lnTo>
                  <a:lnTo>
                    <a:pt x="1" y="0"/>
                  </a:lnTo>
                  <a:close/>
                </a:path>
              </a:pathLst>
            </a:custGeom>
            <a:solidFill>
              <a:srgbClr val="E3651D"/>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4"/>
            <p:cNvSpPr/>
            <p:nvPr/>
          </p:nvSpPr>
          <p:spPr>
            <a:xfrm rot="5400000">
              <a:off x="813966" y="4749204"/>
              <a:ext cx="372910" cy="433031"/>
            </a:xfrm>
            <a:custGeom>
              <a:avLst/>
              <a:gdLst/>
              <a:ahLst/>
              <a:cxnLst/>
              <a:rect l="l" t="t" r="r" b="b"/>
              <a:pathLst>
                <a:path w="27521" h="31958" extrusionOk="0">
                  <a:moveTo>
                    <a:pt x="1" y="1"/>
                  </a:moveTo>
                  <a:lnTo>
                    <a:pt x="1" y="31957"/>
                  </a:lnTo>
                  <a:lnTo>
                    <a:pt x="27521" y="15979"/>
                  </a:lnTo>
                  <a:lnTo>
                    <a:pt x="1"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4"/>
            <p:cNvSpPr/>
            <p:nvPr/>
          </p:nvSpPr>
          <p:spPr>
            <a:xfrm rot="5400000">
              <a:off x="1460754" y="4002531"/>
              <a:ext cx="372896" cy="431215"/>
            </a:xfrm>
            <a:custGeom>
              <a:avLst/>
              <a:gdLst/>
              <a:ahLst/>
              <a:cxnLst/>
              <a:rect l="l" t="t" r="r" b="b"/>
              <a:pathLst>
                <a:path w="27520" h="31824" extrusionOk="0">
                  <a:moveTo>
                    <a:pt x="27520" y="1"/>
                  </a:moveTo>
                  <a:lnTo>
                    <a:pt x="0" y="15845"/>
                  </a:lnTo>
                  <a:lnTo>
                    <a:pt x="27520" y="31823"/>
                  </a:lnTo>
                  <a:lnTo>
                    <a:pt x="2752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4"/>
            <p:cNvSpPr/>
            <p:nvPr/>
          </p:nvSpPr>
          <p:spPr>
            <a:xfrm rot="5400000">
              <a:off x="1128547" y="3961854"/>
              <a:ext cx="174931" cy="201597"/>
            </a:xfrm>
            <a:custGeom>
              <a:avLst/>
              <a:gdLst/>
              <a:ahLst/>
              <a:cxnLst/>
              <a:rect l="l" t="t" r="r" b="b"/>
              <a:pathLst>
                <a:path w="12910" h="14878" extrusionOk="0">
                  <a:moveTo>
                    <a:pt x="1" y="0"/>
                  </a:moveTo>
                  <a:lnTo>
                    <a:pt x="1" y="14877"/>
                  </a:lnTo>
                  <a:lnTo>
                    <a:pt x="12910" y="7505"/>
                  </a:lnTo>
                  <a:lnTo>
                    <a:pt x="13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4"/>
            <p:cNvSpPr/>
            <p:nvPr/>
          </p:nvSpPr>
          <p:spPr>
            <a:xfrm rot="5400000">
              <a:off x="1770825" y="4018351"/>
              <a:ext cx="118427" cy="137871"/>
            </a:xfrm>
            <a:custGeom>
              <a:avLst/>
              <a:gdLst/>
              <a:ahLst/>
              <a:cxnLst/>
              <a:rect l="l" t="t" r="r" b="b"/>
              <a:pathLst>
                <a:path w="8740" h="10175" extrusionOk="0">
                  <a:moveTo>
                    <a:pt x="0" y="1"/>
                  </a:moveTo>
                  <a:lnTo>
                    <a:pt x="0" y="10175"/>
                  </a:lnTo>
                  <a:lnTo>
                    <a:pt x="8740" y="5005"/>
                  </a:lnTo>
                  <a:lnTo>
                    <a:pt x="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4"/>
            <p:cNvSpPr/>
            <p:nvPr/>
          </p:nvSpPr>
          <p:spPr>
            <a:xfrm rot="5400000">
              <a:off x="1135999" y="4268968"/>
              <a:ext cx="374712" cy="645915"/>
            </a:xfrm>
            <a:custGeom>
              <a:avLst/>
              <a:gdLst/>
              <a:ahLst/>
              <a:cxnLst/>
              <a:rect l="l" t="t" r="r" b="b"/>
              <a:pathLst>
                <a:path w="27654" h="47669" extrusionOk="0">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4"/>
            <p:cNvSpPr/>
            <p:nvPr/>
          </p:nvSpPr>
          <p:spPr>
            <a:xfrm rot="5400000">
              <a:off x="1459847" y="4376318"/>
              <a:ext cx="374712" cy="431215"/>
            </a:xfrm>
            <a:custGeom>
              <a:avLst/>
              <a:gdLst/>
              <a:ahLst/>
              <a:cxnLst/>
              <a:rect l="l" t="t" r="r" b="b"/>
              <a:pathLst>
                <a:path w="27654" h="31824" extrusionOk="0">
                  <a:moveTo>
                    <a:pt x="1" y="1"/>
                  </a:moveTo>
                  <a:lnTo>
                    <a:pt x="1" y="31823"/>
                  </a:lnTo>
                  <a:lnTo>
                    <a:pt x="27654" y="15979"/>
                  </a:lnTo>
                  <a:lnTo>
                    <a:pt x="27654" y="15845"/>
                  </a:lnTo>
                  <a:lnTo>
                    <a:pt x="1"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4"/>
            <p:cNvSpPr/>
            <p:nvPr/>
          </p:nvSpPr>
          <p:spPr>
            <a:xfrm rot="5400000">
              <a:off x="167191" y="4002531"/>
              <a:ext cx="372896" cy="431215"/>
            </a:xfrm>
            <a:custGeom>
              <a:avLst/>
              <a:gdLst/>
              <a:ahLst/>
              <a:cxnLst/>
              <a:rect l="l" t="t" r="r" b="b"/>
              <a:pathLst>
                <a:path w="27520" h="31824" extrusionOk="0">
                  <a:moveTo>
                    <a:pt x="27520" y="1"/>
                  </a:moveTo>
                  <a:lnTo>
                    <a:pt x="0" y="15979"/>
                  </a:lnTo>
                  <a:lnTo>
                    <a:pt x="27520" y="31824"/>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4"/>
            <p:cNvSpPr/>
            <p:nvPr/>
          </p:nvSpPr>
          <p:spPr>
            <a:xfrm rot="5400000">
              <a:off x="-264008" y="3629645"/>
              <a:ext cx="372910" cy="431215"/>
            </a:xfrm>
            <a:custGeom>
              <a:avLst/>
              <a:gdLst/>
              <a:ahLst/>
              <a:cxnLst/>
              <a:rect l="l" t="t" r="r" b="b"/>
              <a:pathLst>
                <a:path w="27521" h="31824" extrusionOk="0">
                  <a:moveTo>
                    <a:pt x="1" y="1"/>
                  </a:moveTo>
                  <a:lnTo>
                    <a:pt x="1" y="31823"/>
                  </a:lnTo>
                  <a:lnTo>
                    <a:pt x="27520"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4"/>
            <p:cNvSpPr/>
            <p:nvPr/>
          </p:nvSpPr>
          <p:spPr>
            <a:xfrm rot="5400000">
              <a:off x="-49317" y="4160717"/>
              <a:ext cx="374712" cy="862417"/>
            </a:xfrm>
            <a:custGeom>
              <a:avLst/>
              <a:gdLst/>
              <a:ahLst/>
              <a:cxnLst/>
              <a:rect l="l" t="t" r="r" b="b"/>
              <a:pathLst>
                <a:path w="27654" h="63647" extrusionOk="0">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4"/>
            <p:cNvSpPr/>
            <p:nvPr/>
          </p:nvSpPr>
          <p:spPr>
            <a:xfrm rot="5400000">
              <a:off x="380972" y="4376325"/>
              <a:ext cx="374712" cy="431202"/>
            </a:xfrm>
            <a:custGeom>
              <a:avLst/>
              <a:gdLst/>
              <a:ahLst/>
              <a:cxnLst/>
              <a:rect l="l" t="t" r="r" b="b"/>
              <a:pathLst>
                <a:path w="27654" h="31823" extrusionOk="0">
                  <a:moveTo>
                    <a:pt x="27654" y="0"/>
                  </a:moveTo>
                  <a:lnTo>
                    <a:pt x="1" y="15845"/>
                  </a:lnTo>
                  <a:lnTo>
                    <a:pt x="27654" y="31823"/>
                  </a:lnTo>
                  <a:lnTo>
                    <a:pt x="2765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4"/>
            <p:cNvSpPr/>
            <p:nvPr/>
          </p:nvSpPr>
          <p:spPr>
            <a:xfrm rot="5400000">
              <a:off x="139325" y="4533617"/>
              <a:ext cx="374712" cy="862403"/>
            </a:xfrm>
            <a:custGeom>
              <a:avLst/>
              <a:gdLst/>
              <a:ahLst/>
              <a:cxnLst/>
              <a:rect l="l" t="t" r="r" b="b"/>
              <a:pathLst>
                <a:path w="27654" h="63646" extrusionOk="0">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4"/>
            <p:cNvSpPr/>
            <p:nvPr/>
          </p:nvSpPr>
          <p:spPr>
            <a:xfrm rot="5400000">
              <a:off x="519274" y="4454515"/>
              <a:ext cx="747608" cy="647717"/>
            </a:xfrm>
            <a:custGeom>
              <a:avLst/>
              <a:gdLst/>
              <a:ahLst/>
              <a:cxnLst/>
              <a:rect l="l" t="t" r="r" b="b"/>
              <a:pathLst>
                <a:path w="55174" h="47802" extrusionOk="0">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7" name="Google Shape;227;p4"/>
          <p:cNvSpPr txBox="1">
            <a:spLocks noGrp="1"/>
          </p:cNvSpPr>
          <p:nvPr>
            <p:ph type="ctrTitle"/>
          </p:nvPr>
        </p:nvSpPr>
        <p:spPr>
          <a:xfrm>
            <a:off x="4155425" y="2054338"/>
            <a:ext cx="68076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Font typeface="Barlow Condensed"/>
              <a:buNone/>
              <a:defRPr sz="3600">
                <a:latin typeface="Barlow Condensed"/>
                <a:ea typeface="Barlow Condensed"/>
                <a:cs typeface="Barlow Condensed"/>
                <a:sym typeface="Barlow Condensed"/>
              </a:defRPr>
            </a:lvl1pPr>
            <a:lvl2pPr lvl="1" rtl="0">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rtl="0">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rtl="0">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rtl="0">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rtl="0">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rtl="0">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rtl="0">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rtl="0">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a:endParaRPr/>
          </a:p>
        </p:txBody>
      </p:sp>
      <p:sp>
        <p:nvSpPr>
          <p:cNvPr id="228" name="Google Shape;228;p4"/>
          <p:cNvSpPr txBox="1">
            <a:spLocks noGrp="1"/>
          </p:cNvSpPr>
          <p:nvPr>
            <p:ph type="title" idx="2" hasCustomPrompt="1"/>
          </p:nvPr>
        </p:nvSpPr>
        <p:spPr>
          <a:xfrm>
            <a:off x="2319727" y="1966888"/>
            <a:ext cx="1460700" cy="5778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3600"/>
              <a:buNone/>
              <a:defRPr sz="3600"/>
            </a:lvl1pPr>
            <a:lvl2pPr lvl="1"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229" name="Google Shape;229;p4"/>
          <p:cNvSpPr txBox="1">
            <a:spLocks noGrp="1"/>
          </p:cNvSpPr>
          <p:nvPr>
            <p:ph type="ctrTitle" idx="3"/>
          </p:nvPr>
        </p:nvSpPr>
        <p:spPr>
          <a:xfrm>
            <a:off x="4155425" y="2719588"/>
            <a:ext cx="68076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Font typeface="Barlow Condensed"/>
              <a:buNone/>
              <a:defRPr sz="3600">
                <a:latin typeface="Barlow Condensed"/>
                <a:ea typeface="Barlow Condensed"/>
                <a:cs typeface="Barlow Condensed"/>
                <a:sym typeface="Barlow Condensed"/>
              </a:defRPr>
            </a:lvl1pPr>
            <a:lvl2pPr lvl="1" rtl="0">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rtl="0">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rtl="0">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rtl="0">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rtl="0">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rtl="0">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rtl="0">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rtl="0">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a:endParaRPr/>
          </a:p>
        </p:txBody>
      </p:sp>
      <p:sp>
        <p:nvSpPr>
          <p:cNvPr id="230" name="Google Shape;230;p4"/>
          <p:cNvSpPr txBox="1">
            <a:spLocks noGrp="1"/>
          </p:cNvSpPr>
          <p:nvPr>
            <p:ph type="title" idx="4" hasCustomPrompt="1"/>
          </p:nvPr>
        </p:nvSpPr>
        <p:spPr>
          <a:xfrm>
            <a:off x="2319727" y="2632138"/>
            <a:ext cx="1460700" cy="5778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3600"/>
              <a:buNone/>
              <a:defRPr sz="3600"/>
            </a:lvl1pPr>
            <a:lvl2pPr lvl="1"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231" name="Google Shape;231;p4"/>
          <p:cNvSpPr txBox="1">
            <a:spLocks noGrp="1"/>
          </p:cNvSpPr>
          <p:nvPr>
            <p:ph type="ctrTitle" idx="5"/>
          </p:nvPr>
        </p:nvSpPr>
        <p:spPr>
          <a:xfrm>
            <a:off x="4155425" y="3384838"/>
            <a:ext cx="68076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Font typeface="Barlow Condensed"/>
              <a:buNone/>
              <a:defRPr sz="3600">
                <a:latin typeface="Barlow Condensed"/>
                <a:ea typeface="Barlow Condensed"/>
                <a:cs typeface="Barlow Condensed"/>
                <a:sym typeface="Barlow Condensed"/>
              </a:defRPr>
            </a:lvl1pPr>
            <a:lvl2pPr lvl="1" rtl="0">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rtl="0">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rtl="0">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rtl="0">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rtl="0">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rtl="0">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rtl="0">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rtl="0">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a:endParaRPr/>
          </a:p>
        </p:txBody>
      </p:sp>
      <p:sp>
        <p:nvSpPr>
          <p:cNvPr id="232" name="Google Shape;232;p4"/>
          <p:cNvSpPr txBox="1">
            <a:spLocks noGrp="1"/>
          </p:cNvSpPr>
          <p:nvPr>
            <p:ph type="title" idx="6" hasCustomPrompt="1"/>
          </p:nvPr>
        </p:nvSpPr>
        <p:spPr>
          <a:xfrm>
            <a:off x="2319727" y="3297388"/>
            <a:ext cx="1460700" cy="5778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3600"/>
              <a:buNone/>
              <a:defRPr sz="3600"/>
            </a:lvl1pPr>
            <a:lvl2pPr lvl="1"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sp>
        <p:nvSpPr>
          <p:cNvPr id="233" name="Google Shape;233;p4"/>
          <p:cNvSpPr txBox="1">
            <a:spLocks noGrp="1"/>
          </p:cNvSpPr>
          <p:nvPr>
            <p:ph type="ctrTitle" idx="7"/>
          </p:nvPr>
        </p:nvSpPr>
        <p:spPr>
          <a:xfrm>
            <a:off x="4155425" y="4050088"/>
            <a:ext cx="68076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Font typeface="Barlow Condensed"/>
              <a:buNone/>
              <a:defRPr sz="3600">
                <a:latin typeface="Barlow Condensed"/>
                <a:ea typeface="Barlow Condensed"/>
                <a:cs typeface="Barlow Condensed"/>
                <a:sym typeface="Barlow Condensed"/>
              </a:defRPr>
            </a:lvl1pPr>
            <a:lvl2pPr lvl="1" rtl="0">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rtl="0">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rtl="0">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rtl="0">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rtl="0">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rtl="0">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rtl="0">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rtl="0">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a:endParaRPr/>
          </a:p>
        </p:txBody>
      </p:sp>
      <p:sp>
        <p:nvSpPr>
          <p:cNvPr id="234" name="Google Shape;234;p4"/>
          <p:cNvSpPr txBox="1">
            <a:spLocks noGrp="1"/>
          </p:cNvSpPr>
          <p:nvPr>
            <p:ph type="title" idx="8" hasCustomPrompt="1"/>
          </p:nvPr>
        </p:nvSpPr>
        <p:spPr>
          <a:xfrm>
            <a:off x="2319727" y="3962638"/>
            <a:ext cx="1460700" cy="5778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3600"/>
              <a:buNone/>
              <a:defRPr sz="3600"/>
            </a:lvl1pPr>
            <a:lvl2pPr lvl="1"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3600"/>
              <a:buFont typeface="Fira Sans Extra Condensed Medium"/>
              <a:buNone/>
              <a:defRPr sz="3600">
                <a:latin typeface="Fira Sans Extra Condensed Medium"/>
                <a:ea typeface="Fira Sans Extra Condensed Medium"/>
                <a:cs typeface="Fira Sans Extra Condensed Medium"/>
                <a:sym typeface="Fira Sans Extra Condensed Medium"/>
              </a:defRPr>
            </a:lvl9pPr>
          </a:lstStyle>
          <a:p>
            <a:r>
              <a:t>xx%</a:t>
            </a:r>
          </a:p>
        </p:txBody>
      </p:sp>
      <p:cxnSp>
        <p:nvCxnSpPr>
          <p:cNvPr id="235" name="Google Shape;235;p4"/>
          <p:cNvCxnSpPr/>
          <p:nvPr/>
        </p:nvCxnSpPr>
        <p:spPr>
          <a:xfrm>
            <a:off x="3986825" y="-16500"/>
            <a:ext cx="0" cy="4488600"/>
          </a:xfrm>
          <a:prstGeom prst="straightConnector1">
            <a:avLst/>
          </a:prstGeom>
          <a:noFill/>
          <a:ln w="28575" cap="flat" cmpd="sng">
            <a:solidFill>
              <a:schemeClr val="accent4"/>
            </a:solidFill>
            <a:prstDash val="solid"/>
            <a:round/>
            <a:headEnd type="none" w="med" len="med"/>
            <a:tailEnd type="none" w="med" len="med"/>
          </a:ln>
        </p:spPr>
      </p:cxnSp>
      <p:sp>
        <p:nvSpPr>
          <p:cNvPr id="236" name="Google Shape;236;p4"/>
          <p:cNvSpPr txBox="1">
            <a:spLocks noGrp="1"/>
          </p:cNvSpPr>
          <p:nvPr>
            <p:ph type="ctrTitle" idx="9"/>
          </p:nvPr>
        </p:nvSpPr>
        <p:spPr>
          <a:xfrm>
            <a:off x="4155425" y="1272250"/>
            <a:ext cx="3888600" cy="577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4"/>
              </a:buClr>
              <a:buSzPts val="3600"/>
              <a:buFont typeface="Barlow Condensed"/>
              <a:buNone/>
              <a:defRPr sz="3600">
                <a:solidFill>
                  <a:schemeClr val="accent4"/>
                </a:solidFill>
                <a:latin typeface="Barlow Condensed"/>
                <a:ea typeface="Barlow Condensed"/>
                <a:cs typeface="Barlow Condensed"/>
                <a:sym typeface="Barlow Condensed"/>
              </a:defRPr>
            </a:lvl1pPr>
            <a:lvl2pPr lvl="1" algn="r" rtl="0">
              <a:spcBef>
                <a:spcPts val="0"/>
              </a:spcBef>
              <a:spcAft>
                <a:spcPts val="0"/>
              </a:spcAft>
              <a:buSzPts val="3600"/>
              <a:buFont typeface="Barlow Condensed"/>
              <a:buNone/>
              <a:defRPr sz="3600">
                <a:latin typeface="Barlow Condensed"/>
                <a:ea typeface="Barlow Condensed"/>
                <a:cs typeface="Barlow Condensed"/>
                <a:sym typeface="Barlow Condensed"/>
              </a:defRPr>
            </a:lvl2pPr>
            <a:lvl3pPr lvl="2" algn="r" rtl="0">
              <a:spcBef>
                <a:spcPts val="0"/>
              </a:spcBef>
              <a:spcAft>
                <a:spcPts val="0"/>
              </a:spcAft>
              <a:buSzPts val="3600"/>
              <a:buFont typeface="Barlow Condensed"/>
              <a:buNone/>
              <a:defRPr sz="3600">
                <a:latin typeface="Barlow Condensed"/>
                <a:ea typeface="Barlow Condensed"/>
                <a:cs typeface="Barlow Condensed"/>
                <a:sym typeface="Barlow Condensed"/>
              </a:defRPr>
            </a:lvl3pPr>
            <a:lvl4pPr lvl="3" algn="r" rtl="0">
              <a:spcBef>
                <a:spcPts val="0"/>
              </a:spcBef>
              <a:spcAft>
                <a:spcPts val="0"/>
              </a:spcAft>
              <a:buSzPts val="3600"/>
              <a:buFont typeface="Barlow Condensed"/>
              <a:buNone/>
              <a:defRPr sz="3600">
                <a:latin typeface="Barlow Condensed"/>
                <a:ea typeface="Barlow Condensed"/>
                <a:cs typeface="Barlow Condensed"/>
                <a:sym typeface="Barlow Condensed"/>
              </a:defRPr>
            </a:lvl4pPr>
            <a:lvl5pPr lvl="4" algn="r" rtl="0">
              <a:spcBef>
                <a:spcPts val="0"/>
              </a:spcBef>
              <a:spcAft>
                <a:spcPts val="0"/>
              </a:spcAft>
              <a:buSzPts val="3600"/>
              <a:buFont typeface="Barlow Condensed"/>
              <a:buNone/>
              <a:defRPr sz="3600">
                <a:latin typeface="Barlow Condensed"/>
                <a:ea typeface="Barlow Condensed"/>
                <a:cs typeface="Barlow Condensed"/>
                <a:sym typeface="Barlow Condensed"/>
              </a:defRPr>
            </a:lvl5pPr>
            <a:lvl6pPr lvl="5" algn="r" rtl="0">
              <a:spcBef>
                <a:spcPts val="0"/>
              </a:spcBef>
              <a:spcAft>
                <a:spcPts val="0"/>
              </a:spcAft>
              <a:buSzPts val="3600"/>
              <a:buFont typeface="Barlow Condensed"/>
              <a:buNone/>
              <a:defRPr sz="3600">
                <a:latin typeface="Barlow Condensed"/>
                <a:ea typeface="Barlow Condensed"/>
                <a:cs typeface="Barlow Condensed"/>
                <a:sym typeface="Barlow Condensed"/>
              </a:defRPr>
            </a:lvl6pPr>
            <a:lvl7pPr lvl="6" algn="r" rtl="0">
              <a:spcBef>
                <a:spcPts val="0"/>
              </a:spcBef>
              <a:spcAft>
                <a:spcPts val="0"/>
              </a:spcAft>
              <a:buSzPts val="3600"/>
              <a:buFont typeface="Barlow Condensed"/>
              <a:buNone/>
              <a:defRPr sz="3600">
                <a:latin typeface="Barlow Condensed"/>
                <a:ea typeface="Barlow Condensed"/>
                <a:cs typeface="Barlow Condensed"/>
                <a:sym typeface="Barlow Condensed"/>
              </a:defRPr>
            </a:lvl7pPr>
            <a:lvl8pPr lvl="7" algn="r" rtl="0">
              <a:spcBef>
                <a:spcPts val="0"/>
              </a:spcBef>
              <a:spcAft>
                <a:spcPts val="0"/>
              </a:spcAft>
              <a:buSzPts val="3600"/>
              <a:buFont typeface="Barlow Condensed"/>
              <a:buNone/>
              <a:defRPr sz="3600">
                <a:latin typeface="Barlow Condensed"/>
                <a:ea typeface="Barlow Condensed"/>
                <a:cs typeface="Barlow Condensed"/>
                <a:sym typeface="Barlow Condensed"/>
              </a:defRPr>
            </a:lvl8pPr>
            <a:lvl9pPr lvl="8" algn="r" rtl="0">
              <a:spcBef>
                <a:spcPts val="0"/>
              </a:spcBef>
              <a:spcAft>
                <a:spcPts val="0"/>
              </a:spcAft>
              <a:buSzPts val="3600"/>
              <a:buFont typeface="Barlow Condensed"/>
              <a:buNone/>
              <a:defRPr sz="3600">
                <a:latin typeface="Barlow Condensed"/>
                <a:ea typeface="Barlow Condensed"/>
                <a:cs typeface="Barlow Condensed"/>
                <a:sym typeface="Barlow Condensed"/>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TEXT">
  <p:cSld name="CUSTOM_1">
    <p:spTree>
      <p:nvGrpSpPr>
        <p:cNvPr id="1" name="Shape 237"/>
        <p:cNvGrpSpPr/>
        <p:nvPr/>
      </p:nvGrpSpPr>
      <p:grpSpPr>
        <a:xfrm>
          <a:off x="0" y="0"/>
          <a:ext cx="0" cy="0"/>
          <a:chOff x="0" y="0"/>
          <a:chExt cx="0" cy="0"/>
        </a:xfrm>
      </p:grpSpPr>
      <p:grpSp>
        <p:nvGrpSpPr>
          <p:cNvPr id="238" name="Google Shape;238;p5"/>
          <p:cNvGrpSpPr/>
          <p:nvPr/>
        </p:nvGrpSpPr>
        <p:grpSpPr>
          <a:xfrm rot="10800000" flipH="1">
            <a:off x="6396261" y="4059387"/>
            <a:ext cx="2761414" cy="1094590"/>
            <a:chOff x="5543377" y="-26648"/>
            <a:chExt cx="3613943" cy="1432521"/>
          </a:xfrm>
        </p:grpSpPr>
        <p:sp>
          <p:nvSpPr>
            <p:cNvPr id="239" name="Google Shape;239;p5"/>
            <p:cNvSpPr/>
            <p:nvPr/>
          </p:nvSpPr>
          <p:spPr>
            <a:xfrm rot="-5400000">
              <a:off x="7539604" y="-62757"/>
              <a:ext cx="479036" cy="551254"/>
            </a:xfrm>
            <a:custGeom>
              <a:avLst/>
              <a:gdLst/>
              <a:ahLst/>
              <a:cxnLst/>
              <a:rect l="l" t="t" r="r" b="b"/>
              <a:pathLst>
                <a:path w="27654" h="31823" extrusionOk="0">
                  <a:moveTo>
                    <a:pt x="27653" y="0"/>
                  </a:moveTo>
                  <a:lnTo>
                    <a:pt x="0" y="15978"/>
                  </a:lnTo>
                  <a:lnTo>
                    <a:pt x="27653" y="31823"/>
                  </a:lnTo>
                  <a:lnTo>
                    <a:pt x="27653" y="0"/>
                  </a:lnTo>
                  <a:close/>
                </a:path>
              </a:pathLst>
            </a:custGeom>
            <a:solidFill>
              <a:srgbClr val="0C2E3A"/>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5"/>
            <p:cNvSpPr/>
            <p:nvPr/>
          </p:nvSpPr>
          <p:spPr>
            <a:xfrm rot="-5400000">
              <a:off x="7263962" y="-63926"/>
              <a:ext cx="479036" cy="553592"/>
            </a:xfrm>
            <a:custGeom>
              <a:avLst/>
              <a:gdLst/>
              <a:ahLst/>
              <a:cxnLst/>
              <a:rect l="l" t="t" r="r" b="b"/>
              <a:pathLst>
                <a:path w="27654" h="31958" extrusionOk="0">
                  <a:moveTo>
                    <a:pt x="0" y="1"/>
                  </a:moveTo>
                  <a:lnTo>
                    <a:pt x="0" y="31957"/>
                  </a:lnTo>
                  <a:lnTo>
                    <a:pt x="27653" y="15979"/>
                  </a:lnTo>
                  <a:lnTo>
                    <a:pt x="0" y="1"/>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5"/>
            <p:cNvSpPr/>
            <p:nvPr/>
          </p:nvSpPr>
          <p:spPr>
            <a:xfrm rot="-5400000">
              <a:off x="6437042" y="-62766"/>
              <a:ext cx="479036" cy="551271"/>
            </a:xfrm>
            <a:custGeom>
              <a:avLst/>
              <a:gdLst/>
              <a:ahLst/>
              <a:cxnLst/>
              <a:rect l="l" t="t" r="r" b="b"/>
              <a:pathLst>
                <a:path w="27654" h="31824" extrusionOk="0">
                  <a:moveTo>
                    <a:pt x="27653" y="1"/>
                  </a:moveTo>
                  <a:lnTo>
                    <a:pt x="0" y="15845"/>
                  </a:lnTo>
                  <a:lnTo>
                    <a:pt x="27653" y="31823"/>
                  </a:lnTo>
                  <a:lnTo>
                    <a:pt x="27653"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5"/>
            <p:cNvSpPr/>
            <p:nvPr/>
          </p:nvSpPr>
          <p:spPr>
            <a:xfrm rot="-5400000">
              <a:off x="6849922" y="-201155"/>
              <a:ext cx="479036" cy="828050"/>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5"/>
            <p:cNvSpPr/>
            <p:nvPr/>
          </p:nvSpPr>
          <p:spPr>
            <a:xfrm rot="-5400000">
              <a:off x="8229270" y="-201155"/>
              <a:ext cx="479036" cy="828050"/>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5"/>
            <p:cNvSpPr/>
            <p:nvPr/>
          </p:nvSpPr>
          <p:spPr>
            <a:xfrm rot="-5400000">
              <a:off x="8643318" y="-63918"/>
              <a:ext cx="476733" cy="551271"/>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5"/>
            <p:cNvSpPr/>
            <p:nvPr/>
          </p:nvSpPr>
          <p:spPr>
            <a:xfrm rot="-5400000">
              <a:off x="7816399" y="-62757"/>
              <a:ext cx="479036" cy="551254"/>
            </a:xfrm>
            <a:custGeom>
              <a:avLst/>
              <a:gdLst/>
              <a:ahLst/>
              <a:cxnLst/>
              <a:rect l="l" t="t" r="r" b="b"/>
              <a:pathLst>
                <a:path w="27654" h="31823" extrusionOk="0">
                  <a:moveTo>
                    <a:pt x="0" y="0"/>
                  </a:moveTo>
                  <a:lnTo>
                    <a:pt x="0" y="31823"/>
                  </a:lnTo>
                  <a:lnTo>
                    <a:pt x="27653" y="15845"/>
                  </a:lnTo>
                  <a:lnTo>
                    <a:pt x="0" y="0"/>
                  </a:lnTo>
                  <a:close/>
                </a:path>
              </a:pathLst>
            </a:custGeom>
            <a:solidFill>
              <a:srgbClr val="00A6A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5"/>
            <p:cNvSpPr/>
            <p:nvPr/>
          </p:nvSpPr>
          <p:spPr>
            <a:xfrm rot="-5400000">
              <a:off x="7539604" y="-62757"/>
              <a:ext cx="479036" cy="551254"/>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5"/>
            <p:cNvSpPr/>
            <p:nvPr/>
          </p:nvSpPr>
          <p:spPr>
            <a:xfrm rot="-5400000">
              <a:off x="7263962" y="-63926"/>
              <a:ext cx="479036" cy="553592"/>
            </a:xfrm>
            <a:custGeom>
              <a:avLst/>
              <a:gdLst/>
              <a:ahLst/>
              <a:cxnLst/>
              <a:rect l="l" t="t" r="r" b="b"/>
              <a:pathLst>
                <a:path w="27654" h="31958" extrusionOk="0">
                  <a:moveTo>
                    <a:pt x="0" y="1"/>
                  </a:moveTo>
                  <a:lnTo>
                    <a:pt x="0" y="31957"/>
                  </a:lnTo>
                  <a:lnTo>
                    <a:pt x="27653" y="15979"/>
                  </a:lnTo>
                  <a:lnTo>
                    <a:pt x="0"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5"/>
            <p:cNvSpPr/>
            <p:nvPr/>
          </p:nvSpPr>
          <p:spPr>
            <a:xfrm rot="-5400000">
              <a:off x="7265113" y="413968"/>
              <a:ext cx="476733" cy="553592"/>
            </a:xfrm>
            <a:custGeom>
              <a:avLst/>
              <a:gdLst/>
              <a:ahLst/>
              <a:cxnLst/>
              <a:rect l="l" t="t" r="r" b="b"/>
              <a:pathLst>
                <a:path w="27521" h="31958" extrusionOk="0">
                  <a:moveTo>
                    <a:pt x="27520" y="1"/>
                  </a:moveTo>
                  <a:lnTo>
                    <a:pt x="1" y="15979"/>
                  </a:lnTo>
                  <a:lnTo>
                    <a:pt x="27520" y="31957"/>
                  </a:lnTo>
                  <a:lnTo>
                    <a:pt x="27520" y="1"/>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5"/>
            <p:cNvSpPr/>
            <p:nvPr/>
          </p:nvSpPr>
          <p:spPr>
            <a:xfrm rot="-5400000">
              <a:off x="7540756" y="415137"/>
              <a:ext cx="476733" cy="551254"/>
            </a:xfrm>
            <a:custGeom>
              <a:avLst/>
              <a:gdLst/>
              <a:ahLst/>
              <a:cxnLst/>
              <a:rect l="l" t="t" r="r" b="b"/>
              <a:pathLst>
                <a:path w="27521" h="31823" extrusionOk="0">
                  <a:moveTo>
                    <a:pt x="1" y="0"/>
                  </a:moveTo>
                  <a:lnTo>
                    <a:pt x="1" y="31823"/>
                  </a:lnTo>
                  <a:lnTo>
                    <a:pt x="27520" y="15978"/>
                  </a:lnTo>
                  <a:lnTo>
                    <a:pt x="1" y="0"/>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5"/>
            <p:cNvSpPr/>
            <p:nvPr/>
          </p:nvSpPr>
          <p:spPr>
            <a:xfrm rot="-5400000">
              <a:off x="7263962" y="-63926"/>
              <a:ext cx="479036" cy="553592"/>
            </a:xfrm>
            <a:custGeom>
              <a:avLst/>
              <a:gdLst/>
              <a:ahLst/>
              <a:cxnLst/>
              <a:rect l="l" t="t" r="r" b="b"/>
              <a:pathLst>
                <a:path w="27654" h="31958" extrusionOk="0">
                  <a:moveTo>
                    <a:pt x="0" y="1"/>
                  </a:moveTo>
                  <a:lnTo>
                    <a:pt x="0" y="31957"/>
                  </a:lnTo>
                  <a:lnTo>
                    <a:pt x="27653" y="15979"/>
                  </a:lnTo>
                  <a:lnTo>
                    <a:pt x="0" y="1"/>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5"/>
            <p:cNvSpPr/>
            <p:nvPr/>
          </p:nvSpPr>
          <p:spPr>
            <a:xfrm rot="-5400000">
              <a:off x="6852226" y="277891"/>
              <a:ext cx="476733" cy="825746"/>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5"/>
            <p:cNvSpPr/>
            <p:nvPr/>
          </p:nvSpPr>
          <p:spPr>
            <a:xfrm rot="-5400000">
              <a:off x="5553199" y="611305"/>
              <a:ext cx="139273" cy="158917"/>
            </a:xfrm>
            <a:custGeom>
              <a:avLst/>
              <a:gdLst/>
              <a:ahLst/>
              <a:cxnLst/>
              <a:rect l="l" t="t" r="r" b="b"/>
              <a:pathLst>
                <a:path w="8040" h="9174" extrusionOk="0">
                  <a:moveTo>
                    <a:pt x="8040" y="0"/>
                  </a:moveTo>
                  <a:lnTo>
                    <a:pt x="1" y="4604"/>
                  </a:lnTo>
                  <a:lnTo>
                    <a:pt x="8040" y="9174"/>
                  </a:lnTo>
                  <a:lnTo>
                    <a:pt x="8040" y="0"/>
                  </a:lnTo>
                  <a:close/>
                </a:path>
              </a:pathLst>
            </a:custGeom>
            <a:solidFill>
              <a:srgbClr val="018790"/>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5"/>
            <p:cNvSpPr/>
            <p:nvPr/>
          </p:nvSpPr>
          <p:spPr>
            <a:xfrm rot="-5400000">
              <a:off x="5886623" y="414843"/>
              <a:ext cx="476733" cy="551843"/>
            </a:xfrm>
            <a:custGeom>
              <a:avLst/>
              <a:gdLst/>
              <a:ahLst/>
              <a:cxnLst/>
              <a:rect l="l" t="t" r="r" b="b"/>
              <a:pathLst>
                <a:path w="27521" h="31857" extrusionOk="0">
                  <a:moveTo>
                    <a:pt x="1" y="0"/>
                  </a:moveTo>
                  <a:lnTo>
                    <a:pt x="1" y="31857"/>
                  </a:lnTo>
                  <a:lnTo>
                    <a:pt x="27520" y="15845"/>
                  </a:lnTo>
                  <a:lnTo>
                    <a:pt x="1" y="0"/>
                  </a:lnTo>
                  <a:close/>
                </a:path>
              </a:pathLst>
            </a:custGeom>
            <a:solidFill>
              <a:srgbClr val="1DCDC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5"/>
            <p:cNvSpPr/>
            <p:nvPr/>
          </p:nvSpPr>
          <p:spPr>
            <a:xfrm rot="-5400000">
              <a:off x="8404961" y="653513"/>
              <a:ext cx="953448" cy="551271"/>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5"/>
            <p:cNvSpPr/>
            <p:nvPr/>
          </p:nvSpPr>
          <p:spPr>
            <a:xfrm rot="-5400000">
              <a:off x="8230422" y="276739"/>
              <a:ext cx="476733" cy="828050"/>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5"/>
            <p:cNvSpPr/>
            <p:nvPr/>
          </p:nvSpPr>
          <p:spPr>
            <a:xfrm rot="-5400000">
              <a:off x="7817551" y="415137"/>
              <a:ext cx="476733" cy="551254"/>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5"/>
            <p:cNvSpPr/>
            <p:nvPr/>
          </p:nvSpPr>
          <p:spPr>
            <a:xfrm rot="-5400000">
              <a:off x="7816399" y="-62757"/>
              <a:ext cx="479036" cy="551254"/>
            </a:xfrm>
            <a:custGeom>
              <a:avLst/>
              <a:gdLst/>
              <a:ahLst/>
              <a:cxnLst/>
              <a:rect l="l" t="t" r="r" b="b"/>
              <a:pathLst>
                <a:path w="27654" h="31823" extrusionOk="0">
                  <a:moveTo>
                    <a:pt x="0" y="0"/>
                  </a:moveTo>
                  <a:lnTo>
                    <a:pt x="0" y="31823"/>
                  </a:lnTo>
                  <a:lnTo>
                    <a:pt x="27653" y="15845"/>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5"/>
            <p:cNvSpPr/>
            <p:nvPr/>
          </p:nvSpPr>
          <p:spPr>
            <a:xfrm rot="-5400000">
              <a:off x="7263962" y="-63926"/>
              <a:ext cx="479036" cy="553592"/>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5"/>
            <p:cNvSpPr/>
            <p:nvPr/>
          </p:nvSpPr>
          <p:spPr>
            <a:xfrm rot="-5400000">
              <a:off x="7163985" y="515124"/>
              <a:ext cx="953448" cy="828050"/>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0" name="Google Shape;260;p5"/>
          <p:cNvGrpSpPr/>
          <p:nvPr/>
        </p:nvGrpSpPr>
        <p:grpSpPr>
          <a:xfrm rot="10800000" flipH="1">
            <a:off x="-413096" y="-26651"/>
            <a:ext cx="2192144" cy="1495178"/>
            <a:chOff x="-293170" y="3658798"/>
            <a:chExt cx="2192144" cy="1495178"/>
          </a:xfrm>
        </p:grpSpPr>
        <p:sp>
          <p:nvSpPr>
            <p:cNvPr id="261" name="Google Shape;261;p5"/>
            <p:cNvSpPr/>
            <p:nvPr/>
          </p:nvSpPr>
          <p:spPr>
            <a:xfrm rot="5400000">
              <a:off x="566876" y="4718563"/>
              <a:ext cx="402082" cy="465014"/>
            </a:xfrm>
            <a:custGeom>
              <a:avLst/>
              <a:gdLst/>
              <a:ahLst/>
              <a:cxnLst/>
              <a:rect l="l" t="t" r="r" b="b"/>
              <a:pathLst>
                <a:path w="27521" h="31823" extrusionOk="0">
                  <a:moveTo>
                    <a:pt x="27521" y="0"/>
                  </a:moveTo>
                  <a:lnTo>
                    <a:pt x="1" y="15978"/>
                  </a:lnTo>
                  <a:lnTo>
                    <a:pt x="27521" y="31823"/>
                  </a:lnTo>
                  <a:lnTo>
                    <a:pt x="27521"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5"/>
            <p:cNvSpPr/>
            <p:nvPr/>
          </p:nvSpPr>
          <p:spPr>
            <a:xfrm rot="5400000">
              <a:off x="813966" y="4749204"/>
              <a:ext cx="372910" cy="433031"/>
            </a:xfrm>
            <a:custGeom>
              <a:avLst/>
              <a:gdLst/>
              <a:ahLst/>
              <a:cxnLst/>
              <a:rect l="l" t="t" r="r" b="b"/>
              <a:pathLst>
                <a:path w="27521" h="31958" extrusionOk="0">
                  <a:moveTo>
                    <a:pt x="1" y="1"/>
                  </a:moveTo>
                  <a:lnTo>
                    <a:pt x="1" y="31957"/>
                  </a:lnTo>
                  <a:lnTo>
                    <a:pt x="27521" y="15979"/>
                  </a:lnTo>
                  <a:lnTo>
                    <a:pt x="1" y="1"/>
                  </a:lnTo>
                  <a:close/>
                </a:path>
              </a:pathLst>
            </a:custGeom>
            <a:solidFill>
              <a:srgbClr val="F5340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5"/>
            <p:cNvSpPr/>
            <p:nvPr/>
          </p:nvSpPr>
          <p:spPr>
            <a:xfrm rot="5400000">
              <a:off x="1460748" y="4750112"/>
              <a:ext cx="372910" cy="431215"/>
            </a:xfrm>
            <a:custGeom>
              <a:avLst/>
              <a:gdLst/>
              <a:ahLst/>
              <a:cxnLst/>
              <a:rect l="l" t="t" r="r" b="b"/>
              <a:pathLst>
                <a:path w="27521" h="31824" extrusionOk="0">
                  <a:moveTo>
                    <a:pt x="27521" y="1"/>
                  </a:moveTo>
                  <a:lnTo>
                    <a:pt x="1" y="15845"/>
                  </a:lnTo>
                  <a:lnTo>
                    <a:pt x="27521" y="31823"/>
                  </a:lnTo>
                  <a:lnTo>
                    <a:pt x="27521" y="1"/>
                  </a:lnTo>
                  <a:close/>
                </a:path>
              </a:pathLst>
            </a:custGeom>
            <a:solidFill>
              <a:schemeClr val="accen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5"/>
            <p:cNvSpPr/>
            <p:nvPr/>
          </p:nvSpPr>
          <p:spPr>
            <a:xfrm rot="5400000">
              <a:off x="1135098" y="4642762"/>
              <a:ext cx="376514" cy="645915"/>
            </a:xfrm>
            <a:custGeom>
              <a:avLst/>
              <a:gdLst/>
              <a:ahLst/>
              <a:cxnLst/>
              <a:rect l="l" t="t" r="r" b="b"/>
              <a:pathLst>
                <a:path w="27787" h="47669" extrusionOk="0">
                  <a:moveTo>
                    <a:pt x="1" y="1"/>
                  </a:moveTo>
                  <a:lnTo>
                    <a:pt x="134" y="31823"/>
                  </a:lnTo>
                  <a:lnTo>
                    <a:pt x="27787" y="47668"/>
                  </a:lnTo>
                  <a:lnTo>
                    <a:pt x="27654" y="15845"/>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5"/>
            <p:cNvSpPr/>
            <p:nvPr/>
          </p:nvSpPr>
          <p:spPr>
            <a:xfrm rot="5400000">
              <a:off x="813065" y="4375410"/>
              <a:ext cx="374712" cy="433031"/>
            </a:xfrm>
            <a:custGeom>
              <a:avLst/>
              <a:gdLst/>
              <a:ahLst/>
              <a:cxnLst/>
              <a:rect l="l" t="t" r="r" b="b"/>
              <a:pathLst>
                <a:path w="27654" h="31958" extrusionOk="0">
                  <a:moveTo>
                    <a:pt x="27654" y="1"/>
                  </a:moveTo>
                  <a:lnTo>
                    <a:pt x="1" y="15979"/>
                  </a:lnTo>
                  <a:lnTo>
                    <a:pt x="27654" y="31957"/>
                  </a:lnTo>
                  <a:lnTo>
                    <a:pt x="27654" y="1"/>
                  </a:lnTo>
                  <a:close/>
                </a:path>
              </a:pathLst>
            </a:custGeom>
            <a:solidFill>
              <a:srgbClr val="F5340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5"/>
            <p:cNvSpPr/>
            <p:nvPr/>
          </p:nvSpPr>
          <p:spPr>
            <a:xfrm rot="5400000">
              <a:off x="597469" y="4376325"/>
              <a:ext cx="374712" cy="431202"/>
            </a:xfrm>
            <a:custGeom>
              <a:avLst/>
              <a:gdLst/>
              <a:ahLst/>
              <a:cxnLst/>
              <a:rect l="l" t="t" r="r" b="b"/>
              <a:pathLst>
                <a:path w="27654" h="31823" extrusionOk="0">
                  <a:moveTo>
                    <a:pt x="1" y="0"/>
                  </a:moveTo>
                  <a:lnTo>
                    <a:pt x="1" y="31823"/>
                  </a:lnTo>
                  <a:lnTo>
                    <a:pt x="27654" y="15978"/>
                  </a:lnTo>
                  <a:lnTo>
                    <a:pt x="1" y="0"/>
                  </a:lnTo>
                  <a:close/>
                </a:path>
              </a:pathLst>
            </a:custGeom>
            <a:solidFill>
              <a:srgbClr val="E3651D"/>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5"/>
            <p:cNvSpPr/>
            <p:nvPr/>
          </p:nvSpPr>
          <p:spPr>
            <a:xfrm rot="5400000">
              <a:off x="813966" y="4749204"/>
              <a:ext cx="372910" cy="433031"/>
            </a:xfrm>
            <a:custGeom>
              <a:avLst/>
              <a:gdLst/>
              <a:ahLst/>
              <a:cxnLst/>
              <a:rect l="l" t="t" r="r" b="b"/>
              <a:pathLst>
                <a:path w="27521" h="31958" extrusionOk="0">
                  <a:moveTo>
                    <a:pt x="1" y="1"/>
                  </a:moveTo>
                  <a:lnTo>
                    <a:pt x="1" y="31957"/>
                  </a:lnTo>
                  <a:lnTo>
                    <a:pt x="27521" y="15979"/>
                  </a:lnTo>
                  <a:lnTo>
                    <a:pt x="1"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5"/>
            <p:cNvSpPr/>
            <p:nvPr/>
          </p:nvSpPr>
          <p:spPr>
            <a:xfrm rot="5400000">
              <a:off x="1460754" y="4002531"/>
              <a:ext cx="372896" cy="431215"/>
            </a:xfrm>
            <a:custGeom>
              <a:avLst/>
              <a:gdLst/>
              <a:ahLst/>
              <a:cxnLst/>
              <a:rect l="l" t="t" r="r" b="b"/>
              <a:pathLst>
                <a:path w="27520" h="31824" extrusionOk="0">
                  <a:moveTo>
                    <a:pt x="27520" y="1"/>
                  </a:moveTo>
                  <a:lnTo>
                    <a:pt x="0" y="15845"/>
                  </a:lnTo>
                  <a:lnTo>
                    <a:pt x="27520" y="31823"/>
                  </a:lnTo>
                  <a:lnTo>
                    <a:pt x="2752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5"/>
            <p:cNvSpPr/>
            <p:nvPr/>
          </p:nvSpPr>
          <p:spPr>
            <a:xfrm rot="5400000">
              <a:off x="1128547" y="3961854"/>
              <a:ext cx="174931" cy="201597"/>
            </a:xfrm>
            <a:custGeom>
              <a:avLst/>
              <a:gdLst/>
              <a:ahLst/>
              <a:cxnLst/>
              <a:rect l="l" t="t" r="r" b="b"/>
              <a:pathLst>
                <a:path w="12910" h="14878" extrusionOk="0">
                  <a:moveTo>
                    <a:pt x="1" y="0"/>
                  </a:moveTo>
                  <a:lnTo>
                    <a:pt x="1" y="14877"/>
                  </a:lnTo>
                  <a:lnTo>
                    <a:pt x="12910" y="7505"/>
                  </a:lnTo>
                  <a:lnTo>
                    <a:pt x="13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5"/>
            <p:cNvSpPr/>
            <p:nvPr/>
          </p:nvSpPr>
          <p:spPr>
            <a:xfrm rot="5400000">
              <a:off x="1770825" y="4018351"/>
              <a:ext cx="118427" cy="137871"/>
            </a:xfrm>
            <a:custGeom>
              <a:avLst/>
              <a:gdLst/>
              <a:ahLst/>
              <a:cxnLst/>
              <a:rect l="l" t="t" r="r" b="b"/>
              <a:pathLst>
                <a:path w="8740" h="10175" extrusionOk="0">
                  <a:moveTo>
                    <a:pt x="0" y="1"/>
                  </a:moveTo>
                  <a:lnTo>
                    <a:pt x="0" y="10175"/>
                  </a:lnTo>
                  <a:lnTo>
                    <a:pt x="8740" y="5005"/>
                  </a:lnTo>
                  <a:lnTo>
                    <a:pt x="0" y="1"/>
                  </a:lnTo>
                  <a:close/>
                </a:path>
              </a:pathLst>
            </a:cu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5"/>
            <p:cNvSpPr/>
            <p:nvPr/>
          </p:nvSpPr>
          <p:spPr>
            <a:xfrm rot="5400000">
              <a:off x="1135999" y="4268968"/>
              <a:ext cx="374712" cy="645915"/>
            </a:xfrm>
            <a:custGeom>
              <a:avLst/>
              <a:gdLst/>
              <a:ahLst/>
              <a:cxnLst/>
              <a:rect l="l" t="t" r="r" b="b"/>
              <a:pathLst>
                <a:path w="27654" h="47669" extrusionOk="0">
                  <a:moveTo>
                    <a:pt x="27654" y="1"/>
                  </a:moveTo>
                  <a:lnTo>
                    <a:pt x="1" y="15845"/>
                  </a:lnTo>
                  <a:lnTo>
                    <a:pt x="1" y="47668"/>
                  </a:lnTo>
                  <a:lnTo>
                    <a:pt x="27521" y="31823"/>
                  </a:lnTo>
                  <a:lnTo>
                    <a:pt x="27654" y="31690"/>
                  </a:lnTo>
                  <a:lnTo>
                    <a:pt x="27654"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5"/>
            <p:cNvSpPr/>
            <p:nvPr/>
          </p:nvSpPr>
          <p:spPr>
            <a:xfrm rot="5400000">
              <a:off x="1459847" y="4376318"/>
              <a:ext cx="374712" cy="431215"/>
            </a:xfrm>
            <a:custGeom>
              <a:avLst/>
              <a:gdLst/>
              <a:ahLst/>
              <a:cxnLst/>
              <a:rect l="l" t="t" r="r" b="b"/>
              <a:pathLst>
                <a:path w="27654" h="31824" extrusionOk="0">
                  <a:moveTo>
                    <a:pt x="1" y="1"/>
                  </a:moveTo>
                  <a:lnTo>
                    <a:pt x="1" y="31823"/>
                  </a:lnTo>
                  <a:lnTo>
                    <a:pt x="27654" y="15979"/>
                  </a:lnTo>
                  <a:lnTo>
                    <a:pt x="27654" y="15845"/>
                  </a:lnTo>
                  <a:lnTo>
                    <a:pt x="1"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5"/>
            <p:cNvSpPr/>
            <p:nvPr/>
          </p:nvSpPr>
          <p:spPr>
            <a:xfrm rot="5400000">
              <a:off x="167191" y="4002531"/>
              <a:ext cx="372896" cy="431215"/>
            </a:xfrm>
            <a:custGeom>
              <a:avLst/>
              <a:gdLst/>
              <a:ahLst/>
              <a:cxnLst/>
              <a:rect l="l" t="t" r="r" b="b"/>
              <a:pathLst>
                <a:path w="27520" h="31824" extrusionOk="0">
                  <a:moveTo>
                    <a:pt x="27520" y="1"/>
                  </a:moveTo>
                  <a:lnTo>
                    <a:pt x="0" y="15979"/>
                  </a:lnTo>
                  <a:lnTo>
                    <a:pt x="27520" y="31824"/>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5"/>
            <p:cNvSpPr/>
            <p:nvPr/>
          </p:nvSpPr>
          <p:spPr>
            <a:xfrm rot="5400000">
              <a:off x="-264008" y="3629645"/>
              <a:ext cx="372910" cy="431215"/>
            </a:xfrm>
            <a:custGeom>
              <a:avLst/>
              <a:gdLst/>
              <a:ahLst/>
              <a:cxnLst/>
              <a:rect l="l" t="t" r="r" b="b"/>
              <a:pathLst>
                <a:path w="27521" h="31824" extrusionOk="0">
                  <a:moveTo>
                    <a:pt x="1" y="1"/>
                  </a:moveTo>
                  <a:lnTo>
                    <a:pt x="1" y="31823"/>
                  </a:lnTo>
                  <a:lnTo>
                    <a:pt x="27520"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5"/>
            <p:cNvSpPr/>
            <p:nvPr/>
          </p:nvSpPr>
          <p:spPr>
            <a:xfrm rot="5400000">
              <a:off x="-49317" y="4160717"/>
              <a:ext cx="374712" cy="862417"/>
            </a:xfrm>
            <a:custGeom>
              <a:avLst/>
              <a:gdLst/>
              <a:ahLst/>
              <a:cxnLst/>
              <a:rect l="l" t="t" r="r" b="b"/>
              <a:pathLst>
                <a:path w="27654" h="63647" extrusionOk="0">
                  <a:moveTo>
                    <a:pt x="1" y="1"/>
                  </a:moveTo>
                  <a:lnTo>
                    <a:pt x="1" y="31824"/>
                  </a:lnTo>
                  <a:lnTo>
                    <a:pt x="1" y="63646"/>
                  </a:lnTo>
                  <a:lnTo>
                    <a:pt x="27521" y="47802"/>
                  </a:lnTo>
                  <a:lnTo>
                    <a:pt x="27654" y="47802"/>
                  </a:lnTo>
                  <a:lnTo>
                    <a:pt x="27654" y="15979"/>
                  </a:lnTo>
                  <a:lnTo>
                    <a:pt x="1"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5"/>
            <p:cNvSpPr/>
            <p:nvPr/>
          </p:nvSpPr>
          <p:spPr>
            <a:xfrm rot="5400000">
              <a:off x="380972" y="4376325"/>
              <a:ext cx="374712" cy="431202"/>
            </a:xfrm>
            <a:custGeom>
              <a:avLst/>
              <a:gdLst/>
              <a:ahLst/>
              <a:cxnLst/>
              <a:rect l="l" t="t" r="r" b="b"/>
              <a:pathLst>
                <a:path w="27654" h="31823" extrusionOk="0">
                  <a:moveTo>
                    <a:pt x="27654" y="0"/>
                  </a:moveTo>
                  <a:lnTo>
                    <a:pt x="1" y="15845"/>
                  </a:lnTo>
                  <a:lnTo>
                    <a:pt x="27654" y="31823"/>
                  </a:lnTo>
                  <a:lnTo>
                    <a:pt x="27654"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5"/>
            <p:cNvSpPr/>
            <p:nvPr/>
          </p:nvSpPr>
          <p:spPr>
            <a:xfrm rot="5400000">
              <a:off x="139325" y="4533617"/>
              <a:ext cx="374712" cy="862403"/>
            </a:xfrm>
            <a:custGeom>
              <a:avLst/>
              <a:gdLst/>
              <a:ahLst/>
              <a:cxnLst/>
              <a:rect l="l" t="t" r="r" b="b"/>
              <a:pathLst>
                <a:path w="27654" h="63646" extrusionOk="0">
                  <a:moveTo>
                    <a:pt x="134" y="0"/>
                  </a:moveTo>
                  <a:lnTo>
                    <a:pt x="1" y="31823"/>
                  </a:lnTo>
                  <a:lnTo>
                    <a:pt x="134" y="31823"/>
                  </a:lnTo>
                  <a:lnTo>
                    <a:pt x="134" y="63646"/>
                  </a:lnTo>
                  <a:lnTo>
                    <a:pt x="27654" y="47668"/>
                  </a:lnTo>
                  <a:lnTo>
                    <a:pt x="27654" y="15845"/>
                  </a:lnTo>
                  <a:lnTo>
                    <a:pt x="134" y="0"/>
                  </a:lnTo>
                  <a:close/>
                </a:path>
              </a:pathLst>
            </a:custGeom>
            <a:solidFill>
              <a:schemeClr val="accent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5"/>
            <p:cNvSpPr/>
            <p:nvPr/>
          </p:nvSpPr>
          <p:spPr>
            <a:xfrm rot="5400000">
              <a:off x="519274" y="4454515"/>
              <a:ext cx="747608" cy="647717"/>
            </a:xfrm>
            <a:custGeom>
              <a:avLst/>
              <a:gdLst/>
              <a:ahLst/>
              <a:cxnLst/>
              <a:rect l="l" t="t" r="r" b="b"/>
              <a:pathLst>
                <a:path w="55174" h="47802" extrusionOk="0">
                  <a:moveTo>
                    <a:pt x="27654" y="1"/>
                  </a:moveTo>
                  <a:lnTo>
                    <a:pt x="1" y="15979"/>
                  </a:lnTo>
                  <a:lnTo>
                    <a:pt x="1" y="47802"/>
                  </a:lnTo>
                  <a:lnTo>
                    <a:pt x="27654" y="31957"/>
                  </a:lnTo>
                  <a:lnTo>
                    <a:pt x="55174" y="15979"/>
                  </a:lnTo>
                  <a:lnTo>
                    <a:pt x="27654"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9" name="Google Shape;279;p5"/>
          <p:cNvSpPr txBox="1">
            <a:spLocks noGrp="1"/>
          </p:cNvSpPr>
          <p:nvPr>
            <p:ph type="ctrTitle"/>
          </p:nvPr>
        </p:nvSpPr>
        <p:spPr>
          <a:xfrm>
            <a:off x="4308049" y="2067485"/>
            <a:ext cx="3294300" cy="577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4800"/>
              <a:buNone/>
              <a:defRPr sz="4800"/>
            </a:lvl1pPr>
            <a:lvl2pPr lvl="1" algn="r" rtl="0">
              <a:spcBef>
                <a:spcPts val="0"/>
              </a:spcBef>
              <a:spcAft>
                <a:spcPts val="0"/>
              </a:spcAft>
              <a:buSzPts val="1600"/>
              <a:buNone/>
              <a:defRPr sz="1600"/>
            </a:lvl2pPr>
            <a:lvl3pPr lvl="2" algn="r" rtl="0">
              <a:spcBef>
                <a:spcPts val="0"/>
              </a:spcBef>
              <a:spcAft>
                <a:spcPts val="0"/>
              </a:spcAft>
              <a:buSzPts val="1600"/>
              <a:buNone/>
              <a:defRPr sz="1600"/>
            </a:lvl3pPr>
            <a:lvl4pPr lvl="3" algn="r" rtl="0">
              <a:spcBef>
                <a:spcPts val="0"/>
              </a:spcBef>
              <a:spcAft>
                <a:spcPts val="0"/>
              </a:spcAft>
              <a:buSzPts val="1600"/>
              <a:buNone/>
              <a:defRPr sz="1600"/>
            </a:lvl4pPr>
            <a:lvl5pPr lvl="4" algn="r" rtl="0">
              <a:spcBef>
                <a:spcPts val="0"/>
              </a:spcBef>
              <a:spcAft>
                <a:spcPts val="0"/>
              </a:spcAft>
              <a:buSzPts val="1600"/>
              <a:buNone/>
              <a:defRPr sz="1600"/>
            </a:lvl5pPr>
            <a:lvl6pPr lvl="5" algn="r" rtl="0">
              <a:spcBef>
                <a:spcPts val="0"/>
              </a:spcBef>
              <a:spcAft>
                <a:spcPts val="0"/>
              </a:spcAft>
              <a:buSzPts val="1600"/>
              <a:buNone/>
              <a:defRPr sz="1600"/>
            </a:lvl6pPr>
            <a:lvl7pPr lvl="6" algn="r" rtl="0">
              <a:spcBef>
                <a:spcPts val="0"/>
              </a:spcBef>
              <a:spcAft>
                <a:spcPts val="0"/>
              </a:spcAft>
              <a:buSzPts val="1600"/>
              <a:buNone/>
              <a:defRPr sz="1600"/>
            </a:lvl7pPr>
            <a:lvl8pPr lvl="7" algn="r" rtl="0">
              <a:spcBef>
                <a:spcPts val="0"/>
              </a:spcBef>
              <a:spcAft>
                <a:spcPts val="0"/>
              </a:spcAft>
              <a:buSzPts val="1600"/>
              <a:buNone/>
              <a:defRPr sz="1600"/>
            </a:lvl8pPr>
            <a:lvl9pPr lvl="8" algn="r" rtl="0">
              <a:spcBef>
                <a:spcPts val="0"/>
              </a:spcBef>
              <a:spcAft>
                <a:spcPts val="0"/>
              </a:spcAft>
              <a:buSzPts val="1600"/>
              <a:buNone/>
              <a:defRPr sz="1600"/>
            </a:lvl9pPr>
          </a:lstStyle>
          <a:p>
            <a:endParaRPr/>
          </a:p>
        </p:txBody>
      </p:sp>
      <p:sp>
        <p:nvSpPr>
          <p:cNvPr id="280" name="Google Shape;280;p5"/>
          <p:cNvSpPr txBox="1">
            <a:spLocks noGrp="1"/>
          </p:cNvSpPr>
          <p:nvPr>
            <p:ph type="subTitle" idx="1"/>
          </p:nvPr>
        </p:nvSpPr>
        <p:spPr>
          <a:xfrm>
            <a:off x="1868250" y="2708213"/>
            <a:ext cx="4020300" cy="36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cxnSp>
        <p:nvCxnSpPr>
          <p:cNvPr id="281" name="Google Shape;281;p5"/>
          <p:cNvCxnSpPr/>
          <p:nvPr/>
        </p:nvCxnSpPr>
        <p:spPr>
          <a:xfrm>
            <a:off x="5123700" y="2607238"/>
            <a:ext cx="4020300" cy="0"/>
          </a:xfrm>
          <a:prstGeom prst="straightConnector1">
            <a:avLst/>
          </a:prstGeom>
          <a:noFill/>
          <a:ln w="28575" cap="flat" cmpd="sng">
            <a:solidFill>
              <a:schemeClr val="accent4"/>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DESIGN 1">
  <p:cSld name="CUSTOM_2">
    <p:spTree>
      <p:nvGrpSpPr>
        <p:cNvPr id="1" name="Shape 282"/>
        <p:cNvGrpSpPr/>
        <p:nvPr/>
      </p:nvGrpSpPr>
      <p:grpSpPr>
        <a:xfrm>
          <a:off x="0" y="0"/>
          <a:ext cx="0" cy="0"/>
          <a:chOff x="0" y="0"/>
          <a:chExt cx="0" cy="0"/>
        </a:xfrm>
      </p:grpSpPr>
      <p:grpSp>
        <p:nvGrpSpPr>
          <p:cNvPr id="283" name="Google Shape;283;p6"/>
          <p:cNvGrpSpPr/>
          <p:nvPr/>
        </p:nvGrpSpPr>
        <p:grpSpPr>
          <a:xfrm rot="10800000">
            <a:off x="11" y="4059387"/>
            <a:ext cx="2761414" cy="1094590"/>
            <a:chOff x="5543377" y="-26648"/>
            <a:chExt cx="3613943" cy="1432521"/>
          </a:xfrm>
        </p:grpSpPr>
        <p:sp>
          <p:nvSpPr>
            <p:cNvPr id="284" name="Google Shape;284;p6"/>
            <p:cNvSpPr/>
            <p:nvPr/>
          </p:nvSpPr>
          <p:spPr>
            <a:xfrm rot="-5400000">
              <a:off x="7539604" y="-62757"/>
              <a:ext cx="479036" cy="551254"/>
            </a:xfrm>
            <a:custGeom>
              <a:avLst/>
              <a:gdLst/>
              <a:ahLst/>
              <a:cxnLst/>
              <a:rect l="l" t="t" r="r" b="b"/>
              <a:pathLst>
                <a:path w="27654" h="31823" extrusionOk="0">
                  <a:moveTo>
                    <a:pt x="27653" y="0"/>
                  </a:moveTo>
                  <a:lnTo>
                    <a:pt x="0" y="15978"/>
                  </a:lnTo>
                  <a:lnTo>
                    <a:pt x="27653" y="31823"/>
                  </a:lnTo>
                  <a:lnTo>
                    <a:pt x="27653" y="0"/>
                  </a:lnTo>
                  <a:close/>
                </a:path>
              </a:pathLst>
            </a:custGeom>
            <a:solidFill>
              <a:srgbClr val="0C2E3A"/>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6"/>
            <p:cNvSpPr/>
            <p:nvPr/>
          </p:nvSpPr>
          <p:spPr>
            <a:xfrm rot="-5400000">
              <a:off x="7263962" y="-63926"/>
              <a:ext cx="479036" cy="553592"/>
            </a:xfrm>
            <a:custGeom>
              <a:avLst/>
              <a:gdLst/>
              <a:ahLst/>
              <a:cxnLst/>
              <a:rect l="l" t="t" r="r" b="b"/>
              <a:pathLst>
                <a:path w="27654" h="31958" extrusionOk="0">
                  <a:moveTo>
                    <a:pt x="0" y="1"/>
                  </a:moveTo>
                  <a:lnTo>
                    <a:pt x="0" y="31957"/>
                  </a:lnTo>
                  <a:lnTo>
                    <a:pt x="27653" y="15979"/>
                  </a:lnTo>
                  <a:lnTo>
                    <a:pt x="0" y="1"/>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6"/>
            <p:cNvSpPr/>
            <p:nvPr/>
          </p:nvSpPr>
          <p:spPr>
            <a:xfrm rot="-5400000">
              <a:off x="6437042" y="-62766"/>
              <a:ext cx="479036" cy="551271"/>
            </a:xfrm>
            <a:custGeom>
              <a:avLst/>
              <a:gdLst/>
              <a:ahLst/>
              <a:cxnLst/>
              <a:rect l="l" t="t" r="r" b="b"/>
              <a:pathLst>
                <a:path w="27654" h="31824" extrusionOk="0">
                  <a:moveTo>
                    <a:pt x="27653" y="1"/>
                  </a:moveTo>
                  <a:lnTo>
                    <a:pt x="0" y="15845"/>
                  </a:lnTo>
                  <a:lnTo>
                    <a:pt x="27653" y="31823"/>
                  </a:lnTo>
                  <a:lnTo>
                    <a:pt x="27653"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6"/>
            <p:cNvSpPr/>
            <p:nvPr/>
          </p:nvSpPr>
          <p:spPr>
            <a:xfrm rot="-5400000">
              <a:off x="6849922" y="-201155"/>
              <a:ext cx="479036" cy="828050"/>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6"/>
            <p:cNvSpPr/>
            <p:nvPr/>
          </p:nvSpPr>
          <p:spPr>
            <a:xfrm rot="-5400000">
              <a:off x="8229270" y="-201155"/>
              <a:ext cx="479036" cy="828050"/>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6"/>
            <p:cNvSpPr/>
            <p:nvPr/>
          </p:nvSpPr>
          <p:spPr>
            <a:xfrm rot="-5400000">
              <a:off x="8643318" y="-63918"/>
              <a:ext cx="476733" cy="551271"/>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6"/>
            <p:cNvSpPr/>
            <p:nvPr/>
          </p:nvSpPr>
          <p:spPr>
            <a:xfrm rot="-5400000">
              <a:off x="7816399" y="-62757"/>
              <a:ext cx="479036" cy="551254"/>
            </a:xfrm>
            <a:custGeom>
              <a:avLst/>
              <a:gdLst/>
              <a:ahLst/>
              <a:cxnLst/>
              <a:rect l="l" t="t" r="r" b="b"/>
              <a:pathLst>
                <a:path w="27654" h="31823" extrusionOk="0">
                  <a:moveTo>
                    <a:pt x="0" y="0"/>
                  </a:moveTo>
                  <a:lnTo>
                    <a:pt x="0" y="31823"/>
                  </a:lnTo>
                  <a:lnTo>
                    <a:pt x="27653" y="15845"/>
                  </a:lnTo>
                  <a:lnTo>
                    <a:pt x="0" y="0"/>
                  </a:lnTo>
                  <a:close/>
                </a:path>
              </a:pathLst>
            </a:custGeom>
            <a:solidFill>
              <a:srgbClr val="00A6A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6"/>
            <p:cNvSpPr/>
            <p:nvPr/>
          </p:nvSpPr>
          <p:spPr>
            <a:xfrm rot="-5400000">
              <a:off x="7539604" y="-62757"/>
              <a:ext cx="479036" cy="551254"/>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6"/>
            <p:cNvSpPr/>
            <p:nvPr/>
          </p:nvSpPr>
          <p:spPr>
            <a:xfrm rot="-5400000">
              <a:off x="7263962" y="-63926"/>
              <a:ext cx="479036" cy="553592"/>
            </a:xfrm>
            <a:custGeom>
              <a:avLst/>
              <a:gdLst/>
              <a:ahLst/>
              <a:cxnLst/>
              <a:rect l="l" t="t" r="r" b="b"/>
              <a:pathLst>
                <a:path w="27654" h="31958" extrusionOk="0">
                  <a:moveTo>
                    <a:pt x="0" y="1"/>
                  </a:moveTo>
                  <a:lnTo>
                    <a:pt x="0" y="31957"/>
                  </a:lnTo>
                  <a:lnTo>
                    <a:pt x="27653" y="15979"/>
                  </a:lnTo>
                  <a:lnTo>
                    <a:pt x="0"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6"/>
            <p:cNvSpPr/>
            <p:nvPr/>
          </p:nvSpPr>
          <p:spPr>
            <a:xfrm rot="-5400000">
              <a:off x="7265113" y="413968"/>
              <a:ext cx="476733" cy="553592"/>
            </a:xfrm>
            <a:custGeom>
              <a:avLst/>
              <a:gdLst/>
              <a:ahLst/>
              <a:cxnLst/>
              <a:rect l="l" t="t" r="r" b="b"/>
              <a:pathLst>
                <a:path w="27521" h="31958" extrusionOk="0">
                  <a:moveTo>
                    <a:pt x="27520" y="1"/>
                  </a:moveTo>
                  <a:lnTo>
                    <a:pt x="1" y="15979"/>
                  </a:lnTo>
                  <a:lnTo>
                    <a:pt x="27520" y="31957"/>
                  </a:lnTo>
                  <a:lnTo>
                    <a:pt x="27520" y="1"/>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6"/>
            <p:cNvSpPr/>
            <p:nvPr/>
          </p:nvSpPr>
          <p:spPr>
            <a:xfrm rot="-5400000">
              <a:off x="7540756" y="415137"/>
              <a:ext cx="476733" cy="551254"/>
            </a:xfrm>
            <a:custGeom>
              <a:avLst/>
              <a:gdLst/>
              <a:ahLst/>
              <a:cxnLst/>
              <a:rect l="l" t="t" r="r" b="b"/>
              <a:pathLst>
                <a:path w="27521" h="31823" extrusionOk="0">
                  <a:moveTo>
                    <a:pt x="1" y="0"/>
                  </a:moveTo>
                  <a:lnTo>
                    <a:pt x="1" y="31823"/>
                  </a:lnTo>
                  <a:lnTo>
                    <a:pt x="27520" y="15978"/>
                  </a:lnTo>
                  <a:lnTo>
                    <a:pt x="1" y="0"/>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6"/>
            <p:cNvSpPr/>
            <p:nvPr/>
          </p:nvSpPr>
          <p:spPr>
            <a:xfrm rot="-5400000">
              <a:off x="7263962" y="-63926"/>
              <a:ext cx="479036" cy="553592"/>
            </a:xfrm>
            <a:custGeom>
              <a:avLst/>
              <a:gdLst/>
              <a:ahLst/>
              <a:cxnLst/>
              <a:rect l="l" t="t" r="r" b="b"/>
              <a:pathLst>
                <a:path w="27654" h="31958" extrusionOk="0">
                  <a:moveTo>
                    <a:pt x="0" y="1"/>
                  </a:moveTo>
                  <a:lnTo>
                    <a:pt x="0" y="31957"/>
                  </a:lnTo>
                  <a:lnTo>
                    <a:pt x="27653" y="15979"/>
                  </a:lnTo>
                  <a:lnTo>
                    <a:pt x="0" y="1"/>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6"/>
            <p:cNvSpPr/>
            <p:nvPr/>
          </p:nvSpPr>
          <p:spPr>
            <a:xfrm rot="-5400000">
              <a:off x="6852226" y="277891"/>
              <a:ext cx="476733" cy="825746"/>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6"/>
            <p:cNvSpPr/>
            <p:nvPr/>
          </p:nvSpPr>
          <p:spPr>
            <a:xfrm rot="-5400000">
              <a:off x="5553199" y="611305"/>
              <a:ext cx="139273" cy="158917"/>
            </a:xfrm>
            <a:custGeom>
              <a:avLst/>
              <a:gdLst/>
              <a:ahLst/>
              <a:cxnLst/>
              <a:rect l="l" t="t" r="r" b="b"/>
              <a:pathLst>
                <a:path w="8040" h="9174" extrusionOk="0">
                  <a:moveTo>
                    <a:pt x="8040" y="0"/>
                  </a:moveTo>
                  <a:lnTo>
                    <a:pt x="1" y="4604"/>
                  </a:lnTo>
                  <a:lnTo>
                    <a:pt x="8040" y="9174"/>
                  </a:lnTo>
                  <a:lnTo>
                    <a:pt x="8040" y="0"/>
                  </a:lnTo>
                  <a:close/>
                </a:path>
              </a:pathLst>
            </a:custGeom>
            <a:solidFill>
              <a:srgbClr val="018790"/>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6"/>
            <p:cNvSpPr/>
            <p:nvPr/>
          </p:nvSpPr>
          <p:spPr>
            <a:xfrm rot="-5400000">
              <a:off x="5886623" y="414843"/>
              <a:ext cx="476733" cy="551843"/>
            </a:xfrm>
            <a:custGeom>
              <a:avLst/>
              <a:gdLst/>
              <a:ahLst/>
              <a:cxnLst/>
              <a:rect l="l" t="t" r="r" b="b"/>
              <a:pathLst>
                <a:path w="27521" h="31857" extrusionOk="0">
                  <a:moveTo>
                    <a:pt x="1" y="0"/>
                  </a:moveTo>
                  <a:lnTo>
                    <a:pt x="1" y="31857"/>
                  </a:lnTo>
                  <a:lnTo>
                    <a:pt x="27520" y="15845"/>
                  </a:lnTo>
                  <a:lnTo>
                    <a:pt x="1" y="0"/>
                  </a:lnTo>
                  <a:close/>
                </a:path>
              </a:pathLst>
            </a:custGeom>
            <a:solidFill>
              <a:srgbClr val="1DCDC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6"/>
            <p:cNvSpPr/>
            <p:nvPr/>
          </p:nvSpPr>
          <p:spPr>
            <a:xfrm rot="-5400000">
              <a:off x="8404961" y="653513"/>
              <a:ext cx="953448" cy="551271"/>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6"/>
            <p:cNvSpPr/>
            <p:nvPr/>
          </p:nvSpPr>
          <p:spPr>
            <a:xfrm rot="-5400000">
              <a:off x="8230422" y="276739"/>
              <a:ext cx="476733" cy="828050"/>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6"/>
            <p:cNvSpPr/>
            <p:nvPr/>
          </p:nvSpPr>
          <p:spPr>
            <a:xfrm rot="-5400000">
              <a:off x="7817551" y="415137"/>
              <a:ext cx="476733" cy="551254"/>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6"/>
            <p:cNvSpPr/>
            <p:nvPr/>
          </p:nvSpPr>
          <p:spPr>
            <a:xfrm rot="-5400000">
              <a:off x="7816399" y="-62757"/>
              <a:ext cx="479036" cy="551254"/>
            </a:xfrm>
            <a:custGeom>
              <a:avLst/>
              <a:gdLst/>
              <a:ahLst/>
              <a:cxnLst/>
              <a:rect l="l" t="t" r="r" b="b"/>
              <a:pathLst>
                <a:path w="27654" h="31823" extrusionOk="0">
                  <a:moveTo>
                    <a:pt x="0" y="0"/>
                  </a:moveTo>
                  <a:lnTo>
                    <a:pt x="0" y="31823"/>
                  </a:lnTo>
                  <a:lnTo>
                    <a:pt x="27653" y="15845"/>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6"/>
            <p:cNvSpPr/>
            <p:nvPr/>
          </p:nvSpPr>
          <p:spPr>
            <a:xfrm rot="-5400000">
              <a:off x="7263962" y="-63926"/>
              <a:ext cx="479036" cy="553592"/>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6"/>
            <p:cNvSpPr/>
            <p:nvPr/>
          </p:nvSpPr>
          <p:spPr>
            <a:xfrm rot="-5400000">
              <a:off x="7163985" y="515124"/>
              <a:ext cx="953448" cy="828050"/>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5" name="Google Shape;305;p6"/>
          <p:cNvSpPr txBox="1">
            <a:spLocks noGrp="1"/>
          </p:cNvSpPr>
          <p:nvPr>
            <p:ph type="ctrTitle"/>
          </p:nvPr>
        </p:nvSpPr>
        <p:spPr>
          <a:xfrm>
            <a:off x="266501" y="468450"/>
            <a:ext cx="8095500" cy="577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000"/>
              <a:buNone/>
              <a:defRPr sz="3000"/>
            </a:lvl1pPr>
            <a:lvl2pPr lvl="1" algn="r" rtl="0">
              <a:spcBef>
                <a:spcPts val="0"/>
              </a:spcBef>
              <a:spcAft>
                <a:spcPts val="0"/>
              </a:spcAft>
              <a:buSzPts val="1600"/>
              <a:buNone/>
              <a:defRPr sz="1600"/>
            </a:lvl2pPr>
            <a:lvl3pPr lvl="2" algn="r" rtl="0">
              <a:spcBef>
                <a:spcPts val="0"/>
              </a:spcBef>
              <a:spcAft>
                <a:spcPts val="0"/>
              </a:spcAft>
              <a:buSzPts val="1600"/>
              <a:buNone/>
              <a:defRPr sz="1600"/>
            </a:lvl3pPr>
            <a:lvl4pPr lvl="3" algn="r" rtl="0">
              <a:spcBef>
                <a:spcPts val="0"/>
              </a:spcBef>
              <a:spcAft>
                <a:spcPts val="0"/>
              </a:spcAft>
              <a:buSzPts val="1600"/>
              <a:buNone/>
              <a:defRPr sz="1600"/>
            </a:lvl4pPr>
            <a:lvl5pPr lvl="4" algn="r" rtl="0">
              <a:spcBef>
                <a:spcPts val="0"/>
              </a:spcBef>
              <a:spcAft>
                <a:spcPts val="0"/>
              </a:spcAft>
              <a:buSzPts val="1600"/>
              <a:buNone/>
              <a:defRPr sz="1600"/>
            </a:lvl5pPr>
            <a:lvl6pPr lvl="5" algn="r" rtl="0">
              <a:spcBef>
                <a:spcPts val="0"/>
              </a:spcBef>
              <a:spcAft>
                <a:spcPts val="0"/>
              </a:spcAft>
              <a:buSzPts val="1600"/>
              <a:buNone/>
              <a:defRPr sz="1600"/>
            </a:lvl6pPr>
            <a:lvl7pPr lvl="6" algn="r" rtl="0">
              <a:spcBef>
                <a:spcPts val="0"/>
              </a:spcBef>
              <a:spcAft>
                <a:spcPts val="0"/>
              </a:spcAft>
              <a:buSzPts val="1600"/>
              <a:buNone/>
              <a:defRPr sz="1600"/>
            </a:lvl7pPr>
            <a:lvl8pPr lvl="7" algn="r" rtl="0">
              <a:spcBef>
                <a:spcPts val="0"/>
              </a:spcBef>
              <a:spcAft>
                <a:spcPts val="0"/>
              </a:spcAft>
              <a:buSzPts val="1600"/>
              <a:buNone/>
              <a:defRPr sz="1600"/>
            </a:lvl8pPr>
            <a:lvl9pPr lvl="8" algn="r" rtl="0">
              <a:spcBef>
                <a:spcPts val="0"/>
              </a:spcBef>
              <a:spcAft>
                <a:spcPts val="0"/>
              </a:spcAft>
              <a:buSzPts val="1600"/>
              <a:buNone/>
              <a:defRPr sz="1600"/>
            </a:lvl9pPr>
          </a:lstStyle>
          <a:p>
            <a:endParaRPr/>
          </a:p>
        </p:txBody>
      </p:sp>
      <p:cxnSp>
        <p:nvCxnSpPr>
          <p:cNvPr id="306" name="Google Shape;306;p6"/>
          <p:cNvCxnSpPr/>
          <p:nvPr/>
        </p:nvCxnSpPr>
        <p:spPr>
          <a:xfrm>
            <a:off x="8634675" y="-1604650"/>
            <a:ext cx="0" cy="2664900"/>
          </a:xfrm>
          <a:prstGeom prst="straightConnector1">
            <a:avLst/>
          </a:prstGeom>
          <a:noFill/>
          <a:ln w="28575" cap="flat" cmpd="sng">
            <a:solidFill>
              <a:srgbClr val="F5340B"/>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DESIGN 2">
  <p:cSld name="CUSTOM_2_1">
    <p:spTree>
      <p:nvGrpSpPr>
        <p:cNvPr id="1" name="Shape 307"/>
        <p:cNvGrpSpPr/>
        <p:nvPr/>
      </p:nvGrpSpPr>
      <p:grpSpPr>
        <a:xfrm>
          <a:off x="0" y="0"/>
          <a:ext cx="0" cy="0"/>
          <a:chOff x="0" y="0"/>
          <a:chExt cx="0" cy="0"/>
        </a:xfrm>
      </p:grpSpPr>
      <p:sp>
        <p:nvSpPr>
          <p:cNvPr id="308" name="Google Shape;308;p7"/>
          <p:cNvSpPr txBox="1">
            <a:spLocks noGrp="1"/>
          </p:cNvSpPr>
          <p:nvPr>
            <p:ph type="ctrTitle"/>
          </p:nvPr>
        </p:nvSpPr>
        <p:spPr>
          <a:xfrm flipH="1">
            <a:off x="770700" y="468450"/>
            <a:ext cx="80955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cxnSp>
        <p:nvCxnSpPr>
          <p:cNvPr id="309" name="Google Shape;309;p7"/>
          <p:cNvCxnSpPr/>
          <p:nvPr/>
        </p:nvCxnSpPr>
        <p:spPr>
          <a:xfrm>
            <a:off x="498026" y="-1604650"/>
            <a:ext cx="0" cy="2664900"/>
          </a:xfrm>
          <a:prstGeom prst="straightConnector1">
            <a:avLst/>
          </a:prstGeom>
          <a:noFill/>
          <a:ln w="28575" cap="flat" cmpd="sng">
            <a:solidFill>
              <a:schemeClr val="lt2"/>
            </a:solidFill>
            <a:prstDash val="solid"/>
            <a:round/>
            <a:headEnd type="none" w="med" len="med"/>
            <a:tailEnd type="none" w="med" len="med"/>
          </a:ln>
        </p:spPr>
      </p:cxnSp>
      <p:grpSp>
        <p:nvGrpSpPr>
          <p:cNvPr id="310" name="Google Shape;310;p7"/>
          <p:cNvGrpSpPr/>
          <p:nvPr/>
        </p:nvGrpSpPr>
        <p:grpSpPr>
          <a:xfrm rot="10800000" flipH="1">
            <a:off x="6396261" y="4059387"/>
            <a:ext cx="2761414" cy="1094590"/>
            <a:chOff x="5543377" y="-26648"/>
            <a:chExt cx="3613943" cy="1432521"/>
          </a:xfrm>
        </p:grpSpPr>
        <p:sp>
          <p:nvSpPr>
            <p:cNvPr id="311" name="Google Shape;311;p7"/>
            <p:cNvSpPr/>
            <p:nvPr/>
          </p:nvSpPr>
          <p:spPr>
            <a:xfrm rot="-5400000">
              <a:off x="7539604" y="-62757"/>
              <a:ext cx="479036" cy="551254"/>
            </a:xfrm>
            <a:custGeom>
              <a:avLst/>
              <a:gdLst/>
              <a:ahLst/>
              <a:cxnLst/>
              <a:rect l="l" t="t" r="r" b="b"/>
              <a:pathLst>
                <a:path w="27654" h="31823" extrusionOk="0">
                  <a:moveTo>
                    <a:pt x="27653" y="0"/>
                  </a:moveTo>
                  <a:lnTo>
                    <a:pt x="0" y="15978"/>
                  </a:lnTo>
                  <a:lnTo>
                    <a:pt x="27653" y="31823"/>
                  </a:lnTo>
                  <a:lnTo>
                    <a:pt x="27653" y="0"/>
                  </a:lnTo>
                  <a:close/>
                </a:path>
              </a:pathLst>
            </a:custGeom>
            <a:solidFill>
              <a:srgbClr val="0C2E3A"/>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7"/>
            <p:cNvSpPr/>
            <p:nvPr/>
          </p:nvSpPr>
          <p:spPr>
            <a:xfrm rot="-5400000">
              <a:off x="7263962" y="-63926"/>
              <a:ext cx="479036" cy="553592"/>
            </a:xfrm>
            <a:custGeom>
              <a:avLst/>
              <a:gdLst/>
              <a:ahLst/>
              <a:cxnLst/>
              <a:rect l="l" t="t" r="r" b="b"/>
              <a:pathLst>
                <a:path w="27654" h="31958" extrusionOk="0">
                  <a:moveTo>
                    <a:pt x="0" y="1"/>
                  </a:moveTo>
                  <a:lnTo>
                    <a:pt x="0" y="31957"/>
                  </a:lnTo>
                  <a:lnTo>
                    <a:pt x="27653" y="15979"/>
                  </a:lnTo>
                  <a:lnTo>
                    <a:pt x="0" y="1"/>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7"/>
            <p:cNvSpPr/>
            <p:nvPr/>
          </p:nvSpPr>
          <p:spPr>
            <a:xfrm rot="-5400000">
              <a:off x="6437042" y="-62766"/>
              <a:ext cx="479036" cy="551271"/>
            </a:xfrm>
            <a:custGeom>
              <a:avLst/>
              <a:gdLst/>
              <a:ahLst/>
              <a:cxnLst/>
              <a:rect l="l" t="t" r="r" b="b"/>
              <a:pathLst>
                <a:path w="27654" h="31824" extrusionOk="0">
                  <a:moveTo>
                    <a:pt x="27653" y="1"/>
                  </a:moveTo>
                  <a:lnTo>
                    <a:pt x="0" y="15845"/>
                  </a:lnTo>
                  <a:lnTo>
                    <a:pt x="27653" y="31823"/>
                  </a:lnTo>
                  <a:lnTo>
                    <a:pt x="27653"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7"/>
            <p:cNvSpPr/>
            <p:nvPr/>
          </p:nvSpPr>
          <p:spPr>
            <a:xfrm rot="-5400000">
              <a:off x="6849922" y="-201155"/>
              <a:ext cx="479036" cy="828050"/>
            </a:xfrm>
            <a:custGeom>
              <a:avLst/>
              <a:gdLst/>
              <a:ahLst/>
              <a:cxnLst/>
              <a:rect l="l" t="t" r="r" b="b"/>
              <a:pathLst>
                <a:path w="27654" h="47802" extrusionOk="0">
                  <a:moveTo>
                    <a:pt x="0" y="0"/>
                  </a:moveTo>
                  <a:lnTo>
                    <a:pt x="0" y="31823"/>
                  </a:lnTo>
                  <a:lnTo>
                    <a:pt x="134" y="31956"/>
                  </a:lnTo>
                  <a:lnTo>
                    <a:pt x="27653" y="47801"/>
                  </a:lnTo>
                  <a:lnTo>
                    <a:pt x="27653" y="15978"/>
                  </a:lnTo>
                  <a:lnTo>
                    <a:pt x="0" y="0"/>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7"/>
            <p:cNvSpPr/>
            <p:nvPr/>
          </p:nvSpPr>
          <p:spPr>
            <a:xfrm rot="-5400000">
              <a:off x="8229270" y="-201155"/>
              <a:ext cx="479036" cy="828050"/>
            </a:xfrm>
            <a:custGeom>
              <a:avLst/>
              <a:gdLst/>
              <a:ahLst/>
              <a:cxnLst/>
              <a:rect l="l" t="t" r="r" b="b"/>
              <a:pathLst>
                <a:path w="27654" h="47802" extrusionOk="0">
                  <a:moveTo>
                    <a:pt x="27653" y="1"/>
                  </a:moveTo>
                  <a:lnTo>
                    <a:pt x="0" y="15979"/>
                  </a:lnTo>
                  <a:lnTo>
                    <a:pt x="0" y="47802"/>
                  </a:lnTo>
                  <a:lnTo>
                    <a:pt x="134" y="47802"/>
                  </a:lnTo>
                  <a:lnTo>
                    <a:pt x="27653" y="31824"/>
                  </a:lnTo>
                  <a:lnTo>
                    <a:pt x="27653"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7"/>
            <p:cNvSpPr/>
            <p:nvPr/>
          </p:nvSpPr>
          <p:spPr>
            <a:xfrm rot="-5400000">
              <a:off x="8643318" y="-63918"/>
              <a:ext cx="476733" cy="551271"/>
            </a:xfrm>
            <a:custGeom>
              <a:avLst/>
              <a:gdLst/>
              <a:ahLst/>
              <a:cxnLst/>
              <a:rect l="l" t="t" r="r" b="b"/>
              <a:pathLst>
                <a:path w="27521" h="31824" extrusionOk="0">
                  <a:moveTo>
                    <a:pt x="27520" y="1"/>
                  </a:moveTo>
                  <a:lnTo>
                    <a:pt x="1" y="15979"/>
                  </a:lnTo>
                  <a:lnTo>
                    <a:pt x="27520" y="31823"/>
                  </a:lnTo>
                  <a:lnTo>
                    <a:pt x="27520" y="1"/>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7"/>
            <p:cNvSpPr/>
            <p:nvPr/>
          </p:nvSpPr>
          <p:spPr>
            <a:xfrm rot="-5400000">
              <a:off x="7816399" y="-62757"/>
              <a:ext cx="479036" cy="551254"/>
            </a:xfrm>
            <a:custGeom>
              <a:avLst/>
              <a:gdLst/>
              <a:ahLst/>
              <a:cxnLst/>
              <a:rect l="l" t="t" r="r" b="b"/>
              <a:pathLst>
                <a:path w="27654" h="31823" extrusionOk="0">
                  <a:moveTo>
                    <a:pt x="0" y="0"/>
                  </a:moveTo>
                  <a:lnTo>
                    <a:pt x="0" y="31823"/>
                  </a:lnTo>
                  <a:lnTo>
                    <a:pt x="27653" y="15845"/>
                  </a:lnTo>
                  <a:lnTo>
                    <a:pt x="0" y="0"/>
                  </a:lnTo>
                  <a:close/>
                </a:path>
              </a:pathLst>
            </a:custGeom>
            <a:solidFill>
              <a:srgbClr val="00A6A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7"/>
            <p:cNvSpPr/>
            <p:nvPr/>
          </p:nvSpPr>
          <p:spPr>
            <a:xfrm rot="-5400000">
              <a:off x="7539604" y="-62757"/>
              <a:ext cx="479036" cy="551254"/>
            </a:xfrm>
            <a:custGeom>
              <a:avLst/>
              <a:gdLst/>
              <a:ahLst/>
              <a:cxnLst/>
              <a:rect l="l" t="t" r="r" b="b"/>
              <a:pathLst>
                <a:path w="27654" h="31823" extrusionOk="0">
                  <a:moveTo>
                    <a:pt x="27653" y="0"/>
                  </a:moveTo>
                  <a:lnTo>
                    <a:pt x="0" y="15978"/>
                  </a:lnTo>
                  <a:lnTo>
                    <a:pt x="27653" y="31823"/>
                  </a:lnTo>
                  <a:lnTo>
                    <a:pt x="27653" y="0"/>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7"/>
            <p:cNvSpPr/>
            <p:nvPr/>
          </p:nvSpPr>
          <p:spPr>
            <a:xfrm rot="-5400000">
              <a:off x="7263962" y="-63926"/>
              <a:ext cx="479036" cy="553592"/>
            </a:xfrm>
            <a:custGeom>
              <a:avLst/>
              <a:gdLst/>
              <a:ahLst/>
              <a:cxnLst/>
              <a:rect l="l" t="t" r="r" b="b"/>
              <a:pathLst>
                <a:path w="27654" h="31958" extrusionOk="0">
                  <a:moveTo>
                    <a:pt x="0" y="1"/>
                  </a:moveTo>
                  <a:lnTo>
                    <a:pt x="0" y="31957"/>
                  </a:lnTo>
                  <a:lnTo>
                    <a:pt x="27653" y="15979"/>
                  </a:lnTo>
                  <a:lnTo>
                    <a:pt x="0" y="1"/>
                  </a:lnTo>
                  <a:close/>
                </a:path>
              </a:pathLst>
            </a:custGeom>
            <a:solidFill>
              <a:srgbClr val="FFA73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7"/>
            <p:cNvSpPr/>
            <p:nvPr/>
          </p:nvSpPr>
          <p:spPr>
            <a:xfrm rot="-5400000">
              <a:off x="7265113" y="413968"/>
              <a:ext cx="476733" cy="553592"/>
            </a:xfrm>
            <a:custGeom>
              <a:avLst/>
              <a:gdLst/>
              <a:ahLst/>
              <a:cxnLst/>
              <a:rect l="l" t="t" r="r" b="b"/>
              <a:pathLst>
                <a:path w="27521" h="31958" extrusionOk="0">
                  <a:moveTo>
                    <a:pt x="27520" y="1"/>
                  </a:moveTo>
                  <a:lnTo>
                    <a:pt x="1" y="15979"/>
                  </a:lnTo>
                  <a:lnTo>
                    <a:pt x="27520" y="31957"/>
                  </a:lnTo>
                  <a:lnTo>
                    <a:pt x="27520" y="1"/>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7"/>
            <p:cNvSpPr/>
            <p:nvPr/>
          </p:nvSpPr>
          <p:spPr>
            <a:xfrm rot="-5400000">
              <a:off x="7540756" y="415137"/>
              <a:ext cx="476733" cy="551254"/>
            </a:xfrm>
            <a:custGeom>
              <a:avLst/>
              <a:gdLst/>
              <a:ahLst/>
              <a:cxnLst/>
              <a:rect l="l" t="t" r="r" b="b"/>
              <a:pathLst>
                <a:path w="27521" h="31823" extrusionOk="0">
                  <a:moveTo>
                    <a:pt x="1" y="0"/>
                  </a:moveTo>
                  <a:lnTo>
                    <a:pt x="1" y="31823"/>
                  </a:lnTo>
                  <a:lnTo>
                    <a:pt x="27520" y="15978"/>
                  </a:lnTo>
                  <a:lnTo>
                    <a:pt x="1" y="0"/>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7"/>
            <p:cNvSpPr/>
            <p:nvPr/>
          </p:nvSpPr>
          <p:spPr>
            <a:xfrm rot="-5400000">
              <a:off x="7263962" y="-63926"/>
              <a:ext cx="479036" cy="553592"/>
            </a:xfrm>
            <a:custGeom>
              <a:avLst/>
              <a:gdLst/>
              <a:ahLst/>
              <a:cxnLst/>
              <a:rect l="l" t="t" r="r" b="b"/>
              <a:pathLst>
                <a:path w="27654" h="31958" extrusionOk="0">
                  <a:moveTo>
                    <a:pt x="0" y="1"/>
                  </a:moveTo>
                  <a:lnTo>
                    <a:pt x="0" y="31957"/>
                  </a:lnTo>
                  <a:lnTo>
                    <a:pt x="27653" y="15979"/>
                  </a:lnTo>
                  <a:lnTo>
                    <a:pt x="0" y="1"/>
                  </a:lnTo>
                  <a:close/>
                </a:path>
              </a:pathLst>
            </a:custGeom>
            <a:solidFill>
              <a:srgbClr val="78001B"/>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7"/>
            <p:cNvSpPr/>
            <p:nvPr/>
          </p:nvSpPr>
          <p:spPr>
            <a:xfrm rot="-5400000">
              <a:off x="6852226" y="277891"/>
              <a:ext cx="476733" cy="825746"/>
            </a:xfrm>
            <a:custGeom>
              <a:avLst/>
              <a:gdLst/>
              <a:ahLst/>
              <a:cxnLst/>
              <a:rect l="l" t="t" r="r" b="b"/>
              <a:pathLst>
                <a:path w="27521" h="47669" extrusionOk="0">
                  <a:moveTo>
                    <a:pt x="27520" y="1"/>
                  </a:moveTo>
                  <a:lnTo>
                    <a:pt x="1" y="15845"/>
                  </a:lnTo>
                  <a:lnTo>
                    <a:pt x="1" y="47668"/>
                  </a:lnTo>
                  <a:lnTo>
                    <a:pt x="27520" y="31823"/>
                  </a:lnTo>
                  <a:lnTo>
                    <a:pt x="27520" y="31690"/>
                  </a:lnTo>
                  <a:lnTo>
                    <a:pt x="27520"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7"/>
            <p:cNvSpPr/>
            <p:nvPr/>
          </p:nvSpPr>
          <p:spPr>
            <a:xfrm rot="-5400000">
              <a:off x="5553199" y="611305"/>
              <a:ext cx="139273" cy="158917"/>
            </a:xfrm>
            <a:custGeom>
              <a:avLst/>
              <a:gdLst/>
              <a:ahLst/>
              <a:cxnLst/>
              <a:rect l="l" t="t" r="r" b="b"/>
              <a:pathLst>
                <a:path w="8040" h="9174" extrusionOk="0">
                  <a:moveTo>
                    <a:pt x="8040" y="0"/>
                  </a:moveTo>
                  <a:lnTo>
                    <a:pt x="1" y="4604"/>
                  </a:lnTo>
                  <a:lnTo>
                    <a:pt x="8040" y="9174"/>
                  </a:lnTo>
                  <a:lnTo>
                    <a:pt x="8040" y="0"/>
                  </a:lnTo>
                  <a:close/>
                </a:path>
              </a:pathLst>
            </a:custGeom>
            <a:solidFill>
              <a:srgbClr val="018790"/>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7"/>
            <p:cNvSpPr/>
            <p:nvPr/>
          </p:nvSpPr>
          <p:spPr>
            <a:xfrm rot="-5400000">
              <a:off x="5886623" y="414843"/>
              <a:ext cx="476733" cy="551843"/>
            </a:xfrm>
            <a:custGeom>
              <a:avLst/>
              <a:gdLst/>
              <a:ahLst/>
              <a:cxnLst/>
              <a:rect l="l" t="t" r="r" b="b"/>
              <a:pathLst>
                <a:path w="27521" h="31857" extrusionOk="0">
                  <a:moveTo>
                    <a:pt x="1" y="0"/>
                  </a:moveTo>
                  <a:lnTo>
                    <a:pt x="1" y="31857"/>
                  </a:lnTo>
                  <a:lnTo>
                    <a:pt x="27520" y="15845"/>
                  </a:lnTo>
                  <a:lnTo>
                    <a:pt x="1" y="0"/>
                  </a:lnTo>
                  <a:close/>
                </a:path>
              </a:pathLst>
            </a:custGeom>
            <a:solidFill>
              <a:srgbClr val="1DCDC3"/>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7"/>
            <p:cNvSpPr/>
            <p:nvPr/>
          </p:nvSpPr>
          <p:spPr>
            <a:xfrm rot="-5400000">
              <a:off x="8404961" y="653513"/>
              <a:ext cx="953448" cy="551271"/>
            </a:xfrm>
            <a:custGeom>
              <a:avLst/>
              <a:gdLst/>
              <a:ahLst/>
              <a:cxnLst/>
              <a:rect l="l" t="t" r="r" b="b"/>
              <a:pathLst>
                <a:path w="55041" h="31824" extrusionOk="0">
                  <a:moveTo>
                    <a:pt x="27521" y="1"/>
                  </a:moveTo>
                  <a:lnTo>
                    <a:pt x="1" y="15979"/>
                  </a:lnTo>
                  <a:lnTo>
                    <a:pt x="27521" y="31823"/>
                  </a:lnTo>
                  <a:lnTo>
                    <a:pt x="55040" y="15979"/>
                  </a:lnTo>
                  <a:lnTo>
                    <a:pt x="27521" y="1"/>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7"/>
            <p:cNvSpPr/>
            <p:nvPr/>
          </p:nvSpPr>
          <p:spPr>
            <a:xfrm rot="-5400000">
              <a:off x="8230422" y="276739"/>
              <a:ext cx="476733" cy="828050"/>
            </a:xfrm>
            <a:custGeom>
              <a:avLst/>
              <a:gdLst/>
              <a:ahLst/>
              <a:cxnLst/>
              <a:rect l="l" t="t" r="r" b="b"/>
              <a:pathLst>
                <a:path w="27521" h="47802" extrusionOk="0">
                  <a:moveTo>
                    <a:pt x="1" y="1"/>
                  </a:moveTo>
                  <a:lnTo>
                    <a:pt x="1" y="31824"/>
                  </a:lnTo>
                  <a:lnTo>
                    <a:pt x="27520" y="47802"/>
                  </a:lnTo>
                  <a:lnTo>
                    <a:pt x="27520" y="15979"/>
                  </a:lnTo>
                  <a:lnTo>
                    <a:pt x="1" y="1"/>
                  </a:lnTo>
                  <a:close/>
                </a:path>
              </a:pathLst>
            </a:cu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7"/>
            <p:cNvSpPr/>
            <p:nvPr/>
          </p:nvSpPr>
          <p:spPr>
            <a:xfrm rot="-5400000">
              <a:off x="7817551" y="415137"/>
              <a:ext cx="476733" cy="551254"/>
            </a:xfrm>
            <a:custGeom>
              <a:avLst/>
              <a:gdLst/>
              <a:ahLst/>
              <a:cxnLst/>
              <a:rect l="l" t="t" r="r" b="b"/>
              <a:pathLst>
                <a:path w="27521" h="31823" extrusionOk="0">
                  <a:moveTo>
                    <a:pt x="27520" y="0"/>
                  </a:moveTo>
                  <a:lnTo>
                    <a:pt x="1" y="15845"/>
                  </a:lnTo>
                  <a:lnTo>
                    <a:pt x="27520" y="31823"/>
                  </a:lnTo>
                  <a:lnTo>
                    <a:pt x="27520" y="0"/>
                  </a:lnTo>
                  <a:close/>
                </a:path>
              </a:pathLst>
            </a:cu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7"/>
            <p:cNvSpPr/>
            <p:nvPr/>
          </p:nvSpPr>
          <p:spPr>
            <a:xfrm rot="-5400000">
              <a:off x="7816399" y="-62757"/>
              <a:ext cx="479036" cy="551254"/>
            </a:xfrm>
            <a:custGeom>
              <a:avLst/>
              <a:gdLst/>
              <a:ahLst/>
              <a:cxnLst/>
              <a:rect l="l" t="t" r="r" b="b"/>
              <a:pathLst>
                <a:path w="27654" h="31823" extrusionOk="0">
                  <a:moveTo>
                    <a:pt x="0" y="0"/>
                  </a:moveTo>
                  <a:lnTo>
                    <a:pt x="0" y="31823"/>
                  </a:lnTo>
                  <a:lnTo>
                    <a:pt x="27653" y="15845"/>
                  </a:lnTo>
                  <a:lnTo>
                    <a:pt x="0" y="0"/>
                  </a:lnTo>
                  <a:close/>
                </a:path>
              </a:pathLst>
            </a:custGeom>
            <a:solidFill>
              <a:schemeClr val="accent5"/>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7"/>
            <p:cNvSpPr/>
            <p:nvPr/>
          </p:nvSpPr>
          <p:spPr>
            <a:xfrm rot="-5400000">
              <a:off x="7263962" y="-63926"/>
              <a:ext cx="479036" cy="553592"/>
            </a:xfrm>
            <a:custGeom>
              <a:avLst/>
              <a:gdLst/>
              <a:ahLst/>
              <a:cxnLst/>
              <a:rect l="l" t="t" r="r" b="b"/>
              <a:pathLst>
                <a:path w="27654" h="31958" extrusionOk="0">
                  <a:moveTo>
                    <a:pt x="0" y="1"/>
                  </a:moveTo>
                  <a:lnTo>
                    <a:pt x="0" y="31957"/>
                  </a:lnTo>
                  <a:lnTo>
                    <a:pt x="27653" y="15979"/>
                  </a:lnTo>
                  <a:lnTo>
                    <a:pt x="0" y="1"/>
                  </a:lnTo>
                  <a:close/>
                </a:path>
              </a:pathLst>
            </a:custGeom>
            <a:solidFill>
              <a:schemeClr val="accent6"/>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7"/>
            <p:cNvSpPr/>
            <p:nvPr/>
          </p:nvSpPr>
          <p:spPr>
            <a:xfrm rot="-5400000">
              <a:off x="7163985" y="515124"/>
              <a:ext cx="953448" cy="828050"/>
            </a:xfrm>
            <a:custGeom>
              <a:avLst/>
              <a:gdLst/>
              <a:ahLst/>
              <a:cxnLst/>
              <a:rect l="l" t="t" r="r" b="b"/>
              <a:pathLst>
                <a:path w="55041" h="47802" extrusionOk="0">
                  <a:moveTo>
                    <a:pt x="55040" y="1"/>
                  </a:moveTo>
                  <a:lnTo>
                    <a:pt x="27521" y="15979"/>
                  </a:lnTo>
                  <a:lnTo>
                    <a:pt x="1" y="31957"/>
                  </a:lnTo>
                  <a:lnTo>
                    <a:pt x="27521" y="47802"/>
                  </a:lnTo>
                  <a:lnTo>
                    <a:pt x="55040" y="31957"/>
                  </a:lnTo>
                  <a:lnTo>
                    <a:pt x="55040" y="1"/>
                  </a:lnTo>
                  <a:close/>
                </a:path>
              </a:pathLst>
            </a:custGeom>
            <a:solidFill>
              <a:schemeClr val="accent4"/>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SLIDE">
  <p:cSld name="CUSTOM_3">
    <p:spTree>
      <p:nvGrpSpPr>
        <p:cNvPr id="1" name="Shape 332"/>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E9E6E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434343"/>
              </a:buClr>
              <a:buSzPts val="2800"/>
              <a:buFont typeface="Barlow Condensed SemiBold"/>
              <a:buNone/>
              <a:defRPr sz="2800">
                <a:solidFill>
                  <a:srgbClr val="434343"/>
                </a:solidFill>
                <a:latin typeface="Barlow Condensed SemiBold"/>
                <a:ea typeface="Barlow Condensed SemiBold"/>
                <a:cs typeface="Barlow Condensed SemiBold"/>
                <a:sym typeface="Barlow Condensed SemiBold"/>
              </a:defRPr>
            </a:lvl1pPr>
            <a:lvl2pPr lvl="1">
              <a:spcBef>
                <a:spcPts val="0"/>
              </a:spcBef>
              <a:spcAft>
                <a:spcPts val="0"/>
              </a:spcAft>
              <a:buClr>
                <a:srgbClr val="434343"/>
              </a:buClr>
              <a:buSzPts val="2800"/>
              <a:buFont typeface="Barlow Condensed SemiBold"/>
              <a:buNone/>
              <a:defRPr sz="2800">
                <a:solidFill>
                  <a:srgbClr val="434343"/>
                </a:solidFill>
                <a:latin typeface="Barlow Condensed SemiBold"/>
                <a:ea typeface="Barlow Condensed SemiBold"/>
                <a:cs typeface="Barlow Condensed SemiBold"/>
                <a:sym typeface="Barlow Condensed SemiBold"/>
              </a:defRPr>
            </a:lvl2pPr>
            <a:lvl3pPr lvl="2">
              <a:spcBef>
                <a:spcPts val="0"/>
              </a:spcBef>
              <a:spcAft>
                <a:spcPts val="0"/>
              </a:spcAft>
              <a:buClr>
                <a:srgbClr val="434343"/>
              </a:buClr>
              <a:buSzPts val="2800"/>
              <a:buFont typeface="Barlow Condensed SemiBold"/>
              <a:buNone/>
              <a:defRPr sz="2800">
                <a:solidFill>
                  <a:srgbClr val="434343"/>
                </a:solidFill>
                <a:latin typeface="Barlow Condensed SemiBold"/>
                <a:ea typeface="Barlow Condensed SemiBold"/>
                <a:cs typeface="Barlow Condensed SemiBold"/>
                <a:sym typeface="Barlow Condensed SemiBold"/>
              </a:defRPr>
            </a:lvl3pPr>
            <a:lvl4pPr lvl="3">
              <a:spcBef>
                <a:spcPts val="0"/>
              </a:spcBef>
              <a:spcAft>
                <a:spcPts val="0"/>
              </a:spcAft>
              <a:buClr>
                <a:srgbClr val="434343"/>
              </a:buClr>
              <a:buSzPts val="2800"/>
              <a:buFont typeface="Barlow Condensed SemiBold"/>
              <a:buNone/>
              <a:defRPr sz="2800">
                <a:solidFill>
                  <a:srgbClr val="434343"/>
                </a:solidFill>
                <a:latin typeface="Barlow Condensed SemiBold"/>
                <a:ea typeface="Barlow Condensed SemiBold"/>
                <a:cs typeface="Barlow Condensed SemiBold"/>
                <a:sym typeface="Barlow Condensed SemiBold"/>
              </a:defRPr>
            </a:lvl4pPr>
            <a:lvl5pPr lvl="4">
              <a:spcBef>
                <a:spcPts val="0"/>
              </a:spcBef>
              <a:spcAft>
                <a:spcPts val="0"/>
              </a:spcAft>
              <a:buClr>
                <a:srgbClr val="434343"/>
              </a:buClr>
              <a:buSzPts val="2800"/>
              <a:buFont typeface="Barlow Condensed SemiBold"/>
              <a:buNone/>
              <a:defRPr sz="2800">
                <a:solidFill>
                  <a:srgbClr val="434343"/>
                </a:solidFill>
                <a:latin typeface="Barlow Condensed SemiBold"/>
                <a:ea typeface="Barlow Condensed SemiBold"/>
                <a:cs typeface="Barlow Condensed SemiBold"/>
                <a:sym typeface="Barlow Condensed SemiBold"/>
              </a:defRPr>
            </a:lvl5pPr>
            <a:lvl6pPr lvl="5">
              <a:spcBef>
                <a:spcPts val="0"/>
              </a:spcBef>
              <a:spcAft>
                <a:spcPts val="0"/>
              </a:spcAft>
              <a:buClr>
                <a:srgbClr val="434343"/>
              </a:buClr>
              <a:buSzPts val="2800"/>
              <a:buFont typeface="Barlow Condensed SemiBold"/>
              <a:buNone/>
              <a:defRPr sz="2800">
                <a:solidFill>
                  <a:srgbClr val="434343"/>
                </a:solidFill>
                <a:latin typeface="Barlow Condensed SemiBold"/>
                <a:ea typeface="Barlow Condensed SemiBold"/>
                <a:cs typeface="Barlow Condensed SemiBold"/>
                <a:sym typeface="Barlow Condensed SemiBold"/>
              </a:defRPr>
            </a:lvl6pPr>
            <a:lvl7pPr lvl="6">
              <a:spcBef>
                <a:spcPts val="0"/>
              </a:spcBef>
              <a:spcAft>
                <a:spcPts val="0"/>
              </a:spcAft>
              <a:buClr>
                <a:srgbClr val="434343"/>
              </a:buClr>
              <a:buSzPts val="2800"/>
              <a:buFont typeface="Barlow Condensed SemiBold"/>
              <a:buNone/>
              <a:defRPr sz="2800">
                <a:solidFill>
                  <a:srgbClr val="434343"/>
                </a:solidFill>
                <a:latin typeface="Barlow Condensed SemiBold"/>
                <a:ea typeface="Barlow Condensed SemiBold"/>
                <a:cs typeface="Barlow Condensed SemiBold"/>
                <a:sym typeface="Barlow Condensed SemiBold"/>
              </a:defRPr>
            </a:lvl7pPr>
            <a:lvl8pPr lvl="7">
              <a:spcBef>
                <a:spcPts val="0"/>
              </a:spcBef>
              <a:spcAft>
                <a:spcPts val="0"/>
              </a:spcAft>
              <a:buClr>
                <a:srgbClr val="434343"/>
              </a:buClr>
              <a:buSzPts val="2800"/>
              <a:buFont typeface="Barlow Condensed SemiBold"/>
              <a:buNone/>
              <a:defRPr sz="2800">
                <a:solidFill>
                  <a:srgbClr val="434343"/>
                </a:solidFill>
                <a:latin typeface="Barlow Condensed SemiBold"/>
                <a:ea typeface="Barlow Condensed SemiBold"/>
                <a:cs typeface="Barlow Condensed SemiBold"/>
                <a:sym typeface="Barlow Condensed SemiBold"/>
              </a:defRPr>
            </a:lvl8pPr>
            <a:lvl9pPr lvl="8">
              <a:spcBef>
                <a:spcPts val="0"/>
              </a:spcBef>
              <a:spcAft>
                <a:spcPts val="0"/>
              </a:spcAft>
              <a:buClr>
                <a:srgbClr val="434343"/>
              </a:buClr>
              <a:buSzPts val="2800"/>
              <a:buFont typeface="Barlow Condensed SemiBold"/>
              <a:buNone/>
              <a:defRPr sz="2800">
                <a:solidFill>
                  <a:srgbClr val="434343"/>
                </a:solidFill>
                <a:latin typeface="Barlow Condensed SemiBold"/>
                <a:ea typeface="Barlow Condensed SemiBold"/>
                <a:cs typeface="Barlow Condensed SemiBold"/>
                <a:sym typeface="Barlow Condensed SemiBo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rgbClr val="434343"/>
              </a:buClr>
              <a:buSzPts val="1800"/>
              <a:buFont typeface="Arvo"/>
              <a:buChar char="●"/>
              <a:defRPr sz="1800">
                <a:solidFill>
                  <a:srgbClr val="434343"/>
                </a:solidFill>
                <a:latin typeface="Arvo"/>
                <a:ea typeface="Arvo"/>
                <a:cs typeface="Arvo"/>
                <a:sym typeface="Arvo"/>
              </a:defRPr>
            </a:lvl1pPr>
            <a:lvl2pPr marL="914400" lvl="1" indent="-317500">
              <a:lnSpc>
                <a:spcPct val="115000"/>
              </a:lnSpc>
              <a:spcBef>
                <a:spcPts val="1600"/>
              </a:spcBef>
              <a:spcAft>
                <a:spcPts val="0"/>
              </a:spcAft>
              <a:buClr>
                <a:srgbClr val="434343"/>
              </a:buClr>
              <a:buSzPts val="1400"/>
              <a:buFont typeface="Arvo"/>
              <a:buChar char="○"/>
              <a:defRPr>
                <a:solidFill>
                  <a:srgbClr val="434343"/>
                </a:solidFill>
                <a:latin typeface="Arvo"/>
                <a:ea typeface="Arvo"/>
                <a:cs typeface="Arvo"/>
                <a:sym typeface="Arvo"/>
              </a:defRPr>
            </a:lvl2pPr>
            <a:lvl3pPr marL="1371600" lvl="2" indent="-317500">
              <a:lnSpc>
                <a:spcPct val="115000"/>
              </a:lnSpc>
              <a:spcBef>
                <a:spcPts val="1600"/>
              </a:spcBef>
              <a:spcAft>
                <a:spcPts val="0"/>
              </a:spcAft>
              <a:buClr>
                <a:srgbClr val="434343"/>
              </a:buClr>
              <a:buSzPts val="1400"/>
              <a:buFont typeface="Arvo"/>
              <a:buChar char="■"/>
              <a:defRPr>
                <a:solidFill>
                  <a:srgbClr val="434343"/>
                </a:solidFill>
                <a:latin typeface="Arvo"/>
                <a:ea typeface="Arvo"/>
                <a:cs typeface="Arvo"/>
                <a:sym typeface="Arvo"/>
              </a:defRPr>
            </a:lvl3pPr>
            <a:lvl4pPr marL="1828800" lvl="3" indent="-317500">
              <a:lnSpc>
                <a:spcPct val="115000"/>
              </a:lnSpc>
              <a:spcBef>
                <a:spcPts val="1600"/>
              </a:spcBef>
              <a:spcAft>
                <a:spcPts val="0"/>
              </a:spcAft>
              <a:buClr>
                <a:srgbClr val="434343"/>
              </a:buClr>
              <a:buSzPts val="1400"/>
              <a:buFont typeface="Arvo"/>
              <a:buChar char="●"/>
              <a:defRPr>
                <a:solidFill>
                  <a:srgbClr val="434343"/>
                </a:solidFill>
                <a:latin typeface="Arvo"/>
                <a:ea typeface="Arvo"/>
                <a:cs typeface="Arvo"/>
                <a:sym typeface="Arvo"/>
              </a:defRPr>
            </a:lvl4pPr>
            <a:lvl5pPr marL="2286000" lvl="4" indent="-317500">
              <a:lnSpc>
                <a:spcPct val="115000"/>
              </a:lnSpc>
              <a:spcBef>
                <a:spcPts val="1600"/>
              </a:spcBef>
              <a:spcAft>
                <a:spcPts val="0"/>
              </a:spcAft>
              <a:buClr>
                <a:srgbClr val="434343"/>
              </a:buClr>
              <a:buSzPts val="1400"/>
              <a:buFont typeface="Arvo"/>
              <a:buChar char="○"/>
              <a:defRPr>
                <a:solidFill>
                  <a:srgbClr val="434343"/>
                </a:solidFill>
                <a:latin typeface="Arvo"/>
                <a:ea typeface="Arvo"/>
                <a:cs typeface="Arvo"/>
                <a:sym typeface="Arvo"/>
              </a:defRPr>
            </a:lvl5pPr>
            <a:lvl6pPr marL="2743200" lvl="5" indent="-317500">
              <a:lnSpc>
                <a:spcPct val="115000"/>
              </a:lnSpc>
              <a:spcBef>
                <a:spcPts val="1600"/>
              </a:spcBef>
              <a:spcAft>
                <a:spcPts val="0"/>
              </a:spcAft>
              <a:buClr>
                <a:srgbClr val="434343"/>
              </a:buClr>
              <a:buSzPts val="1400"/>
              <a:buFont typeface="Arvo"/>
              <a:buChar char="■"/>
              <a:defRPr>
                <a:solidFill>
                  <a:srgbClr val="434343"/>
                </a:solidFill>
                <a:latin typeface="Arvo"/>
                <a:ea typeface="Arvo"/>
                <a:cs typeface="Arvo"/>
                <a:sym typeface="Arvo"/>
              </a:defRPr>
            </a:lvl6pPr>
            <a:lvl7pPr marL="3200400" lvl="6" indent="-317500">
              <a:lnSpc>
                <a:spcPct val="115000"/>
              </a:lnSpc>
              <a:spcBef>
                <a:spcPts val="1600"/>
              </a:spcBef>
              <a:spcAft>
                <a:spcPts val="0"/>
              </a:spcAft>
              <a:buClr>
                <a:srgbClr val="434343"/>
              </a:buClr>
              <a:buSzPts val="1400"/>
              <a:buFont typeface="Arvo"/>
              <a:buChar char="●"/>
              <a:defRPr>
                <a:solidFill>
                  <a:srgbClr val="434343"/>
                </a:solidFill>
                <a:latin typeface="Arvo"/>
                <a:ea typeface="Arvo"/>
                <a:cs typeface="Arvo"/>
                <a:sym typeface="Arvo"/>
              </a:defRPr>
            </a:lvl7pPr>
            <a:lvl8pPr marL="3657600" lvl="7" indent="-317500">
              <a:lnSpc>
                <a:spcPct val="115000"/>
              </a:lnSpc>
              <a:spcBef>
                <a:spcPts val="1600"/>
              </a:spcBef>
              <a:spcAft>
                <a:spcPts val="0"/>
              </a:spcAft>
              <a:buClr>
                <a:srgbClr val="434343"/>
              </a:buClr>
              <a:buSzPts val="1400"/>
              <a:buFont typeface="Arvo"/>
              <a:buChar char="○"/>
              <a:defRPr>
                <a:solidFill>
                  <a:srgbClr val="434343"/>
                </a:solidFill>
                <a:latin typeface="Arvo"/>
                <a:ea typeface="Arvo"/>
                <a:cs typeface="Arvo"/>
                <a:sym typeface="Arvo"/>
              </a:defRPr>
            </a:lvl8pPr>
            <a:lvl9pPr marL="4114800" lvl="8" indent="-317500">
              <a:lnSpc>
                <a:spcPct val="115000"/>
              </a:lnSpc>
              <a:spcBef>
                <a:spcPts val="1600"/>
              </a:spcBef>
              <a:spcAft>
                <a:spcPts val="1600"/>
              </a:spcAft>
              <a:buClr>
                <a:srgbClr val="434343"/>
              </a:buClr>
              <a:buSzPts val="1400"/>
              <a:buFont typeface="Arvo"/>
              <a:buChar char="■"/>
              <a:defRPr>
                <a:solidFill>
                  <a:srgbClr val="434343"/>
                </a:solidFill>
                <a:latin typeface="Arvo"/>
                <a:ea typeface="Arvo"/>
                <a:cs typeface="Arvo"/>
                <a:sym typeface="Arv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Lst>
  <mc:AlternateContent xmlns:mc="http://schemas.openxmlformats.org/markup-compatibility/2006" xmlns:p14="http://schemas.microsoft.com/office/powerpoint/2010/main">
    <mc:Choice Requires="p14">
      <p:transition spd="med">
        <p14:prism/>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med">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threejs.org/docs/#api/en/core/Geometry" TargetMode="External"/><Relationship Id="rId2" Type="http://schemas.openxmlformats.org/officeDocument/2006/relationships/notesSlide" Target="../notesSlides/notesSlide15.xml"/><Relationship Id="rId1" Type="http://schemas.openxmlformats.org/officeDocument/2006/relationships/slideLayout" Target="../slideLayouts/slideLayout4.xml"/><Relationship Id="rId6" Type="http://schemas.openxmlformats.org/officeDocument/2006/relationships/hyperlink" Target="https://threejsfundamentals.org/threejs/lessons/threejs-primitives.html" TargetMode="External"/><Relationship Id="rId5" Type="http://schemas.openxmlformats.org/officeDocument/2006/relationships/hyperlink" Target="https://youtu.be/8jP4xpga6yY" TargetMode="External"/><Relationship Id="rId4" Type="http://schemas.openxmlformats.org/officeDocument/2006/relationships/hyperlink" Target="https://youtu.be/3eGeh_aJxMI"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id.wikipedia.org/wiki/Matematika" TargetMode="External"/><Relationship Id="rId7" Type="http://schemas.openxmlformats.org/officeDocument/2006/relationships/hyperlink" Target="https://id.wikipedia.org/w/index.php?title=Sifat_ruang&amp;action=edit&amp;redlink=1"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hyperlink" Target="https://id.wikipedia.org/wiki/Posisi" TargetMode="External"/><Relationship Id="rId5" Type="http://schemas.openxmlformats.org/officeDocument/2006/relationships/hyperlink" Target="https://id.wikipedia.org/wiki/Ukuran" TargetMode="External"/><Relationship Id="rId4" Type="http://schemas.openxmlformats.org/officeDocument/2006/relationships/hyperlink" Target="https://id.wikipedia.org/wiki/Bentuk"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9E6E1"/>
        </a:solidFill>
        <a:effectLst/>
      </p:bgPr>
    </p:bg>
    <p:spTree>
      <p:nvGrpSpPr>
        <p:cNvPr id="1" name="Shape 336"/>
        <p:cNvGrpSpPr/>
        <p:nvPr/>
      </p:nvGrpSpPr>
      <p:grpSpPr>
        <a:xfrm>
          <a:off x="0" y="0"/>
          <a:ext cx="0" cy="0"/>
          <a:chOff x="0" y="0"/>
          <a:chExt cx="0" cy="0"/>
        </a:xfrm>
      </p:grpSpPr>
      <p:sp>
        <p:nvSpPr>
          <p:cNvPr id="337" name="Google Shape;337;p9"/>
          <p:cNvSpPr txBox="1">
            <a:spLocks noGrp="1"/>
          </p:cNvSpPr>
          <p:nvPr>
            <p:ph type="ctrTitle"/>
          </p:nvPr>
        </p:nvSpPr>
        <p:spPr>
          <a:xfrm>
            <a:off x="2362500" y="1545450"/>
            <a:ext cx="44190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t>Bekerja dengan Geometri </a:t>
            </a:r>
            <a:endParaRPr/>
          </a:p>
        </p:txBody>
      </p:sp>
      <p:sp>
        <p:nvSpPr>
          <p:cNvPr id="338" name="Google Shape;338;p9"/>
          <p:cNvSpPr txBox="1"/>
          <p:nvPr/>
        </p:nvSpPr>
        <p:spPr>
          <a:xfrm>
            <a:off x="152399" y="4048406"/>
            <a:ext cx="2962275" cy="68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3000" b="1" dirty="0">
                <a:latin typeface="Barlow Condensed"/>
                <a:ea typeface="Barlow Condensed"/>
                <a:cs typeface="Barlow Condensed"/>
                <a:sym typeface="Barlow Condensed"/>
              </a:rPr>
              <a:t>KELOMPOK KBAM</a:t>
            </a:r>
            <a:endParaRPr sz="3000" b="1" dirty="0">
              <a:latin typeface="Barlow Condensed"/>
              <a:ea typeface="Barlow Condensed"/>
              <a:cs typeface="Barlow Condensed"/>
              <a:sym typeface="Barlow Condense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18"/>
          <p:cNvSpPr txBox="1"/>
          <p:nvPr/>
        </p:nvSpPr>
        <p:spPr>
          <a:xfrm>
            <a:off x="354275" y="415950"/>
            <a:ext cx="6021600" cy="4411200"/>
          </a:xfrm>
          <a:prstGeom prst="rect">
            <a:avLst/>
          </a:prstGeom>
          <a:noFill/>
          <a:ln>
            <a:noFill/>
          </a:ln>
        </p:spPr>
        <p:txBody>
          <a:bodyPr spcFirstLastPara="1" wrap="square" lIns="91425" tIns="91425" rIns="91425" bIns="91425" anchor="t" anchorCtr="0">
            <a:noAutofit/>
          </a:bodyPr>
          <a:lstStyle/>
          <a:p>
            <a:pPr marL="457200" lvl="0" indent="0" algn="l" rtl="0">
              <a:spcBef>
                <a:spcPts val="0"/>
              </a:spcBef>
              <a:spcAft>
                <a:spcPts val="0"/>
              </a:spcAft>
              <a:buNone/>
            </a:pPr>
            <a:endParaRPr sz="1500">
              <a:solidFill>
                <a:srgbClr val="24292E"/>
              </a:solidFill>
              <a:highlight>
                <a:schemeClr val="dk1"/>
              </a:highlight>
              <a:latin typeface="Courier New"/>
              <a:ea typeface="Courier New"/>
              <a:cs typeface="Courier New"/>
              <a:sym typeface="Courier New"/>
            </a:endParaRPr>
          </a:p>
          <a:p>
            <a:pPr marL="457200" lvl="0" indent="-323850" algn="l" rtl="0">
              <a:spcBef>
                <a:spcPts val="0"/>
              </a:spcBef>
              <a:spcAft>
                <a:spcPts val="0"/>
              </a:spcAft>
              <a:buClr>
                <a:srgbClr val="000000"/>
              </a:buClr>
              <a:buSzPts val="1500"/>
              <a:buFont typeface="Barlow Condensed"/>
              <a:buChar char="●"/>
            </a:pPr>
            <a:r>
              <a:rPr lang="es" sz="1500" b="1">
                <a:highlight>
                  <a:schemeClr val="dk1"/>
                </a:highlight>
                <a:latin typeface="Barlow Condensed"/>
                <a:ea typeface="Barlow Condensed"/>
                <a:cs typeface="Barlow Condensed"/>
                <a:sym typeface="Barlow Condensed"/>
              </a:rPr>
              <a:t>THREE.TubeGeometry (</a:t>
            </a:r>
            <a:r>
              <a:rPr lang="es" sz="1500" b="1">
                <a:solidFill>
                  <a:srgbClr val="434343"/>
                </a:solidFill>
                <a:highlight>
                  <a:schemeClr val="dk1"/>
                </a:highlight>
                <a:latin typeface="Barlow Condensed"/>
                <a:ea typeface="Barlow Condensed"/>
                <a:cs typeface="Barlow Condensed"/>
                <a:sym typeface="Barlow Condensed"/>
              </a:rPr>
              <a:t>path, tubularSegments, radius, radialSegments, closed</a:t>
            </a:r>
            <a:r>
              <a:rPr lang="es" sz="1500" b="1">
                <a:highlight>
                  <a:schemeClr val="dk1"/>
                </a:highlight>
                <a:latin typeface="Barlow Condensed"/>
                <a:ea typeface="Barlow Condensed"/>
                <a:cs typeface="Barlow Condensed"/>
                <a:sym typeface="Barlow Condensed"/>
              </a:rPr>
              <a:t>)</a:t>
            </a:r>
            <a:endParaRPr sz="1500" b="1">
              <a:highlight>
                <a:schemeClr val="dk1"/>
              </a:highlight>
              <a:latin typeface="Barlow Condensed"/>
              <a:ea typeface="Barlow Condensed"/>
              <a:cs typeface="Barlow Condensed"/>
              <a:sym typeface="Barlow Condensed"/>
            </a:endParaRPr>
          </a:p>
          <a:p>
            <a:pPr marL="0" lvl="0" indent="0" algn="l" rtl="0">
              <a:spcBef>
                <a:spcPts val="0"/>
              </a:spcBef>
              <a:spcAft>
                <a:spcPts val="0"/>
              </a:spcAft>
              <a:buNone/>
            </a:pPr>
            <a:endParaRPr sz="1700">
              <a:solidFill>
                <a:srgbClr val="30B030"/>
              </a:solidFill>
              <a:latin typeface="Roboto Mono"/>
              <a:ea typeface="Roboto Mono"/>
              <a:cs typeface="Roboto Mono"/>
              <a:sym typeface="Roboto Mono"/>
            </a:endParaRPr>
          </a:p>
          <a:p>
            <a:pPr marL="457200" lvl="0" indent="0" algn="l" rtl="0">
              <a:spcBef>
                <a:spcPts val="0"/>
              </a:spcBef>
              <a:spcAft>
                <a:spcPts val="0"/>
              </a:spcAft>
              <a:buNone/>
            </a:pPr>
            <a:r>
              <a:rPr lang="es" sz="1300">
                <a:solidFill>
                  <a:srgbClr val="30B030"/>
                </a:solidFill>
                <a:latin typeface="Courier New"/>
                <a:ea typeface="Courier New"/>
                <a:cs typeface="Courier New"/>
                <a:sym typeface="Courier New"/>
              </a:rPr>
              <a:t>var</a:t>
            </a:r>
            <a:r>
              <a:rPr lang="es" sz="1300">
                <a:solidFill>
                  <a:srgbClr val="444444"/>
                </a:solidFill>
                <a:latin typeface="Courier New"/>
                <a:ea typeface="Courier New"/>
                <a:cs typeface="Courier New"/>
                <a:sym typeface="Courier New"/>
              </a:rPr>
              <a:t> geometry </a:t>
            </a:r>
            <a:r>
              <a:rPr lang="es" sz="1300">
                <a:solidFill>
                  <a:srgbClr val="888888"/>
                </a:solidFill>
                <a:latin typeface="Courier New"/>
                <a:ea typeface="Courier New"/>
                <a:cs typeface="Courier New"/>
                <a:sym typeface="Courier New"/>
              </a:rPr>
              <a:t>=</a:t>
            </a:r>
            <a:r>
              <a:rPr lang="es" sz="1300">
                <a:solidFill>
                  <a:srgbClr val="444444"/>
                </a:solidFill>
                <a:latin typeface="Courier New"/>
                <a:ea typeface="Courier New"/>
                <a:cs typeface="Courier New"/>
                <a:sym typeface="Courier New"/>
              </a:rPr>
              <a:t> </a:t>
            </a:r>
            <a:r>
              <a:rPr lang="es" sz="1300">
                <a:solidFill>
                  <a:srgbClr val="30B030"/>
                </a:solidFill>
                <a:latin typeface="Courier New"/>
                <a:ea typeface="Courier New"/>
                <a:cs typeface="Courier New"/>
                <a:sym typeface="Courier New"/>
              </a:rPr>
              <a:t>new</a:t>
            </a:r>
            <a:r>
              <a:rPr lang="es" sz="1300">
                <a:solidFill>
                  <a:srgbClr val="444444"/>
                </a:solidFill>
                <a:latin typeface="Courier New"/>
                <a:ea typeface="Courier New"/>
                <a:cs typeface="Courier New"/>
                <a:sym typeface="Courier New"/>
              </a:rPr>
              <a:t> THREE</a:t>
            </a:r>
            <a:r>
              <a:rPr lang="es" sz="1300">
                <a:solidFill>
                  <a:srgbClr val="888888"/>
                </a:solidFill>
                <a:latin typeface="Courier New"/>
                <a:ea typeface="Courier New"/>
                <a:cs typeface="Courier New"/>
                <a:sym typeface="Courier New"/>
              </a:rPr>
              <a:t>.</a:t>
            </a:r>
            <a:r>
              <a:rPr lang="es" sz="1300">
                <a:solidFill>
                  <a:srgbClr val="2194CE"/>
                </a:solidFill>
                <a:latin typeface="Courier New"/>
                <a:ea typeface="Courier New"/>
                <a:cs typeface="Courier New"/>
                <a:sym typeface="Courier New"/>
              </a:rPr>
              <a:t>TubeGeometry</a:t>
            </a:r>
            <a:r>
              <a:rPr lang="es" sz="1300">
                <a:solidFill>
                  <a:srgbClr val="888888"/>
                </a:solidFill>
                <a:latin typeface="Courier New"/>
                <a:ea typeface="Courier New"/>
                <a:cs typeface="Courier New"/>
                <a:sym typeface="Courier New"/>
              </a:rPr>
              <a:t>(</a:t>
            </a:r>
            <a:r>
              <a:rPr lang="es" sz="1300">
                <a:solidFill>
                  <a:srgbClr val="444444"/>
                </a:solidFill>
                <a:latin typeface="Courier New"/>
                <a:ea typeface="Courier New"/>
                <a:cs typeface="Courier New"/>
                <a:sym typeface="Courier New"/>
              </a:rPr>
              <a:t> path</a:t>
            </a:r>
            <a:r>
              <a:rPr lang="es" sz="1300">
                <a:solidFill>
                  <a:srgbClr val="888888"/>
                </a:solidFill>
                <a:latin typeface="Courier New"/>
                <a:ea typeface="Courier New"/>
                <a:cs typeface="Courier New"/>
                <a:sym typeface="Courier New"/>
              </a:rPr>
              <a:t>,</a:t>
            </a:r>
            <a:r>
              <a:rPr lang="es" sz="1300">
                <a:solidFill>
                  <a:srgbClr val="444444"/>
                </a:solidFill>
                <a:latin typeface="Courier New"/>
                <a:ea typeface="Courier New"/>
                <a:cs typeface="Courier New"/>
                <a:sym typeface="Courier New"/>
              </a:rPr>
              <a:t> </a:t>
            </a:r>
            <a:r>
              <a:rPr lang="es" sz="1300">
                <a:solidFill>
                  <a:srgbClr val="FF0080"/>
                </a:solidFill>
                <a:latin typeface="Courier New"/>
                <a:ea typeface="Courier New"/>
                <a:cs typeface="Courier New"/>
                <a:sym typeface="Courier New"/>
              </a:rPr>
              <a:t>20</a:t>
            </a:r>
            <a:r>
              <a:rPr lang="es" sz="1300">
                <a:solidFill>
                  <a:srgbClr val="888888"/>
                </a:solidFill>
                <a:latin typeface="Courier New"/>
                <a:ea typeface="Courier New"/>
                <a:cs typeface="Courier New"/>
                <a:sym typeface="Courier New"/>
              </a:rPr>
              <a:t>,</a:t>
            </a:r>
            <a:r>
              <a:rPr lang="es" sz="1300">
                <a:solidFill>
                  <a:srgbClr val="444444"/>
                </a:solidFill>
                <a:latin typeface="Courier New"/>
                <a:ea typeface="Courier New"/>
                <a:cs typeface="Courier New"/>
                <a:sym typeface="Courier New"/>
              </a:rPr>
              <a:t> </a:t>
            </a:r>
            <a:r>
              <a:rPr lang="es" sz="1300">
                <a:solidFill>
                  <a:srgbClr val="FF0080"/>
                </a:solidFill>
                <a:latin typeface="Courier New"/>
                <a:ea typeface="Courier New"/>
                <a:cs typeface="Courier New"/>
                <a:sym typeface="Courier New"/>
              </a:rPr>
              <a:t>2</a:t>
            </a:r>
            <a:r>
              <a:rPr lang="es" sz="1300">
                <a:solidFill>
                  <a:srgbClr val="888888"/>
                </a:solidFill>
                <a:latin typeface="Courier New"/>
                <a:ea typeface="Courier New"/>
                <a:cs typeface="Courier New"/>
                <a:sym typeface="Courier New"/>
              </a:rPr>
              <a:t>,</a:t>
            </a:r>
            <a:r>
              <a:rPr lang="es" sz="1300">
                <a:solidFill>
                  <a:srgbClr val="444444"/>
                </a:solidFill>
                <a:latin typeface="Courier New"/>
                <a:ea typeface="Courier New"/>
                <a:cs typeface="Courier New"/>
                <a:sym typeface="Courier New"/>
              </a:rPr>
              <a:t> </a:t>
            </a:r>
            <a:r>
              <a:rPr lang="es" sz="1300">
                <a:solidFill>
                  <a:srgbClr val="FF0080"/>
                </a:solidFill>
                <a:latin typeface="Courier New"/>
                <a:ea typeface="Courier New"/>
                <a:cs typeface="Courier New"/>
                <a:sym typeface="Courier New"/>
              </a:rPr>
              <a:t>8</a:t>
            </a:r>
            <a:r>
              <a:rPr lang="es" sz="1300">
                <a:solidFill>
                  <a:srgbClr val="888888"/>
                </a:solidFill>
                <a:latin typeface="Courier New"/>
                <a:ea typeface="Courier New"/>
                <a:cs typeface="Courier New"/>
                <a:sym typeface="Courier New"/>
              </a:rPr>
              <a:t>,</a:t>
            </a:r>
            <a:r>
              <a:rPr lang="es" sz="1300">
                <a:solidFill>
                  <a:srgbClr val="444444"/>
                </a:solidFill>
                <a:latin typeface="Courier New"/>
                <a:ea typeface="Courier New"/>
                <a:cs typeface="Courier New"/>
                <a:sym typeface="Courier New"/>
              </a:rPr>
              <a:t> </a:t>
            </a:r>
            <a:r>
              <a:rPr lang="es" sz="1300">
                <a:solidFill>
                  <a:srgbClr val="30B030"/>
                </a:solidFill>
                <a:latin typeface="Courier New"/>
                <a:ea typeface="Courier New"/>
                <a:cs typeface="Courier New"/>
                <a:sym typeface="Courier New"/>
              </a:rPr>
              <a:t>false</a:t>
            </a:r>
            <a:r>
              <a:rPr lang="es" sz="1300">
                <a:solidFill>
                  <a:srgbClr val="444444"/>
                </a:solidFill>
                <a:latin typeface="Courier New"/>
                <a:ea typeface="Courier New"/>
                <a:cs typeface="Courier New"/>
                <a:sym typeface="Courier New"/>
              </a:rPr>
              <a:t> </a:t>
            </a:r>
            <a:r>
              <a:rPr lang="es" sz="1300">
                <a:solidFill>
                  <a:srgbClr val="888888"/>
                </a:solidFill>
                <a:latin typeface="Courier New"/>
                <a:ea typeface="Courier New"/>
                <a:cs typeface="Courier New"/>
                <a:sym typeface="Courier New"/>
              </a:rPr>
              <a:t>);</a:t>
            </a:r>
            <a:endParaRPr sz="1300" b="1">
              <a:highlight>
                <a:schemeClr val="dk1"/>
              </a:highlight>
              <a:latin typeface="Courier New"/>
              <a:ea typeface="Courier New"/>
              <a:cs typeface="Courier New"/>
              <a:sym typeface="Courier New"/>
            </a:endParaRPr>
          </a:p>
          <a:p>
            <a:pPr marL="457200" lvl="0" indent="0" algn="l" rtl="0">
              <a:spcBef>
                <a:spcPts val="0"/>
              </a:spcBef>
              <a:spcAft>
                <a:spcPts val="0"/>
              </a:spcAft>
              <a:buNone/>
            </a:pPr>
            <a:endParaRPr sz="1500" b="1">
              <a:highlight>
                <a:schemeClr val="dk1"/>
              </a:highlight>
              <a:latin typeface="Barlow Condensed"/>
              <a:ea typeface="Barlow Condensed"/>
              <a:cs typeface="Barlow Condensed"/>
              <a:sym typeface="Barlow Condensed"/>
            </a:endParaRPr>
          </a:p>
          <a:p>
            <a:pPr marL="457200" lvl="0" indent="-323850" algn="l" rtl="0">
              <a:spcBef>
                <a:spcPts val="300"/>
              </a:spcBef>
              <a:spcAft>
                <a:spcPts val="0"/>
              </a:spcAft>
              <a:buClr>
                <a:srgbClr val="000000"/>
              </a:buClr>
              <a:buSzPts val="1500"/>
              <a:buFont typeface="Barlow Condensed"/>
              <a:buChar char="●"/>
            </a:pPr>
            <a:r>
              <a:rPr lang="es" sz="1500" b="1">
                <a:highlight>
                  <a:schemeClr val="dk1"/>
                </a:highlight>
                <a:latin typeface="Barlow Condensed"/>
                <a:ea typeface="Barlow Condensed"/>
                <a:cs typeface="Barlow Condensed"/>
                <a:sym typeface="Barlow Condensed"/>
              </a:rPr>
              <a:t>THREE.SphereGeometry (</a:t>
            </a:r>
            <a:r>
              <a:rPr lang="es" sz="1500" b="1">
                <a:solidFill>
                  <a:srgbClr val="434343"/>
                </a:solidFill>
                <a:highlight>
                  <a:schemeClr val="dk1"/>
                </a:highlight>
                <a:latin typeface="Barlow Condensed"/>
                <a:ea typeface="Barlow Condensed"/>
                <a:cs typeface="Barlow Condensed"/>
                <a:sym typeface="Barlow Condensed"/>
              </a:rPr>
              <a:t>radius, widthSegments, heightSegments, phiStart, phiLength, thetaStart, thetaLength</a:t>
            </a:r>
            <a:r>
              <a:rPr lang="es" sz="1500" b="1">
                <a:highlight>
                  <a:schemeClr val="dk1"/>
                </a:highlight>
                <a:latin typeface="Barlow Condensed"/>
                <a:ea typeface="Barlow Condensed"/>
                <a:cs typeface="Barlow Condensed"/>
                <a:sym typeface="Barlow Condensed"/>
              </a:rPr>
              <a:t>)</a:t>
            </a:r>
            <a:endParaRPr sz="1500" b="1">
              <a:highlight>
                <a:schemeClr val="dk1"/>
              </a:highlight>
              <a:latin typeface="Barlow Condensed"/>
              <a:ea typeface="Barlow Condensed"/>
              <a:cs typeface="Barlow Condensed"/>
              <a:sym typeface="Barlow Condensed"/>
            </a:endParaRPr>
          </a:p>
          <a:p>
            <a:pPr marL="457200" lvl="0" indent="0" algn="l" rtl="0">
              <a:spcBef>
                <a:spcPts val="300"/>
              </a:spcBef>
              <a:spcAft>
                <a:spcPts val="0"/>
              </a:spcAft>
              <a:buNone/>
            </a:pPr>
            <a:endParaRPr sz="1700" b="1">
              <a:highlight>
                <a:schemeClr val="dk1"/>
              </a:highlight>
              <a:latin typeface="Barlow Condensed"/>
              <a:ea typeface="Barlow Condensed"/>
              <a:cs typeface="Barlow Condensed"/>
              <a:sym typeface="Barlow Condensed"/>
            </a:endParaRPr>
          </a:p>
          <a:p>
            <a:pPr marL="457200" lvl="0" indent="0" algn="l" rtl="0">
              <a:spcBef>
                <a:spcPts val="300"/>
              </a:spcBef>
              <a:spcAft>
                <a:spcPts val="0"/>
              </a:spcAft>
              <a:buNone/>
            </a:pPr>
            <a:r>
              <a:rPr lang="es" sz="1300">
                <a:solidFill>
                  <a:srgbClr val="30B030"/>
                </a:solidFill>
                <a:latin typeface="Courier New"/>
                <a:ea typeface="Courier New"/>
                <a:cs typeface="Courier New"/>
                <a:sym typeface="Courier New"/>
              </a:rPr>
              <a:t>var</a:t>
            </a:r>
            <a:r>
              <a:rPr lang="es" sz="1300">
                <a:solidFill>
                  <a:srgbClr val="444444"/>
                </a:solidFill>
                <a:latin typeface="Courier New"/>
                <a:ea typeface="Courier New"/>
                <a:cs typeface="Courier New"/>
                <a:sym typeface="Courier New"/>
              </a:rPr>
              <a:t> geometry </a:t>
            </a:r>
            <a:r>
              <a:rPr lang="es" sz="1300">
                <a:solidFill>
                  <a:srgbClr val="888888"/>
                </a:solidFill>
                <a:latin typeface="Courier New"/>
                <a:ea typeface="Courier New"/>
                <a:cs typeface="Courier New"/>
                <a:sym typeface="Courier New"/>
              </a:rPr>
              <a:t>=</a:t>
            </a:r>
            <a:r>
              <a:rPr lang="es" sz="1300">
                <a:solidFill>
                  <a:srgbClr val="444444"/>
                </a:solidFill>
                <a:latin typeface="Courier New"/>
                <a:ea typeface="Courier New"/>
                <a:cs typeface="Courier New"/>
                <a:sym typeface="Courier New"/>
              </a:rPr>
              <a:t> </a:t>
            </a:r>
            <a:r>
              <a:rPr lang="es" sz="1300">
                <a:solidFill>
                  <a:srgbClr val="30B030"/>
                </a:solidFill>
                <a:latin typeface="Courier New"/>
                <a:ea typeface="Courier New"/>
                <a:cs typeface="Courier New"/>
                <a:sym typeface="Courier New"/>
              </a:rPr>
              <a:t>new</a:t>
            </a:r>
            <a:r>
              <a:rPr lang="es" sz="1300">
                <a:solidFill>
                  <a:srgbClr val="444444"/>
                </a:solidFill>
                <a:latin typeface="Courier New"/>
                <a:ea typeface="Courier New"/>
                <a:cs typeface="Courier New"/>
                <a:sym typeface="Courier New"/>
              </a:rPr>
              <a:t> THREE</a:t>
            </a:r>
            <a:r>
              <a:rPr lang="es" sz="1300">
                <a:solidFill>
                  <a:srgbClr val="888888"/>
                </a:solidFill>
                <a:latin typeface="Courier New"/>
                <a:ea typeface="Courier New"/>
                <a:cs typeface="Courier New"/>
                <a:sym typeface="Courier New"/>
              </a:rPr>
              <a:t>.</a:t>
            </a:r>
            <a:r>
              <a:rPr lang="es" sz="1300">
                <a:solidFill>
                  <a:srgbClr val="2194CE"/>
                </a:solidFill>
                <a:latin typeface="Courier New"/>
                <a:ea typeface="Courier New"/>
                <a:cs typeface="Courier New"/>
                <a:sym typeface="Courier New"/>
              </a:rPr>
              <a:t>SphereGeometry</a:t>
            </a:r>
            <a:r>
              <a:rPr lang="es" sz="1300">
                <a:solidFill>
                  <a:srgbClr val="888888"/>
                </a:solidFill>
                <a:latin typeface="Courier New"/>
                <a:ea typeface="Courier New"/>
                <a:cs typeface="Courier New"/>
                <a:sym typeface="Courier New"/>
              </a:rPr>
              <a:t>(</a:t>
            </a:r>
            <a:r>
              <a:rPr lang="es" sz="1300">
                <a:solidFill>
                  <a:srgbClr val="444444"/>
                </a:solidFill>
                <a:latin typeface="Courier New"/>
                <a:ea typeface="Courier New"/>
                <a:cs typeface="Courier New"/>
                <a:sym typeface="Courier New"/>
              </a:rPr>
              <a:t> </a:t>
            </a:r>
            <a:r>
              <a:rPr lang="es" sz="1300">
                <a:solidFill>
                  <a:srgbClr val="FF0080"/>
                </a:solidFill>
                <a:latin typeface="Courier New"/>
                <a:ea typeface="Courier New"/>
                <a:cs typeface="Courier New"/>
                <a:sym typeface="Courier New"/>
              </a:rPr>
              <a:t>5</a:t>
            </a:r>
            <a:r>
              <a:rPr lang="es" sz="1300">
                <a:solidFill>
                  <a:srgbClr val="888888"/>
                </a:solidFill>
                <a:latin typeface="Courier New"/>
                <a:ea typeface="Courier New"/>
                <a:cs typeface="Courier New"/>
                <a:sym typeface="Courier New"/>
              </a:rPr>
              <a:t>,</a:t>
            </a:r>
            <a:r>
              <a:rPr lang="es" sz="1300">
                <a:solidFill>
                  <a:srgbClr val="444444"/>
                </a:solidFill>
                <a:latin typeface="Courier New"/>
                <a:ea typeface="Courier New"/>
                <a:cs typeface="Courier New"/>
                <a:sym typeface="Courier New"/>
              </a:rPr>
              <a:t> </a:t>
            </a:r>
            <a:r>
              <a:rPr lang="es" sz="1300">
                <a:solidFill>
                  <a:srgbClr val="FF0080"/>
                </a:solidFill>
                <a:latin typeface="Courier New"/>
                <a:ea typeface="Courier New"/>
                <a:cs typeface="Courier New"/>
                <a:sym typeface="Courier New"/>
              </a:rPr>
              <a:t>32</a:t>
            </a:r>
            <a:r>
              <a:rPr lang="es" sz="1300">
                <a:solidFill>
                  <a:srgbClr val="888888"/>
                </a:solidFill>
                <a:latin typeface="Courier New"/>
                <a:ea typeface="Courier New"/>
                <a:cs typeface="Courier New"/>
                <a:sym typeface="Courier New"/>
              </a:rPr>
              <a:t>,</a:t>
            </a:r>
            <a:r>
              <a:rPr lang="es" sz="1300">
                <a:solidFill>
                  <a:srgbClr val="444444"/>
                </a:solidFill>
                <a:latin typeface="Courier New"/>
                <a:ea typeface="Courier New"/>
                <a:cs typeface="Courier New"/>
                <a:sym typeface="Courier New"/>
              </a:rPr>
              <a:t> </a:t>
            </a:r>
            <a:r>
              <a:rPr lang="es" sz="1300">
                <a:solidFill>
                  <a:srgbClr val="FF0080"/>
                </a:solidFill>
                <a:latin typeface="Courier New"/>
                <a:ea typeface="Courier New"/>
                <a:cs typeface="Courier New"/>
                <a:sym typeface="Courier New"/>
              </a:rPr>
              <a:t>32</a:t>
            </a:r>
            <a:r>
              <a:rPr lang="es" sz="1300">
                <a:solidFill>
                  <a:srgbClr val="444444"/>
                </a:solidFill>
                <a:latin typeface="Courier New"/>
                <a:ea typeface="Courier New"/>
                <a:cs typeface="Courier New"/>
                <a:sym typeface="Courier New"/>
              </a:rPr>
              <a:t> </a:t>
            </a:r>
            <a:r>
              <a:rPr lang="es" sz="1300">
                <a:solidFill>
                  <a:srgbClr val="888888"/>
                </a:solidFill>
                <a:latin typeface="Courier New"/>
                <a:ea typeface="Courier New"/>
                <a:cs typeface="Courier New"/>
                <a:sym typeface="Courier New"/>
              </a:rPr>
              <a:t>);</a:t>
            </a:r>
            <a:endParaRPr sz="1300" b="1">
              <a:highlight>
                <a:schemeClr val="dk1"/>
              </a:highlight>
              <a:latin typeface="Courier New"/>
              <a:ea typeface="Courier New"/>
              <a:cs typeface="Courier New"/>
              <a:sym typeface="Courier New"/>
            </a:endParaRPr>
          </a:p>
          <a:p>
            <a:pPr marL="457200" lvl="0" indent="0" algn="l" rtl="0">
              <a:spcBef>
                <a:spcPts val="300"/>
              </a:spcBef>
              <a:spcAft>
                <a:spcPts val="0"/>
              </a:spcAft>
              <a:buNone/>
            </a:pPr>
            <a:endParaRPr sz="1500" b="1">
              <a:highlight>
                <a:schemeClr val="dk1"/>
              </a:highlight>
              <a:latin typeface="Barlow Condensed"/>
              <a:ea typeface="Barlow Condensed"/>
              <a:cs typeface="Barlow Condensed"/>
              <a:sym typeface="Barlow Condensed"/>
            </a:endParaRPr>
          </a:p>
          <a:p>
            <a:pPr marL="457200" lvl="0" indent="-323850" algn="l" rtl="0">
              <a:spcBef>
                <a:spcPts val="300"/>
              </a:spcBef>
              <a:spcAft>
                <a:spcPts val="0"/>
              </a:spcAft>
              <a:buClr>
                <a:srgbClr val="000000"/>
              </a:buClr>
              <a:buSzPts val="1500"/>
              <a:buFont typeface="Barlow Condensed"/>
              <a:buChar char="●"/>
            </a:pPr>
            <a:r>
              <a:rPr lang="es" sz="1500" b="1">
                <a:highlight>
                  <a:schemeClr val="dk1"/>
                </a:highlight>
                <a:latin typeface="Barlow Condensed"/>
                <a:ea typeface="Barlow Condensed"/>
                <a:cs typeface="Barlow Condensed"/>
                <a:sym typeface="Barlow Condensed"/>
              </a:rPr>
              <a:t>THREE.CylinderGeometry (</a:t>
            </a:r>
            <a:r>
              <a:rPr lang="es" sz="1500" b="1">
                <a:solidFill>
                  <a:srgbClr val="434343"/>
                </a:solidFill>
                <a:highlight>
                  <a:schemeClr val="dk1"/>
                </a:highlight>
                <a:latin typeface="Barlow Condensed"/>
                <a:ea typeface="Barlow Condensed"/>
                <a:cs typeface="Barlow Condensed"/>
                <a:sym typeface="Barlow Condensed"/>
              </a:rPr>
              <a:t>radiusTop, radiusBottom, height, radialSegments, heightSegments, openEnded, thetaStart, thetaLength</a:t>
            </a:r>
            <a:r>
              <a:rPr lang="es" sz="1500" b="1">
                <a:highlight>
                  <a:schemeClr val="dk1"/>
                </a:highlight>
                <a:latin typeface="Barlow Condensed"/>
                <a:ea typeface="Barlow Condensed"/>
                <a:cs typeface="Barlow Condensed"/>
                <a:sym typeface="Barlow Condensed"/>
              </a:rPr>
              <a:t>)</a:t>
            </a:r>
            <a:endParaRPr sz="1500" b="1">
              <a:highlight>
                <a:schemeClr val="dk1"/>
              </a:highlight>
              <a:latin typeface="Barlow Condensed"/>
              <a:ea typeface="Barlow Condensed"/>
              <a:cs typeface="Barlow Condensed"/>
              <a:sym typeface="Barlow Condensed"/>
            </a:endParaRPr>
          </a:p>
          <a:p>
            <a:pPr marL="457200" lvl="0" indent="0" algn="l" rtl="0">
              <a:spcBef>
                <a:spcPts val="300"/>
              </a:spcBef>
              <a:spcAft>
                <a:spcPts val="0"/>
              </a:spcAft>
              <a:buNone/>
            </a:pPr>
            <a:endParaRPr sz="1700" b="1">
              <a:highlight>
                <a:schemeClr val="dk1"/>
              </a:highlight>
              <a:latin typeface="Barlow Condensed"/>
              <a:ea typeface="Barlow Condensed"/>
              <a:cs typeface="Barlow Condensed"/>
              <a:sym typeface="Barlow Condensed"/>
            </a:endParaRPr>
          </a:p>
          <a:p>
            <a:pPr marL="457200" lvl="0" indent="0" algn="l" rtl="0">
              <a:spcBef>
                <a:spcPts val="300"/>
              </a:spcBef>
              <a:spcAft>
                <a:spcPts val="0"/>
              </a:spcAft>
              <a:buNone/>
            </a:pPr>
            <a:r>
              <a:rPr lang="es" sz="1300">
                <a:solidFill>
                  <a:srgbClr val="30B030"/>
                </a:solidFill>
                <a:latin typeface="Courier New"/>
                <a:ea typeface="Courier New"/>
                <a:cs typeface="Courier New"/>
                <a:sym typeface="Courier New"/>
              </a:rPr>
              <a:t>var</a:t>
            </a:r>
            <a:r>
              <a:rPr lang="es" sz="1300">
                <a:solidFill>
                  <a:srgbClr val="444444"/>
                </a:solidFill>
                <a:latin typeface="Courier New"/>
                <a:ea typeface="Courier New"/>
                <a:cs typeface="Courier New"/>
                <a:sym typeface="Courier New"/>
              </a:rPr>
              <a:t> geometry </a:t>
            </a:r>
            <a:r>
              <a:rPr lang="es" sz="1300">
                <a:solidFill>
                  <a:srgbClr val="888888"/>
                </a:solidFill>
                <a:latin typeface="Courier New"/>
                <a:ea typeface="Courier New"/>
                <a:cs typeface="Courier New"/>
                <a:sym typeface="Courier New"/>
              </a:rPr>
              <a:t>=</a:t>
            </a:r>
            <a:r>
              <a:rPr lang="es" sz="1300">
                <a:solidFill>
                  <a:srgbClr val="444444"/>
                </a:solidFill>
                <a:latin typeface="Courier New"/>
                <a:ea typeface="Courier New"/>
                <a:cs typeface="Courier New"/>
                <a:sym typeface="Courier New"/>
              </a:rPr>
              <a:t> </a:t>
            </a:r>
            <a:r>
              <a:rPr lang="es" sz="1300">
                <a:solidFill>
                  <a:srgbClr val="30B030"/>
                </a:solidFill>
                <a:latin typeface="Courier New"/>
                <a:ea typeface="Courier New"/>
                <a:cs typeface="Courier New"/>
                <a:sym typeface="Courier New"/>
              </a:rPr>
              <a:t>new</a:t>
            </a:r>
            <a:r>
              <a:rPr lang="es" sz="1300">
                <a:solidFill>
                  <a:srgbClr val="444444"/>
                </a:solidFill>
                <a:latin typeface="Courier New"/>
                <a:ea typeface="Courier New"/>
                <a:cs typeface="Courier New"/>
                <a:sym typeface="Courier New"/>
              </a:rPr>
              <a:t> THREE</a:t>
            </a:r>
            <a:r>
              <a:rPr lang="es" sz="1300">
                <a:solidFill>
                  <a:srgbClr val="888888"/>
                </a:solidFill>
                <a:latin typeface="Courier New"/>
                <a:ea typeface="Courier New"/>
                <a:cs typeface="Courier New"/>
                <a:sym typeface="Courier New"/>
              </a:rPr>
              <a:t>.</a:t>
            </a:r>
            <a:r>
              <a:rPr lang="es" sz="1300">
                <a:solidFill>
                  <a:srgbClr val="2194CE"/>
                </a:solidFill>
                <a:latin typeface="Courier New"/>
                <a:ea typeface="Courier New"/>
                <a:cs typeface="Courier New"/>
                <a:sym typeface="Courier New"/>
              </a:rPr>
              <a:t>CylinderGeometry</a:t>
            </a:r>
            <a:r>
              <a:rPr lang="es" sz="1300">
                <a:solidFill>
                  <a:srgbClr val="888888"/>
                </a:solidFill>
                <a:latin typeface="Courier New"/>
                <a:ea typeface="Courier New"/>
                <a:cs typeface="Courier New"/>
                <a:sym typeface="Courier New"/>
              </a:rPr>
              <a:t>(</a:t>
            </a:r>
            <a:r>
              <a:rPr lang="es" sz="1300">
                <a:solidFill>
                  <a:srgbClr val="444444"/>
                </a:solidFill>
                <a:latin typeface="Courier New"/>
                <a:ea typeface="Courier New"/>
                <a:cs typeface="Courier New"/>
                <a:sym typeface="Courier New"/>
              </a:rPr>
              <a:t> </a:t>
            </a:r>
            <a:r>
              <a:rPr lang="es" sz="1300">
                <a:solidFill>
                  <a:srgbClr val="FF0080"/>
                </a:solidFill>
                <a:latin typeface="Courier New"/>
                <a:ea typeface="Courier New"/>
                <a:cs typeface="Courier New"/>
                <a:sym typeface="Courier New"/>
              </a:rPr>
              <a:t>5</a:t>
            </a:r>
            <a:r>
              <a:rPr lang="es" sz="1300">
                <a:solidFill>
                  <a:srgbClr val="888888"/>
                </a:solidFill>
                <a:latin typeface="Courier New"/>
                <a:ea typeface="Courier New"/>
                <a:cs typeface="Courier New"/>
                <a:sym typeface="Courier New"/>
              </a:rPr>
              <a:t>,</a:t>
            </a:r>
            <a:r>
              <a:rPr lang="es" sz="1300">
                <a:solidFill>
                  <a:srgbClr val="444444"/>
                </a:solidFill>
                <a:latin typeface="Courier New"/>
                <a:ea typeface="Courier New"/>
                <a:cs typeface="Courier New"/>
                <a:sym typeface="Courier New"/>
              </a:rPr>
              <a:t> </a:t>
            </a:r>
            <a:r>
              <a:rPr lang="es" sz="1300">
                <a:solidFill>
                  <a:srgbClr val="FF0080"/>
                </a:solidFill>
                <a:latin typeface="Courier New"/>
                <a:ea typeface="Courier New"/>
                <a:cs typeface="Courier New"/>
                <a:sym typeface="Courier New"/>
              </a:rPr>
              <a:t>5</a:t>
            </a:r>
            <a:r>
              <a:rPr lang="es" sz="1300">
                <a:solidFill>
                  <a:srgbClr val="888888"/>
                </a:solidFill>
                <a:latin typeface="Courier New"/>
                <a:ea typeface="Courier New"/>
                <a:cs typeface="Courier New"/>
                <a:sym typeface="Courier New"/>
              </a:rPr>
              <a:t>,</a:t>
            </a:r>
            <a:r>
              <a:rPr lang="es" sz="1300">
                <a:solidFill>
                  <a:srgbClr val="444444"/>
                </a:solidFill>
                <a:latin typeface="Courier New"/>
                <a:ea typeface="Courier New"/>
                <a:cs typeface="Courier New"/>
                <a:sym typeface="Courier New"/>
              </a:rPr>
              <a:t> </a:t>
            </a:r>
            <a:r>
              <a:rPr lang="es" sz="1300">
                <a:solidFill>
                  <a:srgbClr val="FF0080"/>
                </a:solidFill>
                <a:latin typeface="Courier New"/>
                <a:ea typeface="Courier New"/>
                <a:cs typeface="Courier New"/>
                <a:sym typeface="Courier New"/>
              </a:rPr>
              <a:t>20</a:t>
            </a:r>
            <a:r>
              <a:rPr lang="es" sz="1300">
                <a:solidFill>
                  <a:srgbClr val="888888"/>
                </a:solidFill>
                <a:latin typeface="Courier New"/>
                <a:ea typeface="Courier New"/>
                <a:cs typeface="Courier New"/>
                <a:sym typeface="Courier New"/>
              </a:rPr>
              <a:t>,</a:t>
            </a:r>
            <a:r>
              <a:rPr lang="es" sz="1300">
                <a:solidFill>
                  <a:srgbClr val="444444"/>
                </a:solidFill>
                <a:latin typeface="Courier New"/>
                <a:ea typeface="Courier New"/>
                <a:cs typeface="Courier New"/>
                <a:sym typeface="Courier New"/>
              </a:rPr>
              <a:t> </a:t>
            </a:r>
            <a:r>
              <a:rPr lang="es" sz="1300">
                <a:solidFill>
                  <a:srgbClr val="FF0080"/>
                </a:solidFill>
                <a:latin typeface="Courier New"/>
                <a:ea typeface="Courier New"/>
                <a:cs typeface="Courier New"/>
                <a:sym typeface="Courier New"/>
              </a:rPr>
              <a:t>32</a:t>
            </a:r>
            <a:r>
              <a:rPr lang="es" sz="1300">
                <a:solidFill>
                  <a:srgbClr val="444444"/>
                </a:solidFill>
                <a:latin typeface="Courier New"/>
                <a:ea typeface="Courier New"/>
                <a:cs typeface="Courier New"/>
                <a:sym typeface="Courier New"/>
              </a:rPr>
              <a:t> </a:t>
            </a:r>
            <a:r>
              <a:rPr lang="es" sz="1300">
                <a:solidFill>
                  <a:srgbClr val="888888"/>
                </a:solidFill>
                <a:latin typeface="Courier New"/>
                <a:ea typeface="Courier New"/>
                <a:cs typeface="Courier New"/>
                <a:sym typeface="Courier New"/>
              </a:rPr>
              <a:t>);</a:t>
            </a:r>
            <a:endParaRPr sz="1300" b="1">
              <a:highlight>
                <a:schemeClr val="dk1"/>
              </a:highlight>
              <a:latin typeface="Courier New"/>
              <a:ea typeface="Courier New"/>
              <a:cs typeface="Courier New"/>
              <a:sym typeface="Courier New"/>
            </a:endParaRPr>
          </a:p>
          <a:p>
            <a:pPr marL="0" lvl="0" indent="0" algn="l" rtl="0">
              <a:spcBef>
                <a:spcPts val="300"/>
              </a:spcBef>
              <a:spcAft>
                <a:spcPts val="0"/>
              </a:spcAft>
              <a:buNone/>
            </a:pPr>
            <a:endParaRPr sz="1500" b="1">
              <a:solidFill>
                <a:srgbClr val="2194CE"/>
              </a:solidFill>
              <a:latin typeface="Barlow Condensed"/>
              <a:ea typeface="Barlow Condensed"/>
              <a:cs typeface="Barlow Condensed"/>
              <a:sym typeface="Barlow Condensed"/>
            </a:endParaRPr>
          </a:p>
          <a:p>
            <a:pPr marL="0" lvl="0" indent="0" algn="l" rtl="0">
              <a:spcBef>
                <a:spcPts val="300"/>
              </a:spcBef>
              <a:spcAft>
                <a:spcPts val="0"/>
              </a:spcAft>
              <a:buNone/>
            </a:pPr>
            <a:endParaRPr sz="1500" b="1">
              <a:solidFill>
                <a:srgbClr val="24292E"/>
              </a:solidFill>
              <a:highlight>
                <a:schemeClr val="dk1"/>
              </a:highlight>
              <a:latin typeface="Barlow Condensed"/>
              <a:ea typeface="Barlow Condensed"/>
              <a:cs typeface="Barlow Condensed"/>
              <a:sym typeface="Barlow Condensed"/>
            </a:endParaRPr>
          </a:p>
        </p:txBody>
      </p:sp>
      <p:pic>
        <p:nvPicPr>
          <p:cNvPr id="399" name="Google Shape;399;p18"/>
          <p:cNvPicPr preferRelativeResize="0"/>
          <p:nvPr/>
        </p:nvPicPr>
        <p:blipFill>
          <a:blip r:embed="rId3">
            <a:alphaModFix/>
          </a:blip>
          <a:stretch>
            <a:fillRect/>
          </a:stretch>
        </p:blipFill>
        <p:spPr>
          <a:xfrm>
            <a:off x="6698650" y="656100"/>
            <a:ext cx="1660000" cy="1205175"/>
          </a:xfrm>
          <a:prstGeom prst="rect">
            <a:avLst/>
          </a:prstGeom>
          <a:noFill/>
          <a:ln>
            <a:noFill/>
          </a:ln>
        </p:spPr>
      </p:pic>
      <p:pic>
        <p:nvPicPr>
          <p:cNvPr id="400" name="Google Shape;400;p18"/>
          <p:cNvPicPr preferRelativeResize="0"/>
          <p:nvPr/>
        </p:nvPicPr>
        <p:blipFill>
          <a:blip r:embed="rId4">
            <a:alphaModFix/>
          </a:blip>
          <a:stretch>
            <a:fillRect/>
          </a:stretch>
        </p:blipFill>
        <p:spPr>
          <a:xfrm>
            <a:off x="6698650" y="1970625"/>
            <a:ext cx="1660001" cy="1283644"/>
          </a:xfrm>
          <a:prstGeom prst="rect">
            <a:avLst/>
          </a:prstGeom>
          <a:noFill/>
          <a:ln>
            <a:noFill/>
          </a:ln>
        </p:spPr>
      </p:pic>
      <p:pic>
        <p:nvPicPr>
          <p:cNvPr id="401" name="Google Shape;401;p18"/>
          <p:cNvPicPr preferRelativeResize="0"/>
          <p:nvPr/>
        </p:nvPicPr>
        <p:blipFill>
          <a:blip r:embed="rId5">
            <a:alphaModFix/>
          </a:blip>
          <a:stretch>
            <a:fillRect/>
          </a:stretch>
        </p:blipFill>
        <p:spPr>
          <a:xfrm>
            <a:off x="6698650" y="3363619"/>
            <a:ext cx="1660000" cy="140848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19"/>
          <p:cNvSpPr txBox="1"/>
          <p:nvPr/>
        </p:nvSpPr>
        <p:spPr>
          <a:xfrm>
            <a:off x="320300" y="185100"/>
            <a:ext cx="6120300" cy="4773300"/>
          </a:xfrm>
          <a:prstGeom prst="rect">
            <a:avLst/>
          </a:prstGeom>
          <a:noFill/>
          <a:ln>
            <a:noFill/>
          </a:ln>
        </p:spPr>
        <p:txBody>
          <a:bodyPr spcFirstLastPara="1" wrap="square" lIns="91425" tIns="91425" rIns="91425" bIns="91425" anchor="t" anchorCtr="0">
            <a:noAutofit/>
          </a:bodyPr>
          <a:lstStyle/>
          <a:p>
            <a:pPr marL="457200" lvl="0" indent="-311150" algn="l" rtl="0">
              <a:spcBef>
                <a:spcPts val="300"/>
              </a:spcBef>
              <a:spcAft>
                <a:spcPts val="0"/>
              </a:spcAft>
              <a:buClr>
                <a:srgbClr val="000000"/>
              </a:buClr>
              <a:buSzPts val="1300"/>
              <a:buFont typeface="Barlow Condensed"/>
              <a:buChar char="●"/>
            </a:pPr>
            <a:r>
              <a:rPr lang="es" sz="1300" b="1">
                <a:highlight>
                  <a:schemeClr val="dk1"/>
                </a:highlight>
                <a:latin typeface="Barlow Condensed"/>
                <a:ea typeface="Barlow Condensed"/>
                <a:cs typeface="Barlow Condensed"/>
                <a:sym typeface="Barlow Condensed"/>
              </a:rPr>
              <a:t>THREE.TetrahedronGeometry (</a:t>
            </a:r>
            <a:r>
              <a:rPr lang="es" sz="1300" b="1">
                <a:solidFill>
                  <a:srgbClr val="434343"/>
                </a:solidFill>
                <a:highlight>
                  <a:schemeClr val="dk1"/>
                </a:highlight>
                <a:latin typeface="Barlow Condensed"/>
                <a:ea typeface="Barlow Condensed"/>
                <a:cs typeface="Barlow Condensed"/>
                <a:sym typeface="Barlow Condensed"/>
              </a:rPr>
              <a:t>radius, detail</a:t>
            </a:r>
            <a:r>
              <a:rPr lang="es" sz="1300" b="1">
                <a:highlight>
                  <a:schemeClr val="dk1"/>
                </a:highlight>
                <a:latin typeface="Barlow Condensed"/>
                <a:ea typeface="Barlow Condensed"/>
                <a:cs typeface="Barlow Condensed"/>
                <a:sym typeface="Barlow Condensed"/>
              </a:rPr>
              <a:t>)</a:t>
            </a:r>
            <a:endParaRPr sz="1300" b="1">
              <a:highlight>
                <a:schemeClr val="dk1"/>
              </a:highlight>
              <a:latin typeface="Barlow Condensed"/>
              <a:ea typeface="Barlow Condensed"/>
              <a:cs typeface="Barlow Condensed"/>
              <a:sym typeface="Barlow Condensed"/>
            </a:endParaRPr>
          </a:p>
          <a:p>
            <a:pPr marL="457200" lvl="0" indent="0" algn="l" rtl="0">
              <a:spcBef>
                <a:spcPts val="300"/>
              </a:spcBef>
              <a:spcAft>
                <a:spcPts val="0"/>
              </a:spcAft>
              <a:buNone/>
            </a:pPr>
            <a:endParaRPr sz="1100" b="1">
              <a:highlight>
                <a:schemeClr val="dk1"/>
              </a:highlight>
              <a:latin typeface="Barlow Condensed"/>
              <a:ea typeface="Barlow Condensed"/>
              <a:cs typeface="Barlow Condensed"/>
              <a:sym typeface="Barlow Condensed"/>
            </a:endParaRPr>
          </a:p>
          <a:p>
            <a:pPr marL="457200" lvl="0" indent="0" algn="l" rtl="0">
              <a:spcBef>
                <a:spcPts val="300"/>
              </a:spcBef>
              <a:spcAft>
                <a:spcPts val="0"/>
              </a:spcAft>
              <a:buNone/>
            </a:pPr>
            <a:r>
              <a:rPr lang="es" sz="1300">
                <a:solidFill>
                  <a:srgbClr val="30B030"/>
                </a:solidFill>
                <a:latin typeface="Courier New"/>
                <a:ea typeface="Courier New"/>
                <a:cs typeface="Courier New"/>
                <a:sym typeface="Courier New"/>
              </a:rPr>
              <a:t>var</a:t>
            </a:r>
            <a:r>
              <a:rPr lang="es" sz="1300">
                <a:solidFill>
                  <a:srgbClr val="444444"/>
                </a:solidFill>
                <a:latin typeface="Courier New"/>
                <a:ea typeface="Courier New"/>
                <a:cs typeface="Courier New"/>
                <a:sym typeface="Courier New"/>
              </a:rPr>
              <a:t> geometry </a:t>
            </a:r>
            <a:r>
              <a:rPr lang="es" sz="1300">
                <a:solidFill>
                  <a:srgbClr val="888888"/>
                </a:solidFill>
                <a:latin typeface="Courier New"/>
                <a:ea typeface="Courier New"/>
                <a:cs typeface="Courier New"/>
                <a:sym typeface="Courier New"/>
              </a:rPr>
              <a:t>=</a:t>
            </a:r>
            <a:r>
              <a:rPr lang="es" sz="1300">
                <a:solidFill>
                  <a:srgbClr val="444444"/>
                </a:solidFill>
                <a:latin typeface="Courier New"/>
                <a:ea typeface="Courier New"/>
                <a:cs typeface="Courier New"/>
                <a:sym typeface="Courier New"/>
              </a:rPr>
              <a:t> </a:t>
            </a:r>
            <a:r>
              <a:rPr lang="es" sz="1300">
                <a:solidFill>
                  <a:srgbClr val="30B030"/>
                </a:solidFill>
                <a:latin typeface="Courier New"/>
                <a:ea typeface="Courier New"/>
                <a:cs typeface="Courier New"/>
                <a:sym typeface="Courier New"/>
              </a:rPr>
              <a:t>new</a:t>
            </a:r>
            <a:r>
              <a:rPr lang="es" sz="1300">
                <a:solidFill>
                  <a:srgbClr val="444444"/>
                </a:solidFill>
                <a:latin typeface="Courier New"/>
                <a:ea typeface="Courier New"/>
                <a:cs typeface="Courier New"/>
                <a:sym typeface="Courier New"/>
              </a:rPr>
              <a:t> THREE</a:t>
            </a:r>
            <a:r>
              <a:rPr lang="es" sz="1300">
                <a:solidFill>
                  <a:srgbClr val="888888"/>
                </a:solidFill>
                <a:latin typeface="Courier New"/>
                <a:ea typeface="Courier New"/>
                <a:cs typeface="Courier New"/>
                <a:sym typeface="Courier New"/>
              </a:rPr>
              <a:t>.</a:t>
            </a:r>
            <a:r>
              <a:rPr lang="es" sz="1300">
                <a:solidFill>
                  <a:srgbClr val="2194CE"/>
                </a:solidFill>
                <a:latin typeface="Courier New"/>
                <a:ea typeface="Courier New"/>
                <a:cs typeface="Courier New"/>
                <a:sym typeface="Courier New"/>
              </a:rPr>
              <a:t>TetrahedronGeometry</a:t>
            </a:r>
            <a:r>
              <a:rPr lang="es" sz="1300">
                <a:solidFill>
                  <a:srgbClr val="888888"/>
                </a:solidFill>
                <a:latin typeface="Courier New"/>
                <a:ea typeface="Courier New"/>
                <a:cs typeface="Courier New"/>
                <a:sym typeface="Courier New"/>
              </a:rPr>
              <a:t>();</a:t>
            </a:r>
            <a:endParaRPr sz="1300">
              <a:solidFill>
                <a:srgbClr val="888888"/>
              </a:solidFill>
              <a:latin typeface="Courier New"/>
              <a:ea typeface="Courier New"/>
              <a:cs typeface="Courier New"/>
              <a:sym typeface="Courier New"/>
            </a:endParaRPr>
          </a:p>
          <a:p>
            <a:pPr marL="457200" lvl="0" indent="0" algn="l" rtl="0">
              <a:spcBef>
                <a:spcPts val="300"/>
              </a:spcBef>
              <a:spcAft>
                <a:spcPts val="0"/>
              </a:spcAft>
              <a:buNone/>
            </a:pPr>
            <a:endParaRPr sz="1100">
              <a:solidFill>
                <a:srgbClr val="888888"/>
              </a:solidFill>
              <a:latin typeface="Courier New"/>
              <a:ea typeface="Courier New"/>
              <a:cs typeface="Courier New"/>
              <a:sym typeface="Courier New"/>
            </a:endParaRPr>
          </a:p>
          <a:p>
            <a:pPr marL="457200" lvl="0" indent="-311150" algn="l" rtl="0">
              <a:spcBef>
                <a:spcPts val="300"/>
              </a:spcBef>
              <a:spcAft>
                <a:spcPts val="0"/>
              </a:spcAft>
              <a:buClr>
                <a:srgbClr val="24292E"/>
              </a:buClr>
              <a:buSzPts val="1300"/>
              <a:buFont typeface="Barlow Condensed"/>
              <a:buChar char="●"/>
            </a:pPr>
            <a:r>
              <a:rPr lang="es" sz="1300" b="1">
                <a:highlight>
                  <a:schemeClr val="dk1"/>
                </a:highlight>
                <a:latin typeface="Barlow Condensed"/>
                <a:ea typeface="Barlow Condensed"/>
                <a:cs typeface="Barlow Condensed"/>
                <a:sym typeface="Barlow Condensed"/>
              </a:rPr>
              <a:t>THREE.TextGeometry (</a:t>
            </a:r>
            <a:r>
              <a:rPr lang="es" sz="1300" b="1">
                <a:solidFill>
                  <a:srgbClr val="434343"/>
                </a:solidFill>
                <a:highlight>
                  <a:schemeClr val="dk1"/>
                </a:highlight>
                <a:latin typeface="Barlow Condensed"/>
                <a:ea typeface="Barlow Condensed"/>
                <a:cs typeface="Barlow Condensed"/>
                <a:sym typeface="Barlow Condensed"/>
              </a:rPr>
              <a:t>text, parameters</a:t>
            </a:r>
            <a:r>
              <a:rPr lang="es" sz="1300" b="1">
                <a:highlight>
                  <a:schemeClr val="dk1"/>
                </a:highlight>
                <a:latin typeface="Barlow Condensed"/>
                <a:ea typeface="Barlow Condensed"/>
                <a:cs typeface="Barlow Condensed"/>
                <a:sym typeface="Barlow Condensed"/>
              </a:rPr>
              <a:t>)</a:t>
            </a:r>
            <a:endParaRPr sz="1300" b="1">
              <a:highlight>
                <a:schemeClr val="dk1"/>
              </a:highlight>
              <a:latin typeface="Barlow Condensed"/>
              <a:ea typeface="Barlow Condensed"/>
              <a:cs typeface="Barlow Condensed"/>
              <a:sym typeface="Barlow Condensed"/>
            </a:endParaRPr>
          </a:p>
          <a:p>
            <a:pPr marL="457200" lvl="0" indent="0" algn="l" rtl="0">
              <a:spcBef>
                <a:spcPts val="300"/>
              </a:spcBef>
              <a:spcAft>
                <a:spcPts val="0"/>
              </a:spcAft>
              <a:buNone/>
            </a:pPr>
            <a:endParaRPr sz="1100" b="1">
              <a:highlight>
                <a:schemeClr val="dk1"/>
              </a:highlight>
              <a:latin typeface="Barlow Condensed"/>
              <a:ea typeface="Barlow Condensed"/>
              <a:cs typeface="Barlow Condensed"/>
              <a:sym typeface="Barlow Condensed"/>
            </a:endParaRPr>
          </a:p>
          <a:p>
            <a:pPr marL="457200" lvl="0" indent="0" algn="l" rtl="0">
              <a:lnSpc>
                <a:spcPct val="100000"/>
              </a:lnSpc>
              <a:spcBef>
                <a:spcPts val="0"/>
              </a:spcBef>
              <a:spcAft>
                <a:spcPts val="0"/>
              </a:spcAft>
              <a:buNone/>
            </a:pPr>
            <a:r>
              <a:rPr lang="es" sz="1300">
                <a:solidFill>
                  <a:srgbClr val="30B030"/>
                </a:solidFill>
                <a:highlight>
                  <a:schemeClr val="dk1"/>
                </a:highlight>
                <a:latin typeface="Courier New"/>
                <a:ea typeface="Courier New"/>
                <a:cs typeface="Courier New"/>
                <a:sym typeface="Courier New"/>
              </a:rPr>
              <a:t>var </a:t>
            </a:r>
            <a:r>
              <a:rPr lang="es" sz="1300">
                <a:highlight>
                  <a:schemeClr val="dk1"/>
                </a:highlight>
                <a:latin typeface="Courier New"/>
                <a:ea typeface="Courier New"/>
                <a:cs typeface="Courier New"/>
                <a:sym typeface="Courier New"/>
              </a:rPr>
              <a:t>loader = </a:t>
            </a:r>
            <a:r>
              <a:rPr lang="es" sz="1300">
                <a:solidFill>
                  <a:srgbClr val="30B030"/>
                </a:solidFill>
                <a:highlight>
                  <a:schemeClr val="dk1"/>
                </a:highlight>
                <a:latin typeface="Courier New"/>
                <a:ea typeface="Courier New"/>
                <a:cs typeface="Courier New"/>
                <a:sym typeface="Courier New"/>
              </a:rPr>
              <a:t>new </a:t>
            </a:r>
            <a:r>
              <a:rPr lang="es" sz="1300">
                <a:highlight>
                  <a:schemeClr val="dk1"/>
                </a:highlight>
                <a:latin typeface="Courier New"/>
                <a:ea typeface="Courier New"/>
                <a:cs typeface="Courier New"/>
                <a:sym typeface="Courier New"/>
              </a:rPr>
              <a:t>THREE.</a:t>
            </a:r>
            <a:r>
              <a:rPr lang="es" sz="1300">
                <a:solidFill>
                  <a:srgbClr val="2194CE"/>
                </a:solidFill>
                <a:highlight>
                  <a:schemeClr val="dk1"/>
                </a:highlight>
                <a:latin typeface="Courier New"/>
                <a:ea typeface="Courier New"/>
                <a:cs typeface="Courier New"/>
                <a:sym typeface="Courier New"/>
              </a:rPr>
              <a:t>FontLoader</a:t>
            </a:r>
            <a:r>
              <a:rPr lang="es" sz="1300">
                <a:highlight>
                  <a:schemeClr val="dk1"/>
                </a:highlight>
                <a:latin typeface="Courier New"/>
                <a:ea typeface="Courier New"/>
                <a:cs typeface="Courier New"/>
                <a:sym typeface="Courier New"/>
              </a:rPr>
              <a:t>();</a:t>
            </a:r>
            <a:endParaRPr sz="1300">
              <a:highlight>
                <a:schemeClr val="dk1"/>
              </a:highlight>
              <a:latin typeface="Courier New"/>
              <a:ea typeface="Courier New"/>
              <a:cs typeface="Courier New"/>
              <a:sym typeface="Courier New"/>
            </a:endParaRPr>
          </a:p>
          <a:p>
            <a:pPr marL="457200" lvl="0" indent="0" algn="l" rtl="0">
              <a:lnSpc>
                <a:spcPct val="100000"/>
              </a:lnSpc>
              <a:spcBef>
                <a:spcPts val="0"/>
              </a:spcBef>
              <a:spcAft>
                <a:spcPts val="0"/>
              </a:spcAft>
              <a:buNone/>
            </a:pPr>
            <a:r>
              <a:rPr lang="es" sz="1300">
                <a:highlight>
                  <a:schemeClr val="dk1"/>
                </a:highlight>
                <a:latin typeface="Courier New"/>
                <a:ea typeface="Courier New"/>
                <a:cs typeface="Courier New"/>
                <a:sym typeface="Courier New"/>
              </a:rPr>
              <a:t>let font = loader.parse(fontJSON);</a:t>
            </a:r>
            <a:endParaRPr sz="1300">
              <a:highlight>
                <a:schemeClr val="dk1"/>
              </a:highlight>
              <a:latin typeface="Courier New"/>
              <a:ea typeface="Courier New"/>
              <a:cs typeface="Courier New"/>
              <a:sym typeface="Courier New"/>
            </a:endParaRPr>
          </a:p>
          <a:p>
            <a:pPr marL="457200" lvl="0" indent="0" algn="l" rtl="0">
              <a:lnSpc>
                <a:spcPct val="100000"/>
              </a:lnSpc>
              <a:spcBef>
                <a:spcPts val="0"/>
              </a:spcBef>
              <a:spcAft>
                <a:spcPts val="0"/>
              </a:spcAft>
              <a:buNone/>
            </a:pPr>
            <a:r>
              <a:rPr lang="es" sz="1300">
                <a:solidFill>
                  <a:srgbClr val="30B030"/>
                </a:solidFill>
                <a:highlight>
                  <a:schemeClr val="dk1"/>
                </a:highlight>
                <a:latin typeface="Courier New"/>
                <a:ea typeface="Courier New"/>
                <a:cs typeface="Courier New"/>
                <a:sym typeface="Courier New"/>
              </a:rPr>
              <a:t>var </a:t>
            </a:r>
            <a:r>
              <a:rPr lang="es" sz="1300">
                <a:highlight>
                  <a:schemeClr val="dk1"/>
                </a:highlight>
                <a:latin typeface="Courier New"/>
                <a:ea typeface="Courier New"/>
                <a:cs typeface="Courier New"/>
                <a:sym typeface="Courier New"/>
              </a:rPr>
              <a:t>geometry = </a:t>
            </a:r>
            <a:r>
              <a:rPr lang="es" sz="1300">
                <a:solidFill>
                  <a:srgbClr val="30B030"/>
                </a:solidFill>
                <a:highlight>
                  <a:schemeClr val="dk1"/>
                </a:highlight>
                <a:latin typeface="Courier New"/>
                <a:ea typeface="Courier New"/>
                <a:cs typeface="Courier New"/>
                <a:sym typeface="Courier New"/>
              </a:rPr>
              <a:t>new </a:t>
            </a:r>
            <a:r>
              <a:rPr lang="es" sz="1300">
                <a:highlight>
                  <a:schemeClr val="dk1"/>
                </a:highlight>
                <a:latin typeface="Courier New"/>
                <a:ea typeface="Courier New"/>
                <a:cs typeface="Courier New"/>
                <a:sym typeface="Courier New"/>
              </a:rPr>
              <a:t>THREE.</a:t>
            </a:r>
            <a:r>
              <a:rPr lang="es" sz="1300">
                <a:solidFill>
                  <a:srgbClr val="2194CE"/>
                </a:solidFill>
                <a:highlight>
                  <a:schemeClr val="dk1"/>
                </a:highlight>
                <a:latin typeface="Courier New"/>
                <a:ea typeface="Courier New"/>
                <a:cs typeface="Courier New"/>
                <a:sym typeface="Courier New"/>
              </a:rPr>
              <a:t>TextGeometry</a:t>
            </a:r>
            <a:r>
              <a:rPr lang="es" sz="1300">
                <a:highlight>
                  <a:schemeClr val="dk1"/>
                </a:highlight>
                <a:latin typeface="Courier New"/>
                <a:ea typeface="Courier New"/>
                <a:cs typeface="Courier New"/>
                <a:sym typeface="Courier New"/>
              </a:rPr>
              <a:t>(</a:t>
            </a:r>
            <a:r>
              <a:rPr lang="es" sz="1300">
                <a:solidFill>
                  <a:srgbClr val="6F42C1"/>
                </a:solidFill>
                <a:highlight>
                  <a:schemeClr val="dk1"/>
                </a:highlight>
                <a:latin typeface="Courier New"/>
                <a:ea typeface="Courier New"/>
                <a:cs typeface="Courier New"/>
                <a:sym typeface="Courier New"/>
              </a:rPr>
              <a:t>"hello"</a:t>
            </a:r>
            <a:r>
              <a:rPr lang="es" sz="1300">
                <a:highlight>
                  <a:schemeClr val="dk1"/>
                </a:highlight>
                <a:latin typeface="Courier New"/>
                <a:ea typeface="Courier New"/>
                <a:cs typeface="Courier New"/>
                <a:sym typeface="Courier New"/>
              </a:rPr>
              <a:t>, {</a:t>
            </a:r>
            <a:endParaRPr sz="1300">
              <a:highlight>
                <a:schemeClr val="dk1"/>
              </a:highlight>
              <a:latin typeface="Courier New"/>
              <a:ea typeface="Courier New"/>
              <a:cs typeface="Courier New"/>
              <a:sym typeface="Courier New"/>
            </a:endParaRPr>
          </a:p>
          <a:p>
            <a:pPr marL="457200" lvl="0" indent="457200" algn="l" rtl="0">
              <a:lnSpc>
                <a:spcPct val="100000"/>
              </a:lnSpc>
              <a:spcBef>
                <a:spcPts val="0"/>
              </a:spcBef>
              <a:spcAft>
                <a:spcPts val="0"/>
              </a:spcAft>
              <a:buNone/>
            </a:pPr>
            <a:r>
              <a:rPr lang="es" sz="1300">
                <a:highlight>
                  <a:schemeClr val="dk1"/>
                </a:highlight>
                <a:latin typeface="Courier New"/>
                <a:ea typeface="Courier New"/>
                <a:cs typeface="Courier New"/>
                <a:sym typeface="Courier New"/>
              </a:rPr>
              <a:t>font: font, </a:t>
            </a:r>
            <a:endParaRPr sz="1300">
              <a:highlight>
                <a:schemeClr val="dk1"/>
              </a:highlight>
              <a:latin typeface="Courier New"/>
              <a:ea typeface="Courier New"/>
              <a:cs typeface="Courier New"/>
              <a:sym typeface="Courier New"/>
            </a:endParaRPr>
          </a:p>
          <a:p>
            <a:pPr marL="457200" lvl="0" indent="457200" algn="l" rtl="0">
              <a:lnSpc>
                <a:spcPct val="100000"/>
              </a:lnSpc>
              <a:spcBef>
                <a:spcPts val="0"/>
              </a:spcBef>
              <a:spcAft>
                <a:spcPts val="0"/>
              </a:spcAft>
              <a:buNone/>
            </a:pPr>
            <a:r>
              <a:rPr lang="es" sz="1300">
                <a:highlight>
                  <a:schemeClr val="dk1"/>
                </a:highlight>
                <a:latin typeface="Courier New"/>
                <a:ea typeface="Courier New"/>
                <a:cs typeface="Courier New"/>
                <a:sym typeface="Courier New"/>
              </a:rPr>
              <a:t>size: </a:t>
            </a:r>
            <a:r>
              <a:rPr lang="es" sz="1300">
                <a:solidFill>
                  <a:srgbClr val="FF0080"/>
                </a:solidFill>
                <a:highlight>
                  <a:schemeClr val="dk1"/>
                </a:highlight>
                <a:latin typeface="Courier New"/>
                <a:ea typeface="Courier New"/>
                <a:cs typeface="Courier New"/>
                <a:sym typeface="Courier New"/>
              </a:rPr>
              <a:t>120</a:t>
            </a:r>
            <a:r>
              <a:rPr lang="es" sz="1300">
                <a:highlight>
                  <a:schemeClr val="dk1"/>
                </a:highlight>
                <a:latin typeface="Courier New"/>
                <a:ea typeface="Courier New"/>
                <a:cs typeface="Courier New"/>
                <a:sym typeface="Courier New"/>
              </a:rPr>
              <a:t>, </a:t>
            </a:r>
            <a:endParaRPr sz="1300">
              <a:highlight>
                <a:schemeClr val="dk1"/>
              </a:highlight>
              <a:latin typeface="Courier New"/>
              <a:ea typeface="Courier New"/>
              <a:cs typeface="Courier New"/>
              <a:sym typeface="Courier New"/>
            </a:endParaRPr>
          </a:p>
          <a:p>
            <a:pPr marL="457200" lvl="0" indent="457200" algn="l" rtl="0">
              <a:lnSpc>
                <a:spcPct val="100000"/>
              </a:lnSpc>
              <a:spcBef>
                <a:spcPts val="0"/>
              </a:spcBef>
              <a:spcAft>
                <a:spcPts val="0"/>
              </a:spcAft>
              <a:buNone/>
            </a:pPr>
            <a:r>
              <a:rPr lang="es" sz="1300">
                <a:highlight>
                  <a:schemeClr val="dk1"/>
                </a:highlight>
                <a:latin typeface="Courier New"/>
                <a:ea typeface="Courier New"/>
                <a:cs typeface="Courier New"/>
                <a:sym typeface="Courier New"/>
              </a:rPr>
              <a:t>height: </a:t>
            </a:r>
            <a:r>
              <a:rPr lang="es" sz="1300">
                <a:solidFill>
                  <a:srgbClr val="FF0080"/>
                </a:solidFill>
                <a:highlight>
                  <a:schemeClr val="dk1"/>
                </a:highlight>
                <a:latin typeface="Courier New"/>
                <a:ea typeface="Courier New"/>
                <a:cs typeface="Courier New"/>
                <a:sym typeface="Courier New"/>
              </a:rPr>
              <a:t>10</a:t>
            </a:r>
            <a:r>
              <a:rPr lang="es" sz="1300">
                <a:highlight>
                  <a:schemeClr val="dk1"/>
                </a:highlight>
                <a:latin typeface="Courier New"/>
                <a:ea typeface="Courier New"/>
                <a:cs typeface="Courier New"/>
                <a:sym typeface="Courier New"/>
              </a:rPr>
              <a:t>, </a:t>
            </a:r>
            <a:endParaRPr sz="1300">
              <a:highlight>
                <a:schemeClr val="dk1"/>
              </a:highlight>
              <a:latin typeface="Courier New"/>
              <a:ea typeface="Courier New"/>
              <a:cs typeface="Courier New"/>
              <a:sym typeface="Courier New"/>
            </a:endParaRPr>
          </a:p>
          <a:p>
            <a:pPr marL="457200" lvl="0" indent="457200" algn="l" rtl="0">
              <a:lnSpc>
                <a:spcPct val="100000"/>
              </a:lnSpc>
              <a:spcBef>
                <a:spcPts val="0"/>
              </a:spcBef>
              <a:spcAft>
                <a:spcPts val="0"/>
              </a:spcAft>
              <a:buNone/>
            </a:pPr>
            <a:r>
              <a:rPr lang="es" sz="1300">
                <a:highlight>
                  <a:schemeClr val="dk1"/>
                </a:highlight>
                <a:latin typeface="Courier New"/>
                <a:ea typeface="Courier New"/>
                <a:cs typeface="Courier New"/>
                <a:sym typeface="Courier New"/>
              </a:rPr>
              <a:t>material: </a:t>
            </a:r>
            <a:r>
              <a:rPr lang="es" sz="1300">
                <a:solidFill>
                  <a:srgbClr val="FF0080"/>
                </a:solidFill>
                <a:highlight>
                  <a:schemeClr val="dk1"/>
                </a:highlight>
                <a:latin typeface="Courier New"/>
                <a:ea typeface="Courier New"/>
                <a:cs typeface="Courier New"/>
                <a:sym typeface="Courier New"/>
              </a:rPr>
              <a:t>0</a:t>
            </a:r>
            <a:r>
              <a:rPr lang="es" sz="1300">
                <a:highlight>
                  <a:schemeClr val="dk1"/>
                </a:highlight>
                <a:latin typeface="Courier New"/>
                <a:ea typeface="Courier New"/>
                <a:cs typeface="Courier New"/>
                <a:sym typeface="Courier New"/>
              </a:rPr>
              <a:t>, </a:t>
            </a:r>
            <a:endParaRPr sz="1300">
              <a:highlight>
                <a:schemeClr val="dk1"/>
              </a:highlight>
              <a:latin typeface="Courier New"/>
              <a:ea typeface="Courier New"/>
              <a:cs typeface="Courier New"/>
              <a:sym typeface="Courier New"/>
            </a:endParaRPr>
          </a:p>
          <a:p>
            <a:pPr marL="457200" lvl="0" indent="457200" algn="l" rtl="0">
              <a:lnSpc>
                <a:spcPct val="100000"/>
              </a:lnSpc>
              <a:spcBef>
                <a:spcPts val="0"/>
              </a:spcBef>
              <a:spcAft>
                <a:spcPts val="0"/>
              </a:spcAft>
              <a:buNone/>
            </a:pPr>
            <a:r>
              <a:rPr lang="es" sz="1300">
                <a:highlight>
                  <a:schemeClr val="dk1"/>
                </a:highlight>
                <a:latin typeface="Courier New"/>
                <a:ea typeface="Courier New"/>
                <a:cs typeface="Courier New"/>
                <a:sym typeface="Courier New"/>
              </a:rPr>
              <a:t>bevelThickness: </a:t>
            </a:r>
            <a:r>
              <a:rPr lang="es" sz="1300">
                <a:solidFill>
                  <a:srgbClr val="FF0080"/>
                </a:solidFill>
                <a:highlight>
                  <a:schemeClr val="dk1"/>
                </a:highlight>
                <a:latin typeface="Courier New"/>
                <a:ea typeface="Courier New"/>
                <a:cs typeface="Courier New"/>
                <a:sym typeface="Courier New"/>
              </a:rPr>
              <a:t>1</a:t>
            </a:r>
            <a:r>
              <a:rPr lang="es" sz="1300">
                <a:highlight>
                  <a:schemeClr val="dk1"/>
                </a:highlight>
                <a:latin typeface="Courier New"/>
                <a:ea typeface="Courier New"/>
                <a:cs typeface="Courier New"/>
                <a:sym typeface="Courier New"/>
              </a:rPr>
              <a:t>, </a:t>
            </a:r>
            <a:endParaRPr sz="1300">
              <a:highlight>
                <a:schemeClr val="dk1"/>
              </a:highlight>
              <a:latin typeface="Courier New"/>
              <a:ea typeface="Courier New"/>
              <a:cs typeface="Courier New"/>
              <a:sym typeface="Courier New"/>
            </a:endParaRPr>
          </a:p>
          <a:p>
            <a:pPr marL="457200" lvl="0" indent="457200" algn="l" rtl="0">
              <a:lnSpc>
                <a:spcPct val="100000"/>
              </a:lnSpc>
              <a:spcBef>
                <a:spcPts val="0"/>
              </a:spcBef>
              <a:spcAft>
                <a:spcPts val="0"/>
              </a:spcAft>
              <a:buNone/>
            </a:pPr>
            <a:r>
              <a:rPr lang="es" sz="1300">
                <a:highlight>
                  <a:schemeClr val="dk1"/>
                </a:highlight>
                <a:latin typeface="Courier New"/>
                <a:ea typeface="Courier New"/>
                <a:cs typeface="Courier New"/>
                <a:sym typeface="Courier New"/>
              </a:rPr>
              <a:t>extrudeMaterial: </a:t>
            </a:r>
            <a:r>
              <a:rPr lang="es" sz="1300">
                <a:solidFill>
                  <a:srgbClr val="FF0080"/>
                </a:solidFill>
                <a:highlight>
                  <a:schemeClr val="dk1"/>
                </a:highlight>
                <a:latin typeface="Courier New"/>
                <a:ea typeface="Courier New"/>
                <a:cs typeface="Courier New"/>
                <a:sym typeface="Courier New"/>
              </a:rPr>
              <a:t>1</a:t>
            </a:r>
            <a:endParaRPr sz="1300">
              <a:solidFill>
                <a:srgbClr val="FF0080"/>
              </a:solidFill>
              <a:highlight>
                <a:schemeClr val="dk1"/>
              </a:highlight>
              <a:latin typeface="Courier New"/>
              <a:ea typeface="Courier New"/>
              <a:cs typeface="Courier New"/>
              <a:sym typeface="Courier New"/>
            </a:endParaRPr>
          </a:p>
          <a:p>
            <a:pPr marL="457200" lvl="0" indent="0" algn="l" rtl="0">
              <a:lnSpc>
                <a:spcPct val="100000"/>
              </a:lnSpc>
              <a:spcBef>
                <a:spcPts val="0"/>
              </a:spcBef>
              <a:spcAft>
                <a:spcPts val="0"/>
              </a:spcAft>
              <a:buNone/>
            </a:pPr>
            <a:r>
              <a:rPr lang="es" sz="1300">
                <a:highlight>
                  <a:schemeClr val="dk1"/>
                </a:highlight>
                <a:latin typeface="Courier New"/>
                <a:ea typeface="Courier New"/>
                <a:cs typeface="Courier New"/>
                <a:sym typeface="Courier New"/>
              </a:rPr>
              <a:t>});</a:t>
            </a:r>
            <a:endParaRPr sz="1300">
              <a:highlight>
                <a:schemeClr val="dk1"/>
              </a:highlight>
              <a:latin typeface="Courier New"/>
              <a:ea typeface="Courier New"/>
              <a:cs typeface="Courier New"/>
              <a:sym typeface="Courier New"/>
            </a:endParaRPr>
          </a:p>
          <a:p>
            <a:pPr marL="457200" lvl="0" indent="0" algn="l" rtl="0">
              <a:spcBef>
                <a:spcPts val="300"/>
              </a:spcBef>
              <a:spcAft>
                <a:spcPts val="0"/>
              </a:spcAft>
              <a:buNone/>
            </a:pPr>
            <a:endParaRPr sz="1100" b="1">
              <a:highlight>
                <a:schemeClr val="dk1"/>
              </a:highlight>
              <a:latin typeface="Barlow Condensed"/>
              <a:ea typeface="Barlow Condensed"/>
              <a:cs typeface="Barlow Condensed"/>
              <a:sym typeface="Barlow Condensed"/>
            </a:endParaRPr>
          </a:p>
          <a:p>
            <a:pPr marL="457200" lvl="0" indent="-311150" algn="l" rtl="0">
              <a:spcBef>
                <a:spcPts val="300"/>
              </a:spcBef>
              <a:spcAft>
                <a:spcPts val="0"/>
              </a:spcAft>
              <a:buClr>
                <a:srgbClr val="24292E"/>
              </a:buClr>
              <a:buSzPts val="1300"/>
              <a:buFont typeface="Barlow Condensed"/>
              <a:buChar char="●"/>
            </a:pPr>
            <a:r>
              <a:rPr lang="es" sz="1300" b="1">
                <a:highlight>
                  <a:schemeClr val="dk1"/>
                </a:highlight>
                <a:latin typeface="Barlow Condensed"/>
                <a:ea typeface="Barlow Condensed"/>
                <a:cs typeface="Barlow Condensed"/>
                <a:sym typeface="Barlow Condensed"/>
              </a:rPr>
              <a:t>THREE.TorusKnotGeometry (</a:t>
            </a:r>
            <a:r>
              <a:rPr lang="es" sz="1300" b="1">
                <a:solidFill>
                  <a:srgbClr val="444444"/>
                </a:solidFill>
                <a:latin typeface="Barlow Condensed"/>
                <a:ea typeface="Barlow Condensed"/>
                <a:cs typeface="Barlow Condensed"/>
                <a:sym typeface="Barlow Condensed"/>
              </a:rPr>
              <a:t>radius, tube, tubularSegments, radialSegments, p, q)</a:t>
            </a:r>
            <a:endParaRPr sz="1300" b="1">
              <a:solidFill>
                <a:srgbClr val="444444"/>
              </a:solidFill>
              <a:latin typeface="Barlow Condensed"/>
              <a:ea typeface="Barlow Condensed"/>
              <a:cs typeface="Barlow Condensed"/>
              <a:sym typeface="Barlow Condensed"/>
            </a:endParaRPr>
          </a:p>
          <a:p>
            <a:pPr marL="0" lvl="0" indent="0" algn="l" rtl="0">
              <a:lnSpc>
                <a:spcPct val="135714"/>
              </a:lnSpc>
              <a:spcBef>
                <a:spcPts val="0"/>
              </a:spcBef>
              <a:spcAft>
                <a:spcPts val="0"/>
              </a:spcAft>
              <a:buNone/>
            </a:pPr>
            <a:r>
              <a:rPr lang="es" sz="1500" b="1">
                <a:solidFill>
                  <a:srgbClr val="444444"/>
                </a:solidFill>
                <a:latin typeface="Courier New"/>
                <a:ea typeface="Courier New"/>
                <a:cs typeface="Courier New"/>
                <a:sym typeface="Courier New"/>
              </a:rPr>
              <a:t>	</a:t>
            </a:r>
            <a:endParaRPr sz="1100">
              <a:solidFill>
                <a:srgbClr val="444444"/>
              </a:solidFill>
              <a:latin typeface="Courier New"/>
              <a:ea typeface="Courier New"/>
              <a:cs typeface="Courier New"/>
              <a:sym typeface="Courier New"/>
            </a:endParaRPr>
          </a:p>
          <a:p>
            <a:pPr marL="457200" lvl="0" indent="0" algn="l" rtl="0">
              <a:lnSpc>
                <a:spcPct val="135714"/>
              </a:lnSpc>
              <a:spcBef>
                <a:spcPts val="0"/>
              </a:spcBef>
              <a:spcAft>
                <a:spcPts val="0"/>
              </a:spcAft>
              <a:buNone/>
            </a:pPr>
            <a:r>
              <a:rPr lang="es" sz="1300">
                <a:solidFill>
                  <a:srgbClr val="30B030"/>
                </a:solidFill>
                <a:latin typeface="Courier New"/>
                <a:ea typeface="Courier New"/>
                <a:cs typeface="Courier New"/>
                <a:sym typeface="Courier New"/>
              </a:rPr>
              <a:t>var</a:t>
            </a:r>
            <a:r>
              <a:rPr lang="es" sz="1300">
                <a:solidFill>
                  <a:srgbClr val="444444"/>
                </a:solidFill>
                <a:latin typeface="Courier New"/>
                <a:ea typeface="Courier New"/>
                <a:cs typeface="Courier New"/>
                <a:sym typeface="Courier New"/>
              </a:rPr>
              <a:t> geometry </a:t>
            </a:r>
            <a:r>
              <a:rPr lang="es" sz="1300">
                <a:solidFill>
                  <a:srgbClr val="888888"/>
                </a:solidFill>
                <a:latin typeface="Courier New"/>
                <a:ea typeface="Courier New"/>
                <a:cs typeface="Courier New"/>
                <a:sym typeface="Courier New"/>
              </a:rPr>
              <a:t>=</a:t>
            </a:r>
            <a:r>
              <a:rPr lang="es" sz="1300">
                <a:solidFill>
                  <a:srgbClr val="444444"/>
                </a:solidFill>
                <a:latin typeface="Courier New"/>
                <a:ea typeface="Courier New"/>
                <a:cs typeface="Courier New"/>
                <a:sym typeface="Courier New"/>
              </a:rPr>
              <a:t> </a:t>
            </a:r>
            <a:r>
              <a:rPr lang="es" sz="1300">
                <a:solidFill>
                  <a:srgbClr val="30B030"/>
                </a:solidFill>
                <a:latin typeface="Courier New"/>
                <a:ea typeface="Courier New"/>
                <a:cs typeface="Courier New"/>
                <a:sym typeface="Courier New"/>
              </a:rPr>
              <a:t>new</a:t>
            </a:r>
            <a:r>
              <a:rPr lang="es" sz="1300">
                <a:solidFill>
                  <a:srgbClr val="444444"/>
                </a:solidFill>
                <a:latin typeface="Courier New"/>
                <a:ea typeface="Courier New"/>
                <a:cs typeface="Courier New"/>
                <a:sym typeface="Courier New"/>
              </a:rPr>
              <a:t> THREE</a:t>
            </a:r>
            <a:r>
              <a:rPr lang="es" sz="1300">
                <a:solidFill>
                  <a:srgbClr val="888888"/>
                </a:solidFill>
                <a:latin typeface="Courier New"/>
                <a:ea typeface="Courier New"/>
                <a:cs typeface="Courier New"/>
                <a:sym typeface="Courier New"/>
              </a:rPr>
              <a:t>.</a:t>
            </a:r>
            <a:r>
              <a:rPr lang="es" sz="1300">
                <a:solidFill>
                  <a:srgbClr val="2194CE"/>
                </a:solidFill>
                <a:latin typeface="Courier New"/>
                <a:ea typeface="Courier New"/>
                <a:cs typeface="Courier New"/>
                <a:sym typeface="Courier New"/>
              </a:rPr>
              <a:t>TorusKnotGeometry</a:t>
            </a:r>
            <a:r>
              <a:rPr lang="es" sz="1300">
                <a:solidFill>
                  <a:srgbClr val="888888"/>
                </a:solidFill>
                <a:latin typeface="Courier New"/>
                <a:ea typeface="Courier New"/>
                <a:cs typeface="Courier New"/>
                <a:sym typeface="Courier New"/>
              </a:rPr>
              <a:t>(</a:t>
            </a:r>
            <a:r>
              <a:rPr lang="es" sz="1300">
                <a:solidFill>
                  <a:srgbClr val="444444"/>
                </a:solidFill>
                <a:latin typeface="Courier New"/>
                <a:ea typeface="Courier New"/>
                <a:cs typeface="Courier New"/>
                <a:sym typeface="Courier New"/>
              </a:rPr>
              <a:t> </a:t>
            </a:r>
            <a:r>
              <a:rPr lang="es" sz="1300">
                <a:solidFill>
                  <a:srgbClr val="FF0080"/>
                </a:solidFill>
                <a:latin typeface="Courier New"/>
                <a:ea typeface="Courier New"/>
                <a:cs typeface="Courier New"/>
                <a:sym typeface="Courier New"/>
              </a:rPr>
              <a:t>10</a:t>
            </a:r>
            <a:r>
              <a:rPr lang="es" sz="1300">
                <a:solidFill>
                  <a:srgbClr val="888888"/>
                </a:solidFill>
                <a:latin typeface="Courier New"/>
                <a:ea typeface="Courier New"/>
                <a:cs typeface="Courier New"/>
                <a:sym typeface="Courier New"/>
              </a:rPr>
              <a:t>,</a:t>
            </a:r>
            <a:r>
              <a:rPr lang="es" sz="1300">
                <a:solidFill>
                  <a:srgbClr val="444444"/>
                </a:solidFill>
                <a:latin typeface="Courier New"/>
                <a:ea typeface="Courier New"/>
                <a:cs typeface="Courier New"/>
                <a:sym typeface="Courier New"/>
              </a:rPr>
              <a:t> </a:t>
            </a:r>
            <a:r>
              <a:rPr lang="es" sz="1300">
                <a:solidFill>
                  <a:srgbClr val="FF0080"/>
                </a:solidFill>
                <a:latin typeface="Courier New"/>
                <a:ea typeface="Courier New"/>
                <a:cs typeface="Courier New"/>
                <a:sym typeface="Courier New"/>
              </a:rPr>
              <a:t>3</a:t>
            </a:r>
            <a:r>
              <a:rPr lang="es" sz="1300">
                <a:solidFill>
                  <a:srgbClr val="888888"/>
                </a:solidFill>
                <a:latin typeface="Courier New"/>
                <a:ea typeface="Courier New"/>
                <a:cs typeface="Courier New"/>
                <a:sym typeface="Courier New"/>
              </a:rPr>
              <a:t>,</a:t>
            </a:r>
            <a:r>
              <a:rPr lang="es" sz="1300">
                <a:solidFill>
                  <a:srgbClr val="444444"/>
                </a:solidFill>
                <a:latin typeface="Courier New"/>
                <a:ea typeface="Courier New"/>
                <a:cs typeface="Courier New"/>
                <a:sym typeface="Courier New"/>
              </a:rPr>
              <a:t> </a:t>
            </a:r>
            <a:r>
              <a:rPr lang="es" sz="1300">
                <a:solidFill>
                  <a:srgbClr val="FF0080"/>
                </a:solidFill>
                <a:latin typeface="Courier New"/>
                <a:ea typeface="Courier New"/>
                <a:cs typeface="Courier New"/>
                <a:sym typeface="Courier New"/>
              </a:rPr>
              <a:t>100</a:t>
            </a:r>
            <a:r>
              <a:rPr lang="es" sz="1300">
                <a:solidFill>
                  <a:srgbClr val="888888"/>
                </a:solidFill>
                <a:latin typeface="Courier New"/>
                <a:ea typeface="Courier New"/>
                <a:cs typeface="Courier New"/>
                <a:sym typeface="Courier New"/>
              </a:rPr>
              <a:t>,</a:t>
            </a:r>
            <a:r>
              <a:rPr lang="es" sz="1300">
                <a:solidFill>
                  <a:srgbClr val="444444"/>
                </a:solidFill>
                <a:latin typeface="Courier New"/>
                <a:ea typeface="Courier New"/>
                <a:cs typeface="Courier New"/>
                <a:sym typeface="Courier New"/>
              </a:rPr>
              <a:t> </a:t>
            </a:r>
            <a:r>
              <a:rPr lang="es" sz="1300">
                <a:solidFill>
                  <a:srgbClr val="FF0080"/>
                </a:solidFill>
                <a:latin typeface="Courier New"/>
                <a:ea typeface="Courier New"/>
                <a:cs typeface="Courier New"/>
                <a:sym typeface="Courier New"/>
              </a:rPr>
              <a:t>16</a:t>
            </a:r>
            <a:r>
              <a:rPr lang="es" sz="1300">
                <a:solidFill>
                  <a:srgbClr val="444444"/>
                </a:solidFill>
                <a:latin typeface="Courier New"/>
                <a:ea typeface="Courier New"/>
                <a:cs typeface="Courier New"/>
                <a:sym typeface="Courier New"/>
              </a:rPr>
              <a:t> </a:t>
            </a:r>
            <a:r>
              <a:rPr lang="es" sz="1300">
                <a:solidFill>
                  <a:srgbClr val="888888"/>
                </a:solidFill>
                <a:latin typeface="Courier New"/>
                <a:ea typeface="Courier New"/>
                <a:cs typeface="Courier New"/>
                <a:sym typeface="Courier New"/>
              </a:rPr>
              <a:t>);</a:t>
            </a:r>
            <a:endParaRPr sz="1300">
              <a:highlight>
                <a:srgbClr val="1E1E1E"/>
              </a:highlight>
              <a:latin typeface="Courier New"/>
              <a:ea typeface="Courier New"/>
              <a:cs typeface="Courier New"/>
              <a:sym typeface="Courier New"/>
            </a:endParaRPr>
          </a:p>
          <a:p>
            <a:pPr marL="457200" lvl="0" indent="0" algn="l" rtl="0">
              <a:spcBef>
                <a:spcPts val="300"/>
              </a:spcBef>
              <a:spcAft>
                <a:spcPts val="0"/>
              </a:spcAft>
              <a:buNone/>
            </a:pPr>
            <a:endParaRPr sz="1500" b="1">
              <a:highlight>
                <a:schemeClr val="dk1"/>
              </a:highlight>
              <a:latin typeface="Barlow Condensed"/>
              <a:ea typeface="Barlow Condensed"/>
              <a:cs typeface="Barlow Condensed"/>
              <a:sym typeface="Barlow Condensed"/>
            </a:endParaRPr>
          </a:p>
          <a:p>
            <a:pPr marL="0" lvl="0" indent="0" algn="l" rtl="0">
              <a:spcBef>
                <a:spcPts val="300"/>
              </a:spcBef>
              <a:spcAft>
                <a:spcPts val="0"/>
              </a:spcAft>
              <a:buNone/>
            </a:pPr>
            <a:endParaRPr sz="1500" b="1">
              <a:highlight>
                <a:schemeClr val="dk1"/>
              </a:highlight>
              <a:latin typeface="Barlow Condensed"/>
              <a:ea typeface="Barlow Condensed"/>
              <a:cs typeface="Barlow Condensed"/>
              <a:sym typeface="Barlow Condensed"/>
            </a:endParaRPr>
          </a:p>
        </p:txBody>
      </p:sp>
      <p:pic>
        <p:nvPicPr>
          <p:cNvPr id="407" name="Google Shape;407;p19"/>
          <p:cNvPicPr preferRelativeResize="0"/>
          <p:nvPr/>
        </p:nvPicPr>
        <p:blipFill rotWithShape="1">
          <a:blip r:embed="rId3">
            <a:alphaModFix/>
          </a:blip>
          <a:srcRect l="41407" t="37499" r="40754" b="34475"/>
          <a:stretch/>
        </p:blipFill>
        <p:spPr>
          <a:xfrm>
            <a:off x="6741313" y="213750"/>
            <a:ext cx="1398950" cy="1236225"/>
          </a:xfrm>
          <a:prstGeom prst="rect">
            <a:avLst/>
          </a:prstGeom>
          <a:noFill/>
          <a:ln>
            <a:noFill/>
          </a:ln>
        </p:spPr>
      </p:pic>
      <p:pic>
        <p:nvPicPr>
          <p:cNvPr id="408" name="Google Shape;408;p19"/>
          <p:cNvPicPr preferRelativeResize="0"/>
          <p:nvPr/>
        </p:nvPicPr>
        <p:blipFill rotWithShape="1">
          <a:blip r:embed="rId4">
            <a:alphaModFix/>
          </a:blip>
          <a:srcRect l="49101" t="33696" r="23621" b="46582"/>
          <a:stretch/>
        </p:blipFill>
        <p:spPr>
          <a:xfrm>
            <a:off x="6193713" y="1889263"/>
            <a:ext cx="2494176" cy="1014374"/>
          </a:xfrm>
          <a:prstGeom prst="rect">
            <a:avLst/>
          </a:prstGeom>
          <a:noFill/>
          <a:ln>
            <a:noFill/>
          </a:ln>
        </p:spPr>
      </p:pic>
      <p:pic>
        <p:nvPicPr>
          <p:cNvPr id="409" name="Google Shape;409;p19"/>
          <p:cNvPicPr preferRelativeResize="0"/>
          <p:nvPr/>
        </p:nvPicPr>
        <p:blipFill rotWithShape="1">
          <a:blip r:embed="rId5">
            <a:alphaModFix/>
          </a:blip>
          <a:srcRect l="37977" t="27478" r="36572" b="25883"/>
          <a:stretch/>
        </p:blipFill>
        <p:spPr>
          <a:xfrm>
            <a:off x="6606513" y="3342925"/>
            <a:ext cx="1668576" cy="15193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20"/>
          <p:cNvSpPr txBox="1"/>
          <p:nvPr/>
        </p:nvSpPr>
        <p:spPr>
          <a:xfrm>
            <a:off x="0" y="0"/>
            <a:ext cx="6846000" cy="5143500"/>
          </a:xfrm>
          <a:prstGeom prst="rect">
            <a:avLst/>
          </a:prstGeom>
          <a:noFill/>
          <a:ln>
            <a:noFill/>
          </a:ln>
        </p:spPr>
        <p:txBody>
          <a:bodyPr spcFirstLastPara="1" wrap="square" lIns="91425" tIns="91425" rIns="91425" bIns="91425" anchor="t" anchorCtr="0">
            <a:noAutofit/>
          </a:bodyPr>
          <a:lstStyle/>
          <a:p>
            <a:pPr marL="457200" lvl="0" indent="-323850" algn="l" rtl="0">
              <a:spcBef>
                <a:spcPts val="300"/>
              </a:spcBef>
              <a:spcAft>
                <a:spcPts val="0"/>
              </a:spcAft>
              <a:buSzPts val="1500"/>
              <a:buFont typeface="Barlow Condensed"/>
              <a:buChar char="●"/>
            </a:pPr>
            <a:r>
              <a:rPr lang="es" sz="1500" b="1" dirty="0">
                <a:highlight>
                  <a:schemeClr val="dk1"/>
                </a:highlight>
                <a:latin typeface="Barlow Condensed"/>
                <a:ea typeface="Barlow Condensed"/>
                <a:cs typeface="Barlow Condensed"/>
                <a:sym typeface="Barlow Condensed"/>
              </a:rPr>
              <a:t>THREE.WireframeGeometry (</a:t>
            </a:r>
            <a:r>
              <a:rPr lang="es" sz="1500" b="1" dirty="0">
                <a:solidFill>
                  <a:srgbClr val="434343"/>
                </a:solidFill>
                <a:highlight>
                  <a:schemeClr val="dk1"/>
                </a:highlight>
                <a:latin typeface="Barlow Condensed"/>
                <a:ea typeface="Barlow Condensed"/>
                <a:cs typeface="Barlow Condensed"/>
                <a:sym typeface="Barlow Condensed"/>
              </a:rPr>
              <a:t>geometry</a:t>
            </a:r>
            <a:r>
              <a:rPr lang="es" sz="1500" b="1" dirty="0">
                <a:highlight>
                  <a:schemeClr val="dk1"/>
                </a:highlight>
                <a:latin typeface="Barlow Condensed"/>
                <a:ea typeface="Barlow Condensed"/>
                <a:cs typeface="Barlow Condensed"/>
                <a:sym typeface="Barlow Condensed"/>
              </a:rPr>
              <a:t>)</a:t>
            </a:r>
            <a:endParaRPr sz="1500" b="1" dirty="0">
              <a:highlight>
                <a:schemeClr val="dk1"/>
              </a:highlight>
              <a:latin typeface="Barlow Condensed"/>
              <a:ea typeface="Barlow Condensed"/>
              <a:cs typeface="Barlow Condensed"/>
              <a:sym typeface="Barlow Condensed"/>
            </a:endParaRPr>
          </a:p>
          <a:p>
            <a:pPr marL="457200" lvl="0" indent="0" algn="l" rtl="0">
              <a:spcBef>
                <a:spcPts val="300"/>
              </a:spcBef>
              <a:spcAft>
                <a:spcPts val="0"/>
              </a:spcAft>
              <a:buNone/>
            </a:pPr>
            <a:endParaRPr sz="1300" b="1" dirty="0">
              <a:highlight>
                <a:schemeClr val="dk1"/>
              </a:highlight>
              <a:latin typeface="Barlow Condensed"/>
              <a:ea typeface="Barlow Condensed"/>
              <a:cs typeface="Barlow Condensed"/>
              <a:sym typeface="Barlow Condensed"/>
            </a:endParaRPr>
          </a:p>
          <a:p>
            <a:pPr marL="457200" lvl="0" indent="0" algn="l" rtl="0">
              <a:spcBef>
                <a:spcPts val="300"/>
              </a:spcBef>
              <a:spcAft>
                <a:spcPts val="0"/>
              </a:spcAft>
              <a:buNone/>
            </a:pPr>
            <a:r>
              <a:rPr lang="es" sz="1300" dirty="0">
                <a:solidFill>
                  <a:srgbClr val="30B030"/>
                </a:solidFill>
                <a:latin typeface="Courier New"/>
                <a:ea typeface="Courier New"/>
                <a:cs typeface="Courier New"/>
                <a:sym typeface="Courier New"/>
              </a:rPr>
              <a:t>var</a:t>
            </a:r>
            <a:r>
              <a:rPr lang="es" sz="1300" dirty="0">
                <a:solidFill>
                  <a:srgbClr val="444444"/>
                </a:solidFill>
                <a:latin typeface="Courier New"/>
                <a:ea typeface="Courier New"/>
                <a:cs typeface="Courier New"/>
                <a:sym typeface="Courier New"/>
              </a:rPr>
              <a:t> geometry </a:t>
            </a:r>
            <a:r>
              <a:rPr lang="es" sz="1300" dirty="0">
                <a:solidFill>
                  <a:srgbClr val="888888"/>
                </a:solidFill>
                <a:latin typeface="Courier New"/>
                <a:ea typeface="Courier New"/>
                <a:cs typeface="Courier New"/>
                <a:sym typeface="Courier New"/>
              </a:rPr>
              <a:t>=</a:t>
            </a:r>
            <a:r>
              <a:rPr lang="es" sz="1300" dirty="0">
                <a:solidFill>
                  <a:srgbClr val="444444"/>
                </a:solidFill>
                <a:latin typeface="Courier New"/>
                <a:ea typeface="Courier New"/>
                <a:cs typeface="Courier New"/>
                <a:sym typeface="Courier New"/>
              </a:rPr>
              <a:t> </a:t>
            </a:r>
            <a:r>
              <a:rPr lang="es" sz="1300" dirty="0">
                <a:solidFill>
                  <a:srgbClr val="30B030"/>
                </a:solidFill>
                <a:latin typeface="Courier New"/>
                <a:ea typeface="Courier New"/>
                <a:cs typeface="Courier New"/>
                <a:sym typeface="Courier New"/>
              </a:rPr>
              <a:t>new</a:t>
            </a:r>
            <a:r>
              <a:rPr lang="es" sz="1300" dirty="0">
                <a:solidFill>
                  <a:srgbClr val="444444"/>
                </a:solidFill>
                <a:latin typeface="Courier New"/>
                <a:ea typeface="Courier New"/>
                <a:cs typeface="Courier New"/>
                <a:sym typeface="Courier New"/>
              </a:rPr>
              <a:t> THREE</a:t>
            </a:r>
            <a:r>
              <a:rPr lang="es" sz="1300" dirty="0">
                <a:solidFill>
                  <a:srgbClr val="888888"/>
                </a:solidFill>
                <a:latin typeface="Courier New"/>
                <a:ea typeface="Courier New"/>
                <a:cs typeface="Courier New"/>
                <a:sym typeface="Courier New"/>
              </a:rPr>
              <a:t>.</a:t>
            </a:r>
            <a:r>
              <a:rPr lang="es" sz="1300" dirty="0">
                <a:solidFill>
                  <a:srgbClr val="2194CE"/>
                </a:solidFill>
                <a:latin typeface="Courier New"/>
                <a:ea typeface="Courier New"/>
                <a:cs typeface="Courier New"/>
                <a:sym typeface="Courier New"/>
              </a:rPr>
              <a:t>SphereBufferGeometry</a:t>
            </a:r>
            <a:r>
              <a:rPr lang="es" sz="1300" dirty="0">
                <a:solidFill>
                  <a:srgbClr val="888888"/>
                </a:solidFill>
                <a:latin typeface="Courier New"/>
                <a:ea typeface="Courier New"/>
                <a:cs typeface="Courier New"/>
                <a:sym typeface="Courier New"/>
              </a:rPr>
              <a:t>(</a:t>
            </a:r>
            <a:r>
              <a:rPr lang="es" sz="1300" dirty="0">
                <a:solidFill>
                  <a:srgbClr val="444444"/>
                </a:solidFill>
                <a:latin typeface="Courier New"/>
                <a:ea typeface="Courier New"/>
                <a:cs typeface="Courier New"/>
                <a:sym typeface="Courier New"/>
              </a:rPr>
              <a:t> </a:t>
            </a:r>
            <a:r>
              <a:rPr lang="es" sz="1300" dirty="0">
                <a:solidFill>
                  <a:srgbClr val="FF0080"/>
                </a:solidFill>
                <a:latin typeface="Courier New"/>
                <a:ea typeface="Courier New"/>
                <a:cs typeface="Courier New"/>
                <a:sym typeface="Courier New"/>
              </a:rPr>
              <a:t>100</a:t>
            </a:r>
            <a:r>
              <a:rPr lang="es" sz="1300" dirty="0">
                <a:solidFill>
                  <a:srgbClr val="888888"/>
                </a:solidFill>
                <a:latin typeface="Courier New"/>
                <a:ea typeface="Courier New"/>
                <a:cs typeface="Courier New"/>
                <a:sym typeface="Courier New"/>
              </a:rPr>
              <a:t>,</a:t>
            </a:r>
            <a:r>
              <a:rPr lang="es" sz="1300" dirty="0">
                <a:solidFill>
                  <a:srgbClr val="444444"/>
                </a:solidFill>
                <a:latin typeface="Courier New"/>
                <a:ea typeface="Courier New"/>
                <a:cs typeface="Courier New"/>
                <a:sym typeface="Courier New"/>
              </a:rPr>
              <a:t> </a:t>
            </a:r>
            <a:r>
              <a:rPr lang="es" sz="1300" dirty="0">
                <a:solidFill>
                  <a:srgbClr val="FF0080"/>
                </a:solidFill>
                <a:latin typeface="Courier New"/>
                <a:ea typeface="Courier New"/>
                <a:cs typeface="Courier New"/>
                <a:sym typeface="Courier New"/>
              </a:rPr>
              <a:t>100</a:t>
            </a:r>
            <a:r>
              <a:rPr lang="es" sz="1300" dirty="0">
                <a:solidFill>
                  <a:srgbClr val="888888"/>
                </a:solidFill>
                <a:latin typeface="Courier New"/>
                <a:ea typeface="Courier New"/>
                <a:cs typeface="Courier New"/>
                <a:sym typeface="Courier New"/>
              </a:rPr>
              <a:t>,</a:t>
            </a:r>
            <a:r>
              <a:rPr lang="es" sz="1300" dirty="0">
                <a:solidFill>
                  <a:srgbClr val="444444"/>
                </a:solidFill>
                <a:latin typeface="Courier New"/>
                <a:ea typeface="Courier New"/>
                <a:cs typeface="Courier New"/>
                <a:sym typeface="Courier New"/>
              </a:rPr>
              <a:t> </a:t>
            </a:r>
            <a:r>
              <a:rPr lang="es" sz="1300" dirty="0">
                <a:solidFill>
                  <a:srgbClr val="FF0080"/>
                </a:solidFill>
                <a:latin typeface="Courier New"/>
                <a:ea typeface="Courier New"/>
                <a:cs typeface="Courier New"/>
                <a:sym typeface="Courier New"/>
              </a:rPr>
              <a:t>100</a:t>
            </a:r>
            <a:r>
              <a:rPr lang="es" sz="1300" dirty="0">
                <a:solidFill>
                  <a:srgbClr val="444444"/>
                </a:solidFill>
                <a:latin typeface="Courier New"/>
                <a:ea typeface="Courier New"/>
                <a:cs typeface="Courier New"/>
                <a:sym typeface="Courier New"/>
              </a:rPr>
              <a:t> </a:t>
            </a:r>
            <a:r>
              <a:rPr lang="es" sz="1300" dirty="0">
                <a:solidFill>
                  <a:srgbClr val="888888"/>
                </a:solidFill>
                <a:latin typeface="Courier New"/>
                <a:ea typeface="Courier New"/>
                <a:cs typeface="Courier New"/>
                <a:sym typeface="Courier New"/>
              </a:rPr>
              <a:t>);</a:t>
            </a:r>
            <a:endParaRPr sz="1300" dirty="0">
              <a:solidFill>
                <a:srgbClr val="444444"/>
              </a:solidFill>
              <a:latin typeface="Courier New"/>
              <a:ea typeface="Courier New"/>
              <a:cs typeface="Courier New"/>
              <a:sym typeface="Courier New"/>
            </a:endParaRPr>
          </a:p>
          <a:p>
            <a:pPr marL="457200" lvl="0" indent="0" algn="l" rtl="0">
              <a:spcBef>
                <a:spcPts val="300"/>
              </a:spcBef>
              <a:spcAft>
                <a:spcPts val="0"/>
              </a:spcAft>
              <a:buNone/>
            </a:pPr>
            <a:r>
              <a:rPr lang="es" sz="1300" dirty="0">
                <a:solidFill>
                  <a:srgbClr val="30B030"/>
                </a:solidFill>
                <a:latin typeface="Courier New"/>
                <a:ea typeface="Courier New"/>
                <a:cs typeface="Courier New"/>
                <a:sym typeface="Courier New"/>
              </a:rPr>
              <a:t>var</a:t>
            </a:r>
            <a:r>
              <a:rPr lang="es" sz="1300" dirty="0">
                <a:solidFill>
                  <a:srgbClr val="444444"/>
                </a:solidFill>
                <a:latin typeface="Courier New"/>
                <a:ea typeface="Courier New"/>
                <a:cs typeface="Courier New"/>
                <a:sym typeface="Courier New"/>
              </a:rPr>
              <a:t> wireframe </a:t>
            </a:r>
            <a:r>
              <a:rPr lang="es" sz="1300" dirty="0">
                <a:solidFill>
                  <a:srgbClr val="888888"/>
                </a:solidFill>
                <a:latin typeface="Courier New"/>
                <a:ea typeface="Courier New"/>
                <a:cs typeface="Courier New"/>
                <a:sym typeface="Courier New"/>
              </a:rPr>
              <a:t>=</a:t>
            </a:r>
            <a:r>
              <a:rPr lang="es" sz="1300" dirty="0">
                <a:solidFill>
                  <a:srgbClr val="444444"/>
                </a:solidFill>
                <a:latin typeface="Courier New"/>
                <a:ea typeface="Courier New"/>
                <a:cs typeface="Courier New"/>
                <a:sym typeface="Courier New"/>
              </a:rPr>
              <a:t> </a:t>
            </a:r>
            <a:r>
              <a:rPr lang="es" sz="1300" dirty="0">
                <a:solidFill>
                  <a:srgbClr val="30B030"/>
                </a:solidFill>
                <a:latin typeface="Courier New"/>
                <a:ea typeface="Courier New"/>
                <a:cs typeface="Courier New"/>
                <a:sym typeface="Courier New"/>
              </a:rPr>
              <a:t>new</a:t>
            </a:r>
            <a:r>
              <a:rPr lang="es" sz="1300" dirty="0">
                <a:solidFill>
                  <a:srgbClr val="444444"/>
                </a:solidFill>
                <a:latin typeface="Courier New"/>
                <a:ea typeface="Courier New"/>
                <a:cs typeface="Courier New"/>
                <a:sym typeface="Courier New"/>
              </a:rPr>
              <a:t> THREE</a:t>
            </a:r>
            <a:r>
              <a:rPr lang="es" sz="1300" dirty="0">
                <a:solidFill>
                  <a:srgbClr val="888888"/>
                </a:solidFill>
                <a:latin typeface="Courier New"/>
                <a:ea typeface="Courier New"/>
                <a:cs typeface="Courier New"/>
                <a:sym typeface="Courier New"/>
              </a:rPr>
              <a:t>.</a:t>
            </a:r>
            <a:r>
              <a:rPr lang="es" sz="1300" dirty="0">
                <a:solidFill>
                  <a:srgbClr val="2194CE"/>
                </a:solidFill>
                <a:latin typeface="Courier New"/>
                <a:ea typeface="Courier New"/>
                <a:cs typeface="Courier New"/>
                <a:sym typeface="Courier New"/>
              </a:rPr>
              <a:t>WireframeGeometry</a:t>
            </a:r>
            <a:r>
              <a:rPr lang="es" sz="1300" dirty="0">
                <a:solidFill>
                  <a:srgbClr val="888888"/>
                </a:solidFill>
                <a:latin typeface="Courier New"/>
                <a:ea typeface="Courier New"/>
                <a:cs typeface="Courier New"/>
                <a:sym typeface="Courier New"/>
              </a:rPr>
              <a:t>(</a:t>
            </a:r>
            <a:r>
              <a:rPr lang="es" sz="1300" dirty="0">
                <a:solidFill>
                  <a:srgbClr val="444444"/>
                </a:solidFill>
                <a:latin typeface="Courier New"/>
                <a:ea typeface="Courier New"/>
                <a:cs typeface="Courier New"/>
                <a:sym typeface="Courier New"/>
              </a:rPr>
              <a:t> geometry </a:t>
            </a:r>
            <a:r>
              <a:rPr lang="es" sz="1300" dirty="0">
                <a:solidFill>
                  <a:srgbClr val="888888"/>
                </a:solidFill>
                <a:latin typeface="Courier New"/>
                <a:ea typeface="Courier New"/>
                <a:cs typeface="Courier New"/>
                <a:sym typeface="Courier New"/>
              </a:rPr>
              <a:t>);</a:t>
            </a:r>
            <a:endParaRPr sz="1300" dirty="0">
              <a:solidFill>
                <a:srgbClr val="444444"/>
              </a:solidFill>
              <a:latin typeface="Courier New"/>
              <a:ea typeface="Courier New"/>
              <a:cs typeface="Courier New"/>
              <a:sym typeface="Courier New"/>
            </a:endParaRPr>
          </a:p>
          <a:p>
            <a:pPr marL="457200" lvl="0" indent="0" algn="l" rtl="0">
              <a:spcBef>
                <a:spcPts val="300"/>
              </a:spcBef>
              <a:spcAft>
                <a:spcPts val="0"/>
              </a:spcAft>
              <a:buNone/>
            </a:pPr>
            <a:endParaRPr sz="1300" dirty="0">
              <a:solidFill>
                <a:srgbClr val="444444"/>
              </a:solidFill>
              <a:latin typeface="Courier New"/>
              <a:ea typeface="Courier New"/>
              <a:cs typeface="Courier New"/>
              <a:sym typeface="Courier New"/>
            </a:endParaRPr>
          </a:p>
          <a:p>
            <a:pPr marL="457200" lvl="0" indent="0" algn="l" rtl="0">
              <a:spcBef>
                <a:spcPts val="300"/>
              </a:spcBef>
              <a:spcAft>
                <a:spcPts val="0"/>
              </a:spcAft>
              <a:buNone/>
            </a:pPr>
            <a:r>
              <a:rPr lang="es" sz="1300" dirty="0">
                <a:solidFill>
                  <a:srgbClr val="30B030"/>
                </a:solidFill>
                <a:latin typeface="Courier New"/>
                <a:ea typeface="Courier New"/>
                <a:cs typeface="Courier New"/>
                <a:sym typeface="Courier New"/>
              </a:rPr>
              <a:t>var</a:t>
            </a:r>
            <a:r>
              <a:rPr lang="es" sz="1300" dirty="0">
                <a:solidFill>
                  <a:srgbClr val="444444"/>
                </a:solidFill>
                <a:latin typeface="Courier New"/>
                <a:ea typeface="Courier New"/>
                <a:cs typeface="Courier New"/>
                <a:sym typeface="Courier New"/>
              </a:rPr>
              <a:t> line </a:t>
            </a:r>
            <a:r>
              <a:rPr lang="es" sz="1300" dirty="0">
                <a:solidFill>
                  <a:srgbClr val="888888"/>
                </a:solidFill>
                <a:latin typeface="Courier New"/>
                <a:ea typeface="Courier New"/>
                <a:cs typeface="Courier New"/>
                <a:sym typeface="Courier New"/>
              </a:rPr>
              <a:t>=</a:t>
            </a:r>
            <a:r>
              <a:rPr lang="es" sz="1300" dirty="0">
                <a:solidFill>
                  <a:srgbClr val="444444"/>
                </a:solidFill>
                <a:latin typeface="Courier New"/>
                <a:ea typeface="Courier New"/>
                <a:cs typeface="Courier New"/>
                <a:sym typeface="Courier New"/>
              </a:rPr>
              <a:t> </a:t>
            </a:r>
            <a:r>
              <a:rPr lang="es" sz="1300" dirty="0">
                <a:solidFill>
                  <a:srgbClr val="30B030"/>
                </a:solidFill>
                <a:latin typeface="Courier New"/>
                <a:ea typeface="Courier New"/>
                <a:cs typeface="Courier New"/>
                <a:sym typeface="Courier New"/>
              </a:rPr>
              <a:t>new</a:t>
            </a:r>
            <a:r>
              <a:rPr lang="es" sz="1300" dirty="0">
                <a:solidFill>
                  <a:srgbClr val="444444"/>
                </a:solidFill>
                <a:latin typeface="Courier New"/>
                <a:ea typeface="Courier New"/>
                <a:cs typeface="Courier New"/>
                <a:sym typeface="Courier New"/>
              </a:rPr>
              <a:t> THREE</a:t>
            </a:r>
            <a:r>
              <a:rPr lang="es" sz="1300" dirty="0">
                <a:solidFill>
                  <a:srgbClr val="888888"/>
                </a:solidFill>
                <a:latin typeface="Courier New"/>
                <a:ea typeface="Courier New"/>
                <a:cs typeface="Courier New"/>
                <a:sym typeface="Courier New"/>
              </a:rPr>
              <a:t>.</a:t>
            </a:r>
            <a:r>
              <a:rPr lang="es" sz="1300" dirty="0">
                <a:solidFill>
                  <a:srgbClr val="2194CE"/>
                </a:solidFill>
                <a:latin typeface="Courier New"/>
                <a:ea typeface="Courier New"/>
                <a:cs typeface="Courier New"/>
                <a:sym typeface="Courier New"/>
              </a:rPr>
              <a:t>LineSegments</a:t>
            </a:r>
            <a:r>
              <a:rPr lang="es" sz="1300" dirty="0">
                <a:solidFill>
                  <a:srgbClr val="888888"/>
                </a:solidFill>
                <a:latin typeface="Courier New"/>
                <a:ea typeface="Courier New"/>
                <a:cs typeface="Courier New"/>
                <a:sym typeface="Courier New"/>
              </a:rPr>
              <a:t>(</a:t>
            </a:r>
            <a:r>
              <a:rPr lang="es" sz="1300" dirty="0">
                <a:solidFill>
                  <a:srgbClr val="444444"/>
                </a:solidFill>
                <a:latin typeface="Courier New"/>
                <a:ea typeface="Courier New"/>
                <a:cs typeface="Courier New"/>
                <a:sym typeface="Courier New"/>
              </a:rPr>
              <a:t> wireframe </a:t>
            </a:r>
            <a:r>
              <a:rPr lang="es" sz="1300" dirty="0">
                <a:solidFill>
                  <a:srgbClr val="888888"/>
                </a:solidFill>
                <a:latin typeface="Courier New"/>
                <a:ea typeface="Courier New"/>
                <a:cs typeface="Courier New"/>
                <a:sym typeface="Courier New"/>
              </a:rPr>
              <a:t>);</a:t>
            </a:r>
            <a:endParaRPr sz="1300" dirty="0">
              <a:solidFill>
                <a:srgbClr val="444444"/>
              </a:solidFill>
              <a:latin typeface="Courier New"/>
              <a:ea typeface="Courier New"/>
              <a:cs typeface="Courier New"/>
              <a:sym typeface="Courier New"/>
            </a:endParaRPr>
          </a:p>
          <a:p>
            <a:pPr marL="457200" lvl="0" indent="0" algn="l" rtl="0">
              <a:spcBef>
                <a:spcPts val="300"/>
              </a:spcBef>
              <a:spcAft>
                <a:spcPts val="0"/>
              </a:spcAft>
              <a:buNone/>
            </a:pPr>
            <a:r>
              <a:rPr lang="es" sz="1300" dirty="0">
                <a:solidFill>
                  <a:srgbClr val="444444"/>
                </a:solidFill>
                <a:latin typeface="Courier New"/>
                <a:ea typeface="Courier New"/>
                <a:cs typeface="Courier New"/>
                <a:sym typeface="Courier New"/>
              </a:rPr>
              <a:t>line</a:t>
            </a:r>
            <a:r>
              <a:rPr lang="es" sz="1300" dirty="0">
                <a:solidFill>
                  <a:srgbClr val="888888"/>
                </a:solidFill>
                <a:latin typeface="Courier New"/>
                <a:ea typeface="Courier New"/>
                <a:cs typeface="Courier New"/>
                <a:sym typeface="Courier New"/>
              </a:rPr>
              <a:t>.</a:t>
            </a:r>
            <a:r>
              <a:rPr lang="es" sz="1300" dirty="0">
                <a:solidFill>
                  <a:srgbClr val="444444"/>
                </a:solidFill>
                <a:latin typeface="Courier New"/>
                <a:ea typeface="Courier New"/>
                <a:cs typeface="Courier New"/>
                <a:sym typeface="Courier New"/>
              </a:rPr>
              <a:t>material</a:t>
            </a:r>
            <a:r>
              <a:rPr lang="es" sz="1300" dirty="0">
                <a:solidFill>
                  <a:srgbClr val="888888"/>
                </a:solidFill>
                <a:latin typeface="Courier New"/>
                <a:ea typeface="Courier New"/>
                <a:cs typeface="Courier New"/>
                <a:sym typeface="Courier New"/>
              </a:rPr>
              <a:t>.</a:t>
            </a:r>
            <a:r>
              <a:rPr lang="es" sz="1300" dirty="0">
                <a:solidFill>
                  <a:srgbClr val="444444"/>
                </a:solidFill>
                <a:latin typeface="Courier New"/>
                <a:ea typeface="Courier New"/>
                <a:cs typeface="Courier New"/>
                <a:sym typeface="Courier New"/>
              </a:rPr>
              <a:t>depthTest </a:t>
            </a:r>
            <a:r>
              <a:rPr lang="es" sz="1300" dirty="0">
                <a:solidFill>
                  <a:srgbClr val="888888"/>
                </a:solidFill>
                <a:latin typeface="Courier New"/>
                <a:ea typeface="Courier New"/>
                <a:cs typeface="Courier New"/>
                <a:sym typeface="Courier New"/>
              </a:rPr>
              <a:t>=</a:t>
            </a:r>
            <a:r>
              <a:rPr lang="es" sz="1300" dirty="0">
                <a:solidFill>
                  <a:srgbClr val="444444"/>
                </a:solidFill>
                <a:latin typeface="Courier New"/>
                <a:ea typeface="Courier New"/>
                <a:cs typeface="Courier New"/>
                <a:sym typeface="Courier New"/>
              </a:rPr>
              <a:t> </a:t>
            </a:r>
            <a:r>
              <a:rPr lang="es" sz="1300" dirty="0">
                <a:solidFill>
                  <a:srgbClr val="30B030"/>
                </a:solidFill>
                <a:latin typeface="Courier New"/>
                <a:ea typeface="Courier New"/>
                <a:cs typeface="Courier New"/>
                <a:sym typeface="Courier New"/>
              </a:rPr>
              <a:t>false</a:t>
            </a:r>
            <a:r>
              <a:rPr lang="es" sz="1300" dirty="0">
                <a:solidFill>
                  <a:srgbClr val="888888"/>
                </a:solidFill>
                <a:latin typeface="Courier New"/>
                <a:ea typeface="Courier New"/>
                <a:cs typeface="Courier New"/>
                <a:sym typeface="Courier New"/>
              </a:rPr>
              <a:t>;</a:t>
            </a:r>
            <a:endParaRPr sz="1300" dirty="0">
              <a:solidFill>
                <a:srgbClr val="444444"/>
              </a:solidFill>
              <a:latin typeface="Courier New"/>
              <a:ea typeface="Courier New"/>
              <a:cs typeface="Courier New"/>
              <a:sym typeface="Courier New"/>
            </a:endParaRPr>
          </a:p>
          <a:p>
            <a:pPr marL="457200" lvl="0" indent="0" algn="l" rtl="0">
              <a:spcBef>
                <a:spcPts val="300"/>
              </a:spcBef>
              <a:spcAft>
                <a:spcPts val="0"/>
              </a:spcAft>
              <a:buNone/>
            </a:pPr>
            <a:r>
              <a:rPr lang="es" sz="1300" dirty="0">
                <a:solidFill>
                  <a:srgbClr val="444444"/>
                </a:solidFill>
                <a:latin typeface="Courier New"/>
                <a:ea typeface="Courier New"/>
                <a:cs typeface="Courier New"/>
                <a:sym typeface="Courier New"/>
              </a:rPr>
              <a:t>line</a:t>
            </a:r>
            <a:r>
              <a:rPr lang="es" sz="1300" dirty="0">
                <a:solidFill>
                  <a:srgbClr val="888888"/>
                </a:solidFill>
                <a:latin typeface="Courier New"/>
                <a:ea typeface="Courier New"/>
                <a:cs typeface="Courier New"/>
                <a:sym typeface="Courier New"/>
              </a:rPr>
              <a:t>.</a:t>
            </a:r>
            <a:r>
              <a:rPr lang="es" sz="1300" dirty="0">
                <a:solidFill>
                  <a:srgbClr val="444444"/>
                </a:solidFill>
                <a:latin typeface="Courier New"/>
                <a:ea typeface="Courier New"/>
                <a:cs typeface="Courier New"/>
                <a:sym typeface="Courier New"/>
              </a:rPr>
              <a:t>material</a:t>
            </a:r>
            <a:r>
              <a:rPr lang="es" sz="1300" dirty="0">
                <a:solidFill>
                  <a:srgbClr val="888888"/>
                </a:solidFill>
                <a:latin typeface="Courier New"/>
                <a:ea typeface="Courier New"/>
                <a:cs typeface="Courier New"/>
                <a:sym typeface="Courier New"/>
              </a:rPr>
              <a:t>.</a:t>
            </a:r>
            <a:r>
              <a:rPr lang="es" sz="1300" dirty="0">
                <a:solidFill>
                  <a:srgbClr val="444444"/>
                </a:solidFill>
                <a:latin typeface="Courier New"/>
                <a:ea typeface="Courier New"/>
                <a:cs typeface="Courier New"/>
                <a:sym typeface="Courier New"/>
              </a:rPr>
              <a:t>opacity </a:t>
            </a:r>
            <a:r>
              <a:rPr lang="es" sz="1300" dirty="0">
                <a:solidFill>
                  <a:srgbClr val="888888"/>
                </a:solidFill>
                <a:latin typeface="Courier New"/>
                <a:ea typeface="Courier New"/>
                <a:cs typeface="Courier New"/>
                <a:sym typeface="Courier New"/>
              </a:rPr>
              <a:t>=</a:t>
            </a:r>
            <a:r>
              <a:rPr lang="es" sz="1300" dirty="0">
                <a:solidFill>
                  <a:srgbClr val="444444"/>
                </a:solidFill>
                <a:latin typeface="Courier New"/>
                <a:ea typeface="Courier New"/>
                <a:cs typeface="Courier New"/>
                <a:sym typeface="Courier New"/>
              </a:rPr>
              <a:t> </a:t>
            </a:r>
            <a:r>
              <a:rPr lang="es" sz="1300" dirty="0">
                <a:solidFill>
                  <a:srgbClr val="FF0080"/>
                </a:solidFill>
                <a:latin typeface="Courier New"/>
                <a:ea typeface="Courier New"/>
                <a:cs typeface="Courier New"/>
                <a:sym typeface="Courier New"/>
              </a:rPr>
              <a:t>0.25</a:t>
            </a:r>
            <a:r>
              <a:rPr lang="es" sz="1300" dirty="0">
                <a:solidFill>
                  <a:srgbClr val="888888"/>
                </a:solidFill>
                <a:latin typeface="Courier New"/>
                <a:ea typeface="Courier New"/>
                <a:cs typeface="Courier New"/>
                <a:sym typeface="Courier New"/>
              </a:rPr>
              <a:t>;</a:t>
            </a:r>
            <a:endParaRPr sz="1300" dirty="0">
              <a:solidFill>
                <a:srgbClr val="444444"/>
              </a:solidFill>
              <a:latin typeface="Courier New"/>
              <a:ea typeface="Courier New"/>
              <a:cs typeface="Courier New"/>
              <a:sym typeface="Courier New"/>
            </a:endParaRPr>
          </a:p>
          <a:p>
            <a:pPr marL="457200" lvl="0" indent="0" algn="l" rtl="0">
              <a:spcBef>
                <a:spcPts val="300"/>
              </a:spcBef>
              <a:spcAft>
                <a:spcPts val="0"/>
              </a:spcAft>
              <a:buNone/>
            </a:pPr>
            <a:r>
              <a:rPr lang="es" sz="1300" dirty="0">
                <a:solidFill>
                  <a:srgbClr val="444444"/>
                </a:solidFill>
                <a:latin typeface="Courier New"/>
                <a:ea typeface="Courier New"/>
                <a:cs typeface="Courier New"/>
                <a:sym typeface="Courier New"/>
              </a:rPr>
              <a:t>line</a:t>
            </a:r>
            <a:r>
              <a:rPr lang="es" sz="1300" dirty="0">
                <a:solidFill>
                  <a:srgbClr val="888888"/>
                </a:solidFill>
                <a:latin typeface="Courier New"/>
                <a:ea typeface="Courier New"/>
                <a:cs typeface="Courier New"/>
                <a:sym typeface="Courier New"/>
              </a:rPr>
              <a:t>.</a:t>
            </a:r>
            <a:r>
              <a:rPr lang="es" sz="1300" dirty="0">
                <a:solidFill>
                  <a:srgbClr val="444444"/>
                </a:solidFill>
                <a:latin typeface="Courier New"/>
                <a:ea typeface="Courier New"/>
                <a:cs typeface="Courier New"/>
                <a:sym typeface="Courier New"/>
              </a:rPr>
              <a:t>material</a:t>
            </a:r>
            <a:r>
              <a:rPr lang="es" sz="1300" dirty="0">
                <a:solidFill>
                  <a:srgbClr val="888888"/>
                </a:solidFill>
                <a:latin typeface="Courier New"/>
                <a:ea typeface="Courier New"/>
                <a:cs typeface="Courier New"/>
                <a:sym typeface="Courier New"/>
              </a:rPr>
              <a:t>.</a:t>
            </a:r>
            <a:r>
              <a:rPr lang="es" sz="1300" dirty="0">
                <a:solidFill>
                  <a:srgbClr val="444444"/>
                </a:solidFill>
                <a:latin typeface="Courier New"/>
                <a:ea typeface="Courier New"/>
                <a:cs typeface="Courier New"/>
                <a:sym typeface="Courier New"/>
              </a:rPr>
              <a:t>transparent </a:t>
            </a:r>
            <a:r>
              <a:rPr lang="es" sz="1300" dirty="0">
                <a:solidFill>
                  <a:srgbClr val="888888"/>
                </a:solidFill>
                <a:latin typeface="Courier New"/>
                <a:ea typeface="Courier New"/>
                <a:cs typeface="Courier New"/>
                <a:sym typeface="Courier New"/>
              </a:rPr>
              <a:t>=</a:t>
            </a:r>
            <a:r>
              <a:rPr lang="es" sz="1300" dirty="0">
                <a:solidFill>
                  <a:srgbClr val="444444"/>
                </a:solidFill>
                <a:latin typeface="Courier New"/>
                <a:ea typeface="Courier New"/>
                <a:cs typeface="Courier New"/>
                <a:sym typeface="Courier New"/>
              </a:rPr>
              <a:t> </a:t>
            </a:r>
            <a:r>
              <a:rPr lang="es" sz="1300" dirty="0">
                <a:solidFill>
                  <a:srgbClr val="30B030"/>
                </a:solidFill>
                <a:latin typeface="Courier New"/>
                <a:ea typeface="Courier New"/>
                <a:cs typeface="Courier New"/>
                <a:sym typeface="Courier New"/>
              </a:rPr>
              <a:t>true</a:t>
            </a:r>
            <a:r>
              <a:rPr lang="es" sz="1300" dirty="0">
                <a:solidFill>
                  <a:srgbClr val="888888"/>
                </a:solidFill>
                <a:latin typeface="Courier New"/>
                <a:ea typeface="Courier New"/>
                <a:cs typeface="Courier New"/>
                <a:sym typeface="Courier New"/>
              </a:rPr>
              <a:t>;</a:t>
            </a:r>
            <a:endParaRPr sz="1300" dirty="0">
              <a:solidFill>
                <a:srgbClr val="444444"/>
              </a:solidFill>
              <a:latin typeface="Courier New"/>
              <a:ea typeface="Courier New"/>
              <a:cs typeface="Courier New"/>
              <a:sym typeface="Courier New"/>
            </a:endParaRPr>
          </a:p>
          <a:p>
            <a:pPr marL="457200" lvl="0" indent="0" algn="l" rtl="0">
              <a:spcBef>
                <a:spcPts val="300"/>
              </a:spcBef>
              <a:spcAft>
                <a:spcPts val="0"/>
              </a:spcAft>
              <a:buNone/>
            </a:pPr>
            <a:endParaRPr sz="1300" dirty="0">
              <a:solidFill>
                <a:srgbClr val="444444"/>
              </a:solidFill>
              <a:latin typeface="Courier New"/>
              <a:ea typeface="Courier New"/>
              <a:cs typeface="Courier New"/>
              <a:sym typeface="Courier New"/>
            </a:endParaRPr>
          </a:p>
          <a:p>
            <a:pPr marL="457200" lvl="0" indent="0" algn="l" rtl="0">
              <a:spcBef>
                <a:spcPts val="300"/>
              </a:spcBef>
              <a:spcAft>
                <a:spcPts val="0"/>
              </a:spcAft>
              <a:buNone/>
            </a:pPr>
            <a:r>
              <a:rPr lang="es" sz="1300" dirty="0">
                <a:solidFill>
                  <a:srgbClr val="444444"/>
                </a:solidFill>
                <a:latin typeface="Courier New"/>
                <a:ea typeface="Courier New"/>
                <a:cs typeface="Courier New"/>
                <a:sym typeface="Courier New"/>
              </a:rPr>
              <a:t>scene</a:t>
            </a:r>
            <a:r>
              <a:rPr lang="es" sz="1300" dirty="0">
                <a:solidFill>
                  <a:srgbClr val="888888"/>
                </a:solidFill>
                <a:latin typeface="Courier New"/>
                <a:ea typeface="Courier New"/>
                <a:cs typeface="Courier New"/>
                <a:sym typeface="Courier New"/>
              </a:rPr>
              <a:t>.</a:t>
            </a:r>
            <a:r>
              <a:rPr lang="es" sz="1300" dirty="0">
                <a:solidFill>
                  <a:srgbClr val="444444"/>
                </a:solidFill>
                <a:latin typeface="Courier New"/>
                <a:ea typeface="Courier New"/>
                <a:cs typeface="Courier New"/>
                <a:sym typeface="Courier New"/>
              </a:rPr>
              <a:t>add</a:t>
            </a:r>
            <a:r>
              <a:rPr lang="es" sz="1300" dirty="0">
                <a:solidFill>
                  <a:srgbClr val="888888"/>
                </a:solidFill>
                <a:latin typeface="Courier New"/>
                <a:ea typeface="Courier New"/>
                <a:cs typeface="Courier New"/>
                <a:sym typeface="Courier New"/>
              </a:rPr>
              <a:t>(</a:t>
            </a:r>
            <a:r>
              <a:rPr lang="es" sz="1300" dirty="0">
                <a:solidFill>
                  <a:srgbClr val="444444"/>
                </a:solidFill>
                <a:latin typeface="Courier New"/>
                <a:ea typeface="Courier New"/>
                <a:cs typeface="Courier New"/>
                <a:sym typeface="Courier New"/>
              </a:rPr>
              <a:t> line </a:t>
            </a:r>
            <a:r>
              <a:rPr lang="es" sz="1300" dirty="0">
                <a:solidFill>
                  <a:srgbClr val="888888"/>
                </a:solidFill>
                <a:latin typeface="Courier New"/>
                <a:ea typeface="Courier New"/>
                <a:cs typeface="Courier New"/>
                <a:sym typeface="Courier New"/>
              </a:rPr>
              <a:t>);</a:t>
            </a:r>
            <a:endParaRPr sz="1300" dirty="0">
              <a:solidFill>
                <a:srgbClr val="888888"/>
              </a:solidFill>
              <a:latin typeface="Courier New"/>
              <a:ea typeface="Courier New"/>
              <a:cs typeface="Courier New"/>
              <a:sym typeface="Courier New"/>
            </a:endParaRPr>
          </a:p>
          <a:p>
            <a:pPr marL="457200" lvl="0" indent="0" algn="l" rtl="0">
              <a:spcBef>
                <a:spcPts val="300"/>
              </a:spcBef>
              <a:spcAft>
                <a:spcPts val="0"/>
              </a:spcAft>
              <a:buNone/>
            </a:pPr>
            <a:endParaRPr sz="1300" dirty="0">
              <a:solidFill>
                <a:srgbClr val="888888"/>
              </a:solidFill>
              <a:latin typeface="Roboto Mono"/>
              <a:ea typeface="Roboto Mono"/>
              <a:cs typeface="Roboto Mono"/>
              <a:sym typeface="Roboto Mono"/>
            </a:endParaRPr>
          </a:p>
          <a:p>
            <a:pPr marL="457200" lvl="0" indent="-323850" algn="l" rtl="0">
              <a:spcBef>
                <a:spcPts val="300"/>
              </a:spcBef>
              <a:spcAft>
                <a:spcPts val="0"/>
              </a:spcAft>
              <a:buSzPts val="1500"/>
              <a:buFont typeface="Barlow Condensed"/>
              <a:buChar char="●"/>
            </a:pPr>
            <a:r>
              <a:rPr lang="es" sz="1500" b="1" dirty="0">
                <a:latin typeface="Barlow Condensed"/>
                <a:ea typeface="Barlow Condensed"/>
                <a:cs typeface="Barlow Condensed"/>
                <a:sym typeface="Barlow Condensed"/>
              </a:rPr>
              <a:t>THREE.EdgesGeometry (</a:t>
            </a:r>
            <a:r>
              <a:rPr lang="es" sz="1500" b="1" dirty="0">
                <a:solidFill>
                  <a:srgbClr val="434343"/>
                </a:solidFill>
                <a:latin typeface="Barlow Condensed"/>
                <a:ea typeface="Barlow Condensed"/>
                <a:cs typeface="Barlow Condensed"/>
                <a:sym typeface="Barlow Condensed"/>
              </a:rPr>
              <a:t>geometry, thresholdAngle</a:t>
            </a:r>
            <a:r>
              <a:rPr lang="es" sz="1500" b="1" dirty="0">
                <a:latin typeface="Barlow Condensed"/>
                <a:ea typeface="Barlow Condensed"/>
                <a:cs typeface="Barlow Condensed"/>
                <a:sym typeface="Barlow Condensed"/>
              </a:rPr>
              <a:t>)</a:t>
            </a:r>
            <a:endParaRPr sz="1500" b="1" dirty="0">
              <a:latin typeface="Barlow Condensed"/>
              <a:ea typeface="Barlow Condensed"/>
              <a:cs typeface="Barlow Condensed"/>
              <a:sym typeface="Barlow Condensed"/>
            </a:endParaRPr>
          </a:p>
          <a:p>
            <a:pPr marL="914400" lvl="0" indent="0" algn="l" rtl="0">
              <a:spcBef>
                <a:spcPts val="300"/>
              </a:spcBef>
              <a:spcAft>
                <a:spcPts val="0"/>
              </a:spcAft>
              <a:buNone/>
            </a:pPr>
            <a:endParaRPr sz="1300" b="1" dirty="0">
              <a:latin typeface="Barlow Condensed"/>
              <a:ea typeface="Barlow Condensed"/>
              <a:cs typeface="Barlow Condensed"/>
              <a:sym typeface="Barlow Condensed"/>
            </a:endParaRPr>
          </a:p>
          <a:p>
            <a:pPr marL="0" lvl="0" indent="0" algn="l" rtl="0">
              <a:spcBef>
                <a:spcPts val="300"/>
              </a:spcBef>
              <a:spcAft>
                <a:spcPts val="0"/>
              </a:spcAft>
              <a:buNone/>
            </a:pPr>
            <a:r>
              <a:rPr lang="es" sz="1300" dirty="0">
                <a:solidFill>
                  <a:srgbClr val="888888"/>
                </a:solidFill>
                <a:latin typeface="Roboto Mono"/>
                <a:ea typeface="Roboto Mono"/>
                <a:cs typeface="Courier New"/>
                <a:sym typeface="Roboto Mono"/>
              </a:rPr>
              <a:t>     </a:t>
            </a:r>
            <a:r>
              <a:rPr lang="es" sz="1300" dirty="0">
                <a:solidFill>
                  <a:srgbClr val="30B030"/>
                </a:solidFill>
                <a:latin typeface="Courier New"/>
                <a:ea typeface="Courier New"/>
                <a:cs typeface="Courier New"/>
                <a:sym typeface="Courier New"/>
              </a:rPr>
              <a:t>var</a:t>
            </a:r>
            <a:r>
              <a:rPr lang="es" sz="1300" dirty="0">
                <a:solidFill>
                  <a:srgbClr val="444444"/>
                </a:solidFill>
                <a:latin typeface="Courier New"/>
                <a:ea typeface="Courier New"/>
                <a:cs typeface="Courier New"/>
                <a:sym typeface="Courier New"/>
              </a:rPr>
              <a:t> geometry </a:t>
            </a:r>
            <a:r>
              <a:rPr lang="es" sz="1300" dirty="0">
                <a:solidFill>
                  <a:srgbClr val="888888"/>
                </a:solidFill>
                <a:latin typeface="Courier New"/>
                <a:ea typeface="Courier New"/>
                <a:cs typeface="Courier New"/>
                <a:sym typeface="Courier New"/>
              </a:rPr>
              <a:t>=</a:t>
            </a:r>
            <a:r>
              <a:rPr lang="es" sz="1300" dirty="0">
                <a:solidFill>
                  <a:srgbClr val="444444"/>
                </a:solidFill>
                <a:latin typeface="Courier New"/>
                <a:ea typeface="Courier New"/>
                <a:cs typeface="Courier New"/>
                <a:sym typeface="Courier New"/>
              </a:rPr>
              <a:t> </a:t>
            </a:r>
            <a:r>
              <a:rPr lang="es" sz="1300" dirty="0">
                <a:solidFill>
                  <a:srgbClr val="30B030"/>
                </a:solidFill>
                <a:latin typeface="Courier New"/>
                <a:ea typeface="Courier New"/>
                <a:cs typeface="Courier New"/>
                <a:sym typeface="Courier New"/>
              </a:rPr>
              <a:t>new</a:t>
            </a:r>
            <a:r>
              <a:rPr lang="es" sz="1300" dirty="0">
                <a:solidFill>
                  <a:srgbClr val="444444"/>
                </a:solidFill>
                <a:latin typeface="Courier New"/>
                <a:ea typeface="Courier New"/>
                <a:cs typeface="Courier New"/>
                <a:sym typeface="Courier New"/>
              </a:rPr>
              <a:t> THREE</a:t>
            </a:r>
            <a:r>
              <a:rPr lang="es" sz="1300" dirty="0">
                <a:solidFill>
                  <a:srgbClr val="888888"/>
                </a:solidFill>
                <a:latin typeface="Courier New"/>
                <a:ea typeface="Courier New"/>
                <a:cs typeface="Courier New"/>
                <a:sym typeface="Courier New"/>
              </a:rPr>
              <a:t>.</a:t>
            </a:r>
            <a:r>
              <a:rPr lang="es" sz="1300" dirty="0">
                <a:solidFill>
                  <a:srgbClr val="2194CE"/>
                </a:solidFill>
                <a:latin typeface="Courier New"/>
                <a:ea typeface="Courier New"/>
                <a:cs typeface="Courier New"/>
                <a:sym typeface="Courier New"/>
              </a:rPr>
              <a:t>BoxBufferGeometry</a:t>
            </a:r>
            <a:r>
              <a:rPr lang="es" sz="1300" dirty="0">
                <a:solidFill>
                  <a:srgbClr val="888888"/>
                </a:solidFill>
                <a:latin typeface="Courier New"/>
                <a:ea typeface="Courier New"/>
                <a:cs typeface="Courier New"/>
                <a:sym typeface="Courier New"/>
              </a:rPr>
              <a:t>(</a:t>
            </a:r>
            <a:r>
              <a:rPr lang="es" sz="1300" dirty="0">
                <a:solidFill>
                  <a:srgbClr val="444444"/>
                </a:solidFill>
                <a:latin typeface="Courier New"/>
                <a:ea typeface="Courier New"/>
                <a:cs typeface="Courier New"/>
                <a:sym typeface="Courier New"/>
              </a:rPr>
              <a:t> </a:t>
            </a:r>
            <a:r>
              <a:rPr lang="es" sz="1300" dirty="0">
                <a:solidFill>
                  <a:srgbClr val="FF0080"/>
                </a:solidFill>
                <a:latin typeface="Courier New"/>
                <a:ea typeface="Courier New"/>
                <a:cs typeface="Courier New"/>
                <a:sym typeface="Courier New"/>
              </a:rPr>
              <a:t>100</a:t>
            </a:r>
            <a:r>
              <a:rPr lang="es" sz="1300" dirty="0">
                <a:solidFill>
                  <a:srgbClr val="888888"/>
                </a:solidFill>
                <a:latin typeface="Courier New"/>
                <a:ea typeface="Courier New"/>
                <a:cs typeface="Courier New"/>
                <a:sym typeface="Courier New"/>
              </a:rPr>
              <a:t>,</a:t>
            </a:r>
            <a:r>
              <a:rPr lang="es" sz="1300" dirty="0">
                <a:solidFill>
                  <a:srgbClr val="444444"/>
                </a:solidFill>
                <a:latin typeface="Courier New"/>
                <a:ea typeface="Courier New"/>
                <a:cs typeface="Courier New"/>
                <a:sym typeface="Courier New"/>
              </a:rPr>
              <a:t> </a:t>
            </a:r>
            <a:r>
              <a:rPr lang="es" sz="1300" dirty="0">
                <a:solidFill>
                  <a:srgbClr val="FF0080"/>
                </a:solidFill>
                <a:latin typeface="Courier New"/>
                <a:ea typeface="Courier New"/>
                <a:cs typeface="Courier New"/>
                <a:sym typeface="Courier New"/>
              </a:rPr>
              <a:t>100</a:t>
            </a:r>
            <a:r>
              <a:rPr lang="es" sz="1300" dirty="0">
                <a:solidFill>
                  <a:srgbClr val="888888"/>
                </a:solidFill>
                <a:latin typeface="Courier New"/>
                <a:ea typeface="Courier New"/>
                <a:cs typeface="Courier New"/>
                <a:sym typeface="Courier New"/>
              </a:rPr>
              <a:t>,</a:t>
            </a:r>
            <a:r>
              <a:rPr lang="es" sz="1300" dirty="0">
                <a:solidFill>
                  <a:srgbClr val="444444"/>
                </a:solidFill>
                <a:latin typeface="Courier New"/>
                <a:ea typeface="Courier New"/>
                <a:cs typeface="Courier New"/>
                <a:sym typeface="Courier New"/>
              </a:rPr>
              <a:t> </a:t>
            </a:r>
            <a:r>
              <a:rPr lang="es" sz="1300" dirty="0">
                <a:solidFill>
                  <a:srgbClr val="FF0080"/>
                </a:solidFill>
                <a:latin typeface="Courier New"/>
                <a:ea typeface="Courier New"/>
                <a:cs typeface="Courier New"/>
                <a:sym typeface="Courier New"/>
              </a:rPr>
              <a:t>100</a:t>
            </a:r>
            <a:r>
              <a:rPr lang="es" sz="1300" dirty="0">
                <a:solidFill>
                  <a:srgbClr val="444444"/>
                </a:solidFill>
                <a:latin typeface="Courier New"/>
                <a:ea typeface="Courier New"/>
                <a:cs typeface="Courier New"/>
                <a:sym typeface="Courier New"/>
              </a:rPr>
              <a:t> </a:t>
            </a:r>
            <a:r>
              <a:rPr lang="es" sz="1300" dirty="0">
                <a:solidFill>
                  <a:srgbClr val="888888"/>
                </a:solidFill>
                <a:latin typeface="Courier New"/>
                <a:ea typeface="Courier New"/>
                <a:cs typeface="Courier New"/>
                <a:sym typeface="Courier New"/>
              </a:rPr>
              <a:t>);</a:t>
            </a:r>
            <a:endParaRPr sz="1300" dirty="0">
              <a:solidFill>
                <a:srgbClr val="444444"/>
              </a:solidFill>
              <a:latin typeface="Courier New"/>
              <a:ea typeface="Courier New"/>
              <a:cs typeface="Courier New"/>
              <a:sym typeface="Courier New"/>
            </a:endParaRPr>
          </a:p>
          <a:p>
            <a:pPr marL="457200" lvl="0" indent="0" algn="l" rtl="0">
              <a:spcBef>
                <a:spcPts val="300"/>
              </a:spcBef>
              <a:spcAft>
                <a:spcPts val="0"/>
              </a:spcAft>
              <a:buNone/>
            </a:pPr>
            <a:r>
              <a:rPr lang="es" sz="1300" dirty="0">
                <a:solidFill>
                  <a:srgbClr val="30B030"/>
                </a:solidFill>
                <a:latin typeface="Courier New"/>
                <a:ea typeface="Courier New"/>
                <a:cs typeface="Courier New"/>
                <a:sym typeface="Courier New"/>
              </a:rPr>
              <a:t>var</a:t>
            </a:r>
            <a:r>
              <a:rPr lang="es" sz="1300" dirty="0">
                <a:solidFill>
                  <a:srgbClr val="444444"/>
                </a:solidFill>
                <a:latin typeface="Courier New"/>
                <a:ea typeface="Courier New"/>
                <a:cs typeface="Courier New"/>
                <a:sym typeface="Courier New"/>
              </a:rPr>
              <a:t> edges </a:t>
            </a:r>
            <a:r>
              <a:rPr lang="es" sz="1300" dirty="0">
                <a:solidFill>
                  <a:srgbClr val="888888"/>
                </a:solidFill>
                <a:latin typeface="Courier New"/>
                <a:ea typeface="Courier New"/>
                <a:cs typeface="Courier New"/>
                <a:sym typeface="Courier New"/>
              </a:rPr>
              <a:t>=</a:t>
            </a:r>
            <a:r>
              <a:rPr lang="es" sz="1300" dirty="0">
                <a:solidFill>
                  <a:srgbClr val="444444"/>
                </a:solidFill>
                <a:latin typeface="Courier New"/>
                <a:ea typeface="Courier New"/>
                <a:cs typeface="Courier New"/>
                <a:sym typeface="Courier New"/>
              </a:rPr>
              <a:t> </a:t>
            </a:r>
            <a:r>
              <a:rPr lang="es" sz="1300" dirty="0">
                <a:solidFill>
                  <a:srgbClr val="30B030"/>
                </a:solidFill>
                <a:latin typeface="Courier New"/>
                <a:ea typeface="Courier New"/>
                <a:cs typeface="Courier New"/>
                <a:sym typeface="Courier New"/>
              </a:rPr>
              <a:t>new</a:t>
            </a:r>
            <a:r>
              <a:rPr lang="es" sz="1300" dirty="0">
                <a:solidFill>
                  <a:srgbClr val="444444"/>
                </a:solidFill>
                <a:latin typeface="Courier New"/>
                <a:ea typeface="Courier New"/>
                <a:cs typeface="Courier New"/>
                <a:sym typeface="Courier New"/>
              </a:rPr>
              <a:t> THREE</a:t>
            </a:r>
            <a:r>
              <a:rPr lang="es" sz="1300" dirty="0">
                <a:solidFill>
                  <a:srgbClr val="888888"/>
                </a:solidFill>
                <a:latin typeface="Courier New"/>
                <a:ea typeface="Courier New"/>
                <a:cs typeface="Courier New"/>
                <a:sym typeface="Courier New"/>
              </a:rPr>
              <a:t>.</a:t>
            </a:r>
            <a:r>
              <a:rPr lang="es" sz="1300" dirty="0">
                <a:solidFill>
                  <a:srgbClr val="2194CE"/>
                </a:solidFill>
                <a:latin typeface="Courier New"/>
                <a:ea typeface="Courier New"/>
                <a:cs typeface="Courier New"/>
                <a:sym typeface="Courier New"/>
              </a:rPr>
              <a:t>EdgesGeometry</a:t>
            </a:r>
            <a:r>
              <a:rPr lang="es" sz="1300" dirty="0">
                <a:solidFill>
                  <a:srgbClr val="888888"/>
                </a:solidFill>
                <a:latin typeface="Courier New"/>
                <a:ea typeface="Courier New"/>
                <a:cs typeface="Courier New"/>
                <a:sym typeface="Courier New"/>
              </a:rPr>
              <a:t>(</a:t>
            </a:r>
            <a:r>
              <a:rPr lang="es" sz="1300" dirty="0">
                <a:solidFill>
                  <a:srgbClr val="444444"/>
                </a:solidFill>
                <a:latin typeface="Courier New"/>
                <a:ea typeface="Courier New"/>
                <a:cs typeface="Courier New"/>
                <a:sym typeface="Courier New"/>
              </a:rPr>
              <a:t> geometry </a:t>
            </a:r>
            <a:r>
              <a:rPr lang="es" sz="1300" dirty="0">
                <a:solidFill>
                  <a:srgbClr val="888888"/>
                </a:solidFill>
                <a:latin typeface="Courier New"/>
                <a:ea typeface="Courier New"/>
                <a:cs typeface="Courier New"/>
                <a:sym typeface="Courier New"/>
              </a:rPr>
              <a:t>);</a:t>
            </a:r>
            <a:endParaRPr sz="1300" dirty="0">
              <a:solidFill>
                <a:srgbClr val="444444"/>
              </a:solidFill>
              <a:latin typeface="Courier New"/>
              <a:ea typeface="Courier New"/>
              <a:cs typeface="Courier New"/>
              <a:sym typeface="Courier New"/>
            </a:endParaRPr>
          </a:p>
          <a:p>
            <a:pPr marL="457200" lvl="0" indent="0" algn="l" rtl="0">
              <a:spcBef>
                <a:spcPts val="300"/>
              </a:spcBef>
              <a:spcAft>
                <a:spcPts val="0"/>
              </a:spcAft>
              <a:buNone/>
            </a:pPr>
            <a:r>
              <a:rPr lang="es" sz="1300" dirty="0">
                <a:solidFill>
                  <a:srgbClr val="30B030"/>
                </a:solidFill>
                <a:latin typeface="Courier New"/>
                <a:ea typeface="Courier New"/>
                <a:cs typeface="Courier New"/>
                <a:sym typeface="Courier New"/>
              </a:rPr>
              <a:t>var</a:t>
            </a:r>
            <a:r>
              <a:rPr lang="es" sz="1300" dirty="0">
                <a:solidFill>
                  <a:srgbClr val="444444"/>
                </a:solidFill>
                <a:latin typeface="Courier New"/>
                <a:ea typeface="Courier New"/>
                <a:cs typeface="Courier New"/>
                <a:sym typeface="Courier New"/>
              </a:rPr>
              <a:t> line </a:t>
            </a:r>
            <a:r>
              <a:rPr lang="es" sz="1300" dirty="0">
                <a:solidFill>
                  <a:srgbClr val="888888"/>
                </a:solidFill>
                <a:latin typeface="Courier New"/>
                <a:ea typeface="Courier New"/>
                <a:cs typeface="Courier New"/>
                <a:sym typeface="Courier New"/>
              </a:rPr>
              <a:t>=</a:t>
            </a:r>
            <a:r>
              <a:rPr lang="es" sz="1300" dirty="0">
                <a:solidFill>
                  <a:srgbClr val="444444"/>
                </a:solidFill>
                <a:latin typeface="Courier New"/>
                <a:ea typeface="Courier New"/>
                <a:cs typeface="Courier New"/>
                <a:sym typeface="Courier New"/>
              </a:rPr>
              <a:t> </a:t>
            </a:r>
            <a:r>
              <a:rPr lang="es" sz="1300" dirty="0">
                <a:solidFill>
                  <a:srgbClr val="30B030"/>
                </a:solidFill>
                <a:latin typeface="Courier New"/>
                <a:ea typeface="Courier New"/>
                <a:cs typeface="Courier New"/>
                <a:sym typeface="Courier New"/>
              </a:rPr>
              <a:t>new</a:t>
            </a:r>
            <a:r>
              <a:rPr lang="es" sz="1300" dirty="0">
                <a:solidFill>
                  <a:srgbClr val="444444"/>
                </a:solidFill>
                <a:latin typeface="Courier New"/>
                <a:ea typeface="Courier New"/>
                <a:cs typeface="Courier New"/>
                <a:sym typeface="Courier New"/>
              </a:rPr>
              <a:t> THREE</a:t>
            </a:r>
            <a:r>
              <a:rPr lang="es" sz="1300" dirty="0">
                <a:solidFill>
                  <a:srgbClr val="888888"/>
                </a:solidFill>
                <a:latin typeface="Courier New"/>
                <a:ea typeface="Courier New"/>
                <a:cs typeface="Courier New"/>
                <a:sym typeface="Courier New"/>
              </a:rPr>
              <a:t>.</a:t>
            </a:r>
            <a:r>
              <a:rPr lang="es" sz="1300" dirty="0">
                <a:solidFill>
                  <a:srgbClr val="2194CE"/>
                </a:solidFill>
                <a:latin typeface="Courier New"/>
                <a:ea typeface="Courier New"/>
                <a:cs typeface="Courier New"/>
                <a:sym typeface="Courier New"/>
              </a:rPr>
              <a:t>LineSegments</a:t>
            </a:r>
            <a:r>
              <a:rPr lang="es" sz="1300" dirty="0">
                <a:solidFill>
                  <a:srgbClr val="888888"/>
                </a:solidFill>
                <a:latin typeface="Courier New"/>
                <a:ea typeface="Courier New"/>
                <a:cs typeface="Courier New"/>
                <a:sym typeface="Courier New"/>
              </a:rPr>
              <a:t>(</a:t>
            </a:r>
            <a:r>
              <a:rPr lang="es" sz="1300" dirty="0">
                <a:solidFill>
                  <a:srgbClr val="444444"/>
                </a:solidFill>
                <a:latin typeface="Courier New"/>
                <a:ea typeface="Courier New"/>
                <a:cs typeface="Courier New"/>
                <a:sym typeface="Courier New"/>
              </a:rPr>
              <a:t> edges</a:t>
            </a:r>
            <a:r>
              <a:rPr lang="es" sz="1300" dirty="0">
                <a:solidFill>
                  <a:srgbClr val="888888"/>
                </a:solidFill>
                <a:latin typeface="Courier New"/>
                <a:ea typeface="Courier New"/>
                <a:cs typeface="Courier New"/>
                <a:sym typeface="Courier New"/>
              </a:rPr>
              <a:t>,</a:t>
            </a:r>
            <a:r>
              <a:rPr lang="es" sz="1300" dirty="0">
                <a:solidFill>
                  <a:srgbClr val="444444"/>
                </a:solidFill>
                <a:latin typeface="Courier New"/>
                <a:ea typeface="Courier New"/>
                <a:cs typeface="Courier New"/>
                <a:sym typeface="Courier New"/>
              </a:rPr>
              <a:t> </a:t>
            </a:r>
            <a:r>
              <a:rPr lang="es" sz="1300" dirty="0">
                <a:solidFill>
                  <a:srgbClr val="30B030"/>
                </a:solidFill>
                <a:latin typeface="Courier New"/>
                <a:ea typeface="Courier New"/>
                <a:cs typeface="Courier New"/>
                <a:sym typeface="Courier New"/>
              </a:rPr>
              <a:t>new</a:t>
            </a:r>
            <a:r>
              <a:rPr lang="es" sz="1300" dirty="0">
                <a:solidFill>
                  <a:srgbClr val="444444"/>
                </a:solidFill>
                <a:latin typeface="Courier New"/>
                <a:ea typeface="Courier New"/>
                <a:cs typeface="Courier New"/>
                <a:sym typeface="Courier New"/>
              </a:rPr>
              <a:t> THREE</a:t>
            </a:r>
            <a:r>
              <a:rPr lang="es" sz="1300" dirty="0">
                <a:solidFill>
                  <a:srgbClr val="888888"/>
                </a:solidFill>
                <a:latin typeface="Courier New"/>
                <a:ea typeface="Courier New"/>
                <a:cs typeface="Courier New"/>
                <a:sym typeface="Courier New"/>
              </a:rPr>
              <a:t>.</a:t>
            </a:r>
            <a:r>
              <a:rPr lang="es" sz="1300" dirty="0">
                <a:solidFill>
                  <a:srgbClr val="2194CE"/>
                </a:solidFill>
                <a:latin typeface="Courier New"/>
                <a:ea typeface="Courier New"/>
                <a:cs typeface="Courier New"/>
                <a:sym typeface="Courier New"/>
              </a:rPr>
              <a:t>LineBasicMaterial</a:t>
            </a:r>
            <a:r>
              <a:rPr lang="es" sz="1300" dirty="0">
                <a:solidFill>
                  <a:srgbClr val="888888"/>
                </a:solidFill>
                <a:latin typeface="Courier New"/>
                <a:ea typeface="Courier New"/>
                <a:cs typeface="Courier New"/>
                <a:sym typeface="Courier New"/>
              </a:rPr>
              <a:t>(</a:t>
            </a:r>
            <a:r>
              <a:rPr lang="es" sz="1300" dirty="0">
                <a:solidFill>
                  <a:srgbClr val="444444"/>
                </a:solidFill>
                <a:latin typeface="Courier New"/>
                <a:ea typeface="Courier New"/>
                <a:cs typeface="Courier New"/>
                <a:sym typeface="Courier New"/>
              </a:rPr>
              <a:t> </a:t>
            </a:r>
            <a:r>
              <a:rPr lang="es" sz="1300" dirty="0">
                <a:solidFill>
                  <a:srgbClr val="888888"/>
                </a:solidFill>
                <a:latin typeface="Courier New"/>
                <a:ea typeface="Courier New"/>
                <a:cs typeface="Courier New"/>
                <a:sym typeface="Courier New"/>
              </a:rPr>
              <a:t>{</a:t>
            </a:r>
            <a:r>
              <a:rPr lang="es" sz="1300" dirty="0">
                <a:solidFill>
                  <a:srgbClr val="444444"/>
                </a:solidFill>
                <a:latin typeface="Courier New"/>
                <a:ea typeface="Courier New"/>
                <a:cs typeface="Courier New"/>
                <a:sym typeface="Courier New"/>
              </a:rPr>
              <a:t> color</a:t>
            </a:r>
            <a:r>
              <a:rPr lang="es" sz="1300" dirty="0">
                <a:solidFill>
                  <a:srgbClr val="888888"/>
                </a:solidFill>
                <a:latin typeface="Courier New"/>
                <a:ea typeface="Courier New"/>
                <a:cs typeface="Courier New"/>
                <a:sym typeface="Courier New"/>
              </a:rPr>
              <a:t>:</a:t>
            </a:r>
            <a:r>
              <a:rPr lang="es" sz="1300" dirty="0">
                <a:solidFill>
                  <a:srgbClr val="444444"/>
                </a:solidFill>
                <a:latin typeface="Courier New"/>
                <a:ea typeface="Courier New"/>
                <a:cs typeface="Courier New"/>
                <a:sym typeface="Courier New"/>
              </a:rPr>
              <a:t> </a:t>
            </a:r>
            <a:r>
              <a:rPr lang="es" sz="1300" dirty="0">
                <a:solidFill>
                  <a:srgbClr val="FF0080"/>
                </a:solidFill>
                <a:latin typeface="Courier New"/>
                <a:ea typeface="Courier New"/>
                <a:cs typeface="Courier New"/>
                <a:sym typeface="Courier New"/>
              </a:rPr>
              <a:t>0xffffff</a:t>
            </a:r>
            <a:r>
              <a:rPr lang="es" sz="1300" dirty="0">
                <a:solidFill>
                  <a:srgbClr val="444444"/>
                </a:solidFill>
                <a:latin typeface="Courier New"/>
                <a:ea typeface="Courier New"/>
                <a:cs typeface="Courier New"/>
                <a:sym typeface="Courier New"/>
              </a:rPr>
              <a:t> </a:t>
            </a:r>
            <a:r>
              <a:rPr lang="es" sz="1300" dirty="0">
                <a:solidFill>
                  <a:srgbClr val="888888"/>
                </a:solidFill>
                <a:latin typeface="Courier New"/>
                <a:ea typeface="Courier New"/>
                <a:cs typeface="Courier New"/>
                <a:sym typeface="Courier New"/>
              </a:rPr>
              <a:t>}</a:t>
            </a:r>
            <a:r>
              <a:rPr lang="es" sz="1300" dirty="0">
                <a:solidFill>
                  <a:srgbClr val="444444"/>
                </a:solidFill>
                <a:latin typeface="Courier New"/>
                <a:ea typeface="Courier New"/>
                <a:cs typeface="Courier New"/>
                <a:sym typeface="Courier New"/>
              </a:rPr>
              <a:t> </a:t>
            </a:r>
            <a:r>
              <a:rPr lang="es" sz="1300" dirty="0">
                <a:solidFill>
                  <a:srgbClr val="888888"/>
                </a:solidFill>
                <a:latin typeface="Courier New"/>
                <a:ea typeface="Courier New"/>
                <a:cs typeface="Courier New"/>
                <a:sym typeface="Courier New"/>
              </a:rPr>
              <a:t>)</a:t>
            </a:r>
            <a:r>
              <a:rPr lang="es" sz="1300" dirty="0">
                <a:solidFill>
                  <a:srgbClr val="444444"/>
                </a:solidFill>
                <a:latin typeface="Courier New"/>
                <a:ea typeface="Courier New"/>
                <a:cs typeface="Courier New"/>
                <a:sym typeface="Courier New"/>
              </a:rPr>
              <a:t> </a:t>
            </a:r>
            <a:r>
              <a:rPr lang="es" sz="1300" dirty="0">
                <a:solidFill>
                  <a:srgbClr val="888888"/>
                </a:solidFill>
                <a:latin typeface="Courier New"/>
                <a:ea typeface="Courier New"/>
                <a:cs typeface="Courier New"/>
                <a:sym typeface="Courier New"/>
              </a:rPr>
              <a:t>);</a:t>
            </a:r>
            <a:endParaRPr sz="1300" dirty="0">
              <a:solidFill>
                <a:srgbClr val="444444"/>
              </a:solidFill>
              <a:latin typeface="Courier New"/>
              <a:ea typeface="Courier New"/>
              <a:cs typeface="Courier New"/>
              <a:sym typeface="Courier New"/>
            </a:endParaRPr>
          </a:p>
          <a:p>
            <a:pPr marL="457200" lvl="1">
              <a:spcBef>
                <a:spcPts val="300"/>
              </a:spcBef>
            </a:pPr>
            <a:r>
              <a:rPr lang="es" sz="1300" dirty="0">
                <a:solidFill>
                  <a:srgbClr val="444444"/>
                </a:solidFill>
                <a:latin typeface="Courier New"/>
                <a:ea typeface="Courier New"/>
                <a:cs typeface="Courier New"/>
                <a:sym typeface="Courier New"/>
              </a:rPr>
              <a:t>scene</a:t>
            </a:r>
            <a:r>
              <a:rPr lang="es" sz="1300" dirty="0">
                <a:solidFill>
                  <a:srgbClr val="888888"/>
                </a:solidFill>
                <a:latin typeface="Courier New"/>
                <a:ea typeface="Courier New"/>
                <a:cs typeface="Courier New"/>
                <a:sym typeface="Courier New"/>
              </a:rPr>
              <a:t>.</a:t>
            </a:r>
            <a:r>
              <a:rPr lang="es" sz="1300" dirty="0">
                <a:solidFill>
                  <a:srgbClr val="444444"/>
                </a:solidFill>
                <a:latin typeface="Courier New"/>
                <a:ea typeface="Courier New"/>
                <a:cs typeface="Courier New"/>
                <a:sym typeface="Courier New"/>
              </a:rPr>
              <a:t>add</a:t>
            </a:r>
            <a:r>
              <a:rPr lang="es" sz="1300" dirty="0">
                <a:solidFill>
                  <a:srgbClr val="888888"/>
                </a:solidFill>
                <a:latin typeface="Courier New"/>
                <a:ea typeface="Courier New"/>
                <a:cs typeface="Courier New"/>
                <a:sym typeface="Courier New"/>
              </a:rPr>
              <a:t>(</a:t>
            </a:r>
            <a:r>
              <a:rPr lang="es" sz="1300" dirty="0">
                <a:solidFill>
                  <a:srgbClr val="444444"/>
                </a:solidFill>
                <a:latin typeface="Courier New"/>
                <a:ea typeface="Courier New"/>
                <a:cs typeface="Courier New"/>
                <a:sym typeface="Courier New"/>
              </a:rPr>
              <a:t> line </a:t>
            </a:r>
            <a:r>
              <a:rPr lang="es" sz="1300" dirty="0">
                <a:solidFill>
                  <a:srgbClr val="888888"/>
                </a:solidFill>
                <a:latin typeface="Courier New"/>
                <a:ea typeface="Courier New"/>
                <a:cs typeface="Courier New"/>
                <a:sym typeface="Courier New"/>
              </a:rPr>
              <a:t>);</a:t>
            </a:r>
            <a:endParaRPr sz="1300" dirty="0">
              <a:solidFill>
                <a:srgbClr val="888888"/>
              </a:solidFill>
              <a:latin typeface="Courier New"/>
              <a:ea typeface="Courier New"/>
              <a:cs typeface="Courier New"/>
              <a:sym typeface="Courier New"/>
            </a:endParaRPr>
          </a:p>
        </p:txBody>
      </p:sp>
      <p:pic>
        <p:nvPicPr>
          <p:cNvPr id="415" name="Google Shape;415;p20"/>
          <p:cNvPicPr preferRelativeResize="0"/>
          <p:nvPr/>
        </p:nvPicPr>
        <p:blipFill rotWithShape="1">
          <a:blip r:embed="rId3">
            <a:alphaModFix/>
          </a:blip>
          <a:srcRect l="41146" t="37268" r="41796" b="33564"/>
          <a:stretch/>
        </p:blipFill>
        <p:spPr>
          <a:xfrm>
            <a:off x="6762750" y="2928925"/>
            <a:ext cx="2005349" cy="1928826"/>
          </a:xfrm>
          <a:prstGeom prst="rect">
            <a:avLst/>
          </a:prstGeom>
          <a:noFill/>
          <a:ln>
            <a:noFill/>
          </a:ln>
        </p:spPr>
      </p:pic>
      <p:pic>
        <p:nvPicPr>
          <p:cNvPr id="416" name="Google Shape;416;p20"/>
          <p:cNvPicPr preferRelativeResize="0"/>
          <p:nvPr/>
        </p:nvPicPr>
        <p:blipFill rotWithShape="1">
          <a:blip r:embed="rId4">
            <a:alphaModFix/>
          </a:blip>
          <a:srcRect l="38958" t="24123" r="38385" b="38377"/>
          <a:stretch/>
        </p:blipFill>
        <p:spPr>
          <a:xfrm>
            <a:off x="6762750" y="333375"/>
            <a:ext cx="2005349" cy="192882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Google Shape;421;p21"/>
          <p:cNvSpPr txBox="1">
            <a:spLocks noGrp="1"/>
          </p:cNvSpPr>
          <p:nvPr>
            <p:ph type="ctrTitle"/>
          </p:nvPr>
        </p:nvSpPr>
        <p:spPr>
          <a:xfrm>
            <a:off x="1795512" y="1545452"/>
            <a:ext cx="5553000" cy="2052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
              <a:t>Implementasi</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Google Shape;426;p22"/>
          <p:cNvSpPr txBox="1">
            <a:spLocks noGrp="1"/>
          </p:cNvSpPr>
          <p:nvPr>
            <p:ph type="ctrTitle"/>
          </p:nvPr>
        </p:nvSpPr>
        <p:spPr>
          <a:xfrm>
            <a:off x="1795512" y="1545452"/>
            <a:ext cx="5553000" cy="2052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
              <a:t>THANKS!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23"/>
          <p:cNvSpPr txBox="1">
            <a:spLocks noGrp="1"/>
          </p:cNvSpPr>
          <p:nvPr>
            <p:ph type="ctrTitle"/>
          </p:nvPr>
        </p:nvSpPr>
        <p:spPr>
          <a:xfrm>
            <a:off x="4308049" y="2067485"/>
            <a:ext cx="3294300" cy="577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a:t>Sumber </a:t>
            </a:r>
            <a:endParaRPr/>
          </a:p>
        </p:txBody>
      </p:sp>
      <p:sp>
        <p:nvSpPr>
          <p:cNvPr id="432" name="Google Shape;432;p23"/>
          <p:cNvSpPr txBox="1">
            <a:spLocks noGrp="1"/>
          </p:cNvSpPr>
          <p:nvPr>
            <p:ph type="subTitle" idx="1"/>
          </p:nvPr>
        </p:nvSpPr>
        <p:spPr>
          <a:xfrm>
            <a:off x="491275" y="1711700"/>
            <a:ext cx="4673700" cy="2040300"/>
          </a:xfrm>
          <a:prstGeom prst="rect">
            <a:avLst/>
          </a:prstGeom>
        </p:spPr>
        <p:txBody>
          <a:bodyPr spcFirstLastPara="1" wrap="square" lIns="91425" tIns="91425" rIns="91425" bIns="91425" anchor="t" anchorCtr="0">
            <a:noAutofit/>
          </a:bodyPr>
          <a:lstStyle/>
          <a:p>
            <a:pPr marL="241300" lvl="0" indent="-234950" algn="l" rtl="0">
              <a:lnSpc>
                <a:spcPct val="115000"/>
              </a:lnSpc>
              <a:spcBef>
                <a:spcPts val="300"/>
              </a:spcBef>
              <a:spcAft>
                <a:spcPts val="0"/>
              </a:spcAft>
              <a:buClr>
                <a:srgbClr val="000000"/>
              </a:buClr>
              <a:buSzPts val="1700"/>
              <a:buFont typeface="Barlow Condensed"/>
              <a:buChar char="◂"/>
            </a:pPr>
            <a:r>
              <a:rPr lang="es" sz="1700" u="sng" dirty="0">
                <a:solidFill>
                  <a:schemeClr val="bg2"/>
                </a:solidFill>
                <a:uFill>
                  <a:noFill/>
                </a:uFill>
                <a:latin typeface="Barlow Condensed"/>
                <a:ea typeface="Barlow Condensed"/>
                <a:cs typeface="Barlow Condensed"/>
                <a:sym typeface="Barlow Condensed"/>
                <a:hlinkClick r:id="rId3">
                  <a:extLst>
                    <a:ext uri="{A12FA001-AC4F-418D-AE19-62706E023703}">
                      <ahyp:hlinkClr xmlns:ahyp="http://schemas.microsoft.com/office/drawing/2018/hyperlinkcolor" val="tx"/>
                    </a:ext>
                  </a:extLst>
                </a:hlinkClick>
              </a:rPr>
              <a:t>https://threejs.org/docs/#api/en/core/Geometry</a:t>
            </a:r>
            <a:endParaRPr sz="1700" u="sng" dirty="0">
              <a:solidFill>
                <a:schemeClr val="bg2"/>
              </a:solidFill>
              <a:latin typeface="Barlow Condensed"/>
              <a:ea typeface="Barlow Condensed"/>
              <a:cs typeface="Barlow Condensed"/>
              <a:sym typeface="Barlow Condensed"/>
            </a:endParaRPr>
          </a:p>
          <a:p>
            <a:pPr marL="241300" lvl="0" indent="-234950" algn="l" rtl="0">
              <a:lnSpc>
                <a:spcPct val="115000"/>
              </a:lnSpc>
              <a:spcBef>
                <a:spcPts val="0"/>
              </a:spcBef>
              <a:spcAft>
                <a:spcPts val="0"/>
              </a:spcAft>
              <a:buClr>
                <a:srgbClr val="000000"/>
              </a:buClr>
              <a:buSzPts val="1700"/>
              <a:buFont typeface="Barlow Condensed"/>
              <a:buChar char="◂"/>
            </a:pPr>
            <a:r>
              <a:rPr lang="es" sz="1700" u="sng" dirty="0">
                <a:solidFill>
                  <a:schemeClr val="bg2"/>
                </a:solidFill>
                <a:uFill>
                  <a:noFill/>
                </a:uFill>
                <a:latin typeface="Barlow Condensed"/>
                <a:ea typeface="Barlow Condensed"/>
                <a:cs typeface="Barlow Condensed"/>
                <a:sym typeface="Barlow Condensed"/>
                <a:hlinkClick r:id="rId4">
                  <a:extLst>
                    <a:ext uri="{A12FA001-AC4F-418D-AE19-62706E023703}">
                      <ahyp:hlinkClr xmlns:ahyp="http://schemas.microsoft.com/office/drawing/2018/hyperlinkcolor" val="tx"/>
                    </a:ext>
                  </a:extLst>
                </a:hlinkClick>
              </a:rPr>
              <a:t>https://youtu.be/3eGeh_aJxMI</a:t>
            </a:r>
            <a:endParaRPr sz="1700" u="sng" dirty="0">
              <a:solidFill>
                <a:schemeClr val="bg2"/>
              </a:solidFill>
              <a:latin typeface="Barlow Condensed"/>
              <a:ea typeface="Barlow Condensed"/>
              <a:cs typeface="Barlow Condensed"/>
              <a:sym typeface="Barlow Condensed"/>
            </a:endParaRPr>
          </a:p>
          <a:p>
            <a:pPr marL="241300" lvl="0" indent="-234950" algn="l" rtl="0">
              <a:lnSpc>
                <a:spcPct val="115000"/>
              </a:lnSpc>
              <a:spcBef>
                <a:spcPts val="0"/>
              </a:spcBef>
              <a:spcAft>
                <a:spcPts val="0"/>
              </a:spcAft>
              <a:buClr>
                <a:srgbClr val="000000"/>
              </a:buClr>
              <a:buSzPts val="1700"/>
              <a:buFont typeface="Barlow Condensed"/>
              <a:buChar char="◂"/>
            </a:pPr>
            <a:r>
              <a:rPr lang="es" sz="1700" u="sng" dirty="0">
                <a:solidFill>
                  <a:schemeClr val="bg2"/>
                </a:solidFill>
                <a:latin typeface="Barlow Condensed"/>
                <a:ea typeface="Barlow Condensed"/>
                <a:cs typeface="Barlow Condensed"/>
                <a:sym typeface="Barlow Condensed"/>
                <a:hlinkClick r:id="rId5">
                  <a:extLst>
                    <a:ext uri="{A12FA001-AC4F-418D-AE19-62706E023703}">
                      <ahyp:hlinkClr xmlns:ahyp="http://schemas.microsoft.com/office/drawing/2018/hyperlinkcolor" val="tx"/>
                    </a:ext>
                  </a:extLst>
                </a:hlinkClick>
              </a:rPr>
              <a:t>https://youtu.be/8jP4xpga6yY</a:t>
            </a:r>
            <a:endParaRPr sz="1700" u="sng" dirty="0">
              <a:solidFill>
                <a:schemeClr val="bg2"/>
              </a:solidFill>
              <a:latin typeface="Barlow Condensed"/>
              <a:ea typeface="Barlow Condensed"/>
              <a:cs typeface="Barlow Condensed"/>
              <a:sym typeface="Barlow Condensed"/>
            </a:endParaRPr>
          </a:p>
          <a:p>
            <a:pPr marL="241300" lvl="0" indent="-234950" algn="l" rtl="0">
              <a:lnSpc>
                <a:spcPct val="115000"/>
              </a:lnSpc>
              <a:spcBef>
                <a:spcPts val="0"/>
              </a:spcBef>
              <a:spcAft>
                <a:spcPts val="0"/>
              </a:spcAft>
              <a:buClr>
                <a:srgbClr val="000000"/>
              </a:buClr>
              <a:buSzPts val="1700"/>
              <a:buFont typeface="Barlow Condensed"/>
              <a:buChar char="◂"/>
            </a:pPr>
            <a:r>
              <a:rPr lang="es" sz="1700" u="sng" dirty="0">
                <a:solidFill>
                  <a:schemeClr val="bg2"/>
                </a:solidFill>
                <a:latin typeface="Barlow Condensed"/>
                <a:ea typeface="Barlow Condensed"/>
                <a:cs typeface="Barlow Condensed"/>
                <a:sym typeface="Barlow Condensed"/>
                <a:hlinkClick r:id="rId6">
                  <a:extLst>
                    <a:ext uri="{A12FA001-AC4F-418D-AE19-62706E023703}">
                      <ahyp:hlinkClr xmlns:ahyp="http://schemas.microsoft.com/office/drawing/2018/hyperlinkcolor" val="tx"/>
                    </a:ext>
                  </a:extLst>
                </a:hlinkClick>
              </a:rPr>
              <a:t>https://threejsfundamentals.org/threejs/lessons/threejs-primitives.html</a:t>
            </a:r>
            <a:endParaRPr sz="1700" u="sng" dirty="0">
              <a:solidFill>
                <a:schemeClr val="bg2"/>
              </a:solidFill>
              <a:latin typeface="Barlow Condensed"/>
              <a:ea typeface="Barlow Condensed"/>
              <a:cs typeface="Barlow Condensed"/>
              <a:sym typeface="Barlow Condense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0"/>
          <p:cNvSpPr txBox="1">
            <a:spLocks noGrp="1"/>
          </p:cNvSpPr>
          <p:nvPr>
            <p:ph type="ctrTitle" idx="9"/>
          </p:nvPr>
        </p:nvSpPr>
        <p:spPr>
          <a:xfrm>
            <a:off x="4167350" y="1057950"/>
            <a:ext cx="27372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solidFill>
                  <a:srgbClr val="F54132"/>
                </a:solidFill>
              </a:rPr>
              <a:t>Anggota Kelompok :</a:t>
            </a:r>
            <a:endParaRPr>
              <a:solidFill>
                <a:srgbClr val="F54132"/>
              </a:solidFill>
            </a:endParaRPr>
          </a:p>
        </p:txBody>
      </p:sp>
      <p:sp>
        <p:nvSpPr>
          <p:cNvPr id="344" name="Google Shape;344;p10"/>
          <p:cNvSpPr txBox="1">
            <a:spLocks noGrp="1"/>
          </p:cNvSpPr>
          <p:nvPr>
            <p:ph type="ctrTitle"/>
          </p:nvPr>
        </p:nvSpPr>
        <p:spPr>
          <a:xfrm>
            <a:off x="2387513" y="1892927"/>
            <a:ext cx="68076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t>01		Benny Hansen L. 		0010</a:t>
            </a:r>
            <a:endParaRPr dirty="0"/>
          </a:p>
        </p:txBody>
      </p:sp>
      <p:sp>
        <p:nvSpPr>
          <p:cNvPr id="345" name="Google Shape;345;p10"/>
          <p:cNvSpPr txBox="1">
            <a:spLocks noGrp="1"/>
          </p:cNvSpPr>
          <p:nvPr>
            <p:ph type="ctrTitle" idx="3"/>
          </p:nvPr>
        </p:nvSpPr>
        <p:spPr>
          <a:xfrm>
            <a:off x="2387513" y="2398121"/>
            <a:ext cx="68076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t>02		Kresna Adhi P. 		0072</a:t>
            </a:r>
            <a:endParaRPr dirty="0"/>
          </a:p>
        </p:txBody>
      </p:sp>
      <p:sp>
        <p:nvSpPr>
          <p:cNvPr id="346" name="Google Shape;346;p10"/>
          <p:cNvSpPr txBox="1">
            <a:spLocks noGrp="1"/>
          </p:cNvSpPr>
          <p:nvPr>
            <p:ph type="ctrTitle" idx="5"/>
          </p:nvPr>
        </p:nvSpPr>
        <p:spPr>
          <a:xfrm>
            <a:off x="2387513" y="2892468"/>
            <a:ext cx="68076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t>03		Martin William		0083</a:t>
            </a:r>
            <a:endParaRPr dirty="0"/>
          </a:p>
        </p:txBody>
      </p:sp>
      <p:sp>
        <p:nvSpPr>
          <p:cNvPr id="347" name="Google Shape;347;p10"/>
          <p:cNvSpPr txBox="1">
            <a:spLocks noGrp="1"/>
          </p:cNvSpPr>
          <p:nvPr>
            <p:ph type="ctrTitle" idx="7"/>
          </p:nvPr>
        </p:nvSpPr>
        <p:spPr>
          <a:xfrm>
            <a:off x="2387513" y="3397662"/>
            <a:ext cx="68076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t>04		Amelia Puji 		0147</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343">
                                            <p:txEl>
                                              <p:pRg st="0" end="0"/>
                                            </p:txEl>
                                          </p:spTgt>
                                        </p:tgtEl>
                                        <p:attrNameLst>
                                          <p:attrName>style.visibility</p:attrName>
                                        </p:attrNameLst>
                                      </p:cBhvr>
                                      <p:to>
                                        <p:strVal val="visible"/>
                                      </p:to>
                                    </p:set>
                                    <p:anim calcmode="lin" valueType="num">
                                      <p:cBhvr additive="base">
                                        <p:cTn id="7" dur="1000"/>
                                        <p:tgtEl>
                                          <p:spTgt spid="343">
                                            <p:txEl>
                                              <p:pRg st="0" end="0"/>
                                            </p:txEl>
                                          </p:spTgt>
                                        </p:tgtEl>
                                        <p:attrNameLst>
                                          <p:attrName>ppt_x</p:attrName>
                                        </p:attrNameLst>
                                      </p:cBhvr>
                                      <p:tavLst>
                                        <p:tav tm="0">
                                          <p:val>
                                            <p:strVal val="#ppt_x-1"/>
                                          </p:val>
                                        </p:tav>
                                        <p:tav tm="100000">
                                          <p:val>
                                            <p:strVal val="#ppt_x"/>
                                          </p:val>
                                        </p:tav>
                                      </p:tavLst>
                                    </p:anim>
                                  </p:childTnLst>
                                </p:cTn>
                              </p:par>
                              <p:par>
                                <p:cTn id="8" presetID="10" presetClass="entr" presetSubtype="0" fill="hold" nodeType="withEffect">
                                  <p:stCondLst>
                                    <p:cond delay="0"/>
                                  </p:stCondLst>
                                  <p:childTnLst>
                                    <p:set>
                                      <p:cBhvr>
                                        <p:cTn id="9" dur="1" fill="hold">
                                          <p:stCondLst>
                                            <p:cond delay="0"/>
                                          </p:stCondLst>
                                        </p:cTn>
                                        <p:tgtEl>
                                          <p:spTgt spid="344"/>
                                        </p:tgtEl>
                                        <p:attrNameLst>
                                          <p:attrName>style.visibility</p:attrName>
                                        </p:attrNameLst>
                                      </p:cBhvr>
                                      <p:to>
                                        <p:strVal val="visible"/>
                                      </p:to>
                                    </p:set>
                                    <p:animEffect transition="in" filter="fade">
                                      <p:cBhvr>
                                        <p:cTn id="10" dur="1000"/>
                                        <p:tgtEl>
                                          <p:spTgt spid="344"/>
                                        </p:tgtEl>
                                      </p:cBhvr>
                                    </p:animEffect>
                                  </p:childTnLst>
                                </p:cTn>
                              </p:par>
                              <p:par>
                                <p:cTn id="11" presetID="10" presetClass="entr" presetSubtype="0" fill="hold" nodeType="withEffect">
                                  <p:stCondLst>
                                    <p:cond delay="0"/>
                                  </p:stCondLst>
                                  <p:childTnLst>
                                    <p:set>
                                      <p:cBhvr>
                                        <p:cTn id="12" dur="1" fill="hold">
                                          <p:stCondLst>
                                            <p:cond delay="0"/>
                                          </p:stCondLst>
                                        </p:cTn>
                                        <p:tgtEl>
                                          <p:spTgt spid="345"/>
                                        </p:tgtEl>
                                        <p:attrNameLst>
                                          <p:attrName>style.visibility</p:attrName>
                                        </p:attrNameLst>
                                      </p:cBhvr>
                                      <p:to>
                                        <p:strVal val="visible"/>
                                      </p:to>
                                    </p:set>
                                    <p:animEffect transition="in" filter="fade">
                                      <p:cBhvr>
                                        <p:cTn id="13" dur="1000"/>
                                        <p:tgtEl>
                                          <p:spTgt spid="345"/>
                                        </p:tgtEl>
                                      </p:cBhvr>
                                    </p:animEffect>
                                  </p:childTnLst>
                                </p:cTn>
                              </p:par>
                              <p:par>
                                <p:cTn id="14" presetID="10" presetClass="entr" presetSubtype="0" fill="hold" nodeType="withEffect">
                                  <p:stCondLst>
                                    <p:cond delay="0"/>
                                  </p:stCondLst>
                                  <p:childTnLst>
                                    <p:set>
                                      <p:cBhvr>
                                        <p:cTn id="15" dur="1" fill="hold">
                                          <p:stCondLst>
                                            <p:cond delay="0"/>
                                          </p:stCondLst>
                                        </p:cTn>
                                        <p:tgtEl>
                                          <p:spTgt spid="346"/>
                                        </p:tgtEl>
                                        <p:attrNameLst>
                                          <p:attrName>style.visibility</p:attrName>
                                        </p:attrNameLst>
                                      </p:cBhvr>
                                      <p:to>
                                        <p:strVal val="visible"/>
                                      </p:to>
                                    </p:set>
                                    <p:animEffect transition="in" filter="fade">
                                      <p:cBhvr>
                                        <p:cTn id="16" dur="1000"/>
                                        <p:tgtEl>
                                          <p:spTgt spid="346"/>
                                        </p:tgtEl>
                                      </p:cBhvr>
                                    </p:animEffect>
                                  </p:childTnLst>
                                </p:cTn>
                              </p:par>
                              <p:par>
                                <p:cTn id="17" presetID="10" presetClass="entr" presetSubtype="0" fill="hold" nodeType="withEffect">
                                  <p:stCondLst>
                                    <p:cond delay="0"/>
                                  </p:stCondLst>
                                  <p:childTnLst>
                                    <p:set>
                                      <p:cBhvr>
                                        <p:cTn id="18" dur="1" fill="hold">
                                          <p:stCondLst>
                                            <p:cond delay="0"/>
                                          </p:stCondLst>
                                        </p:cTn>
                                        <p:tgtEl>
                                          <p:spTgt spid="347"/>
                                        </p:tgtEl>
                                        <p:attrNameLst>
                                          <p:attrName>style.visibility</p:attrName>
                                        </p:attrNameLst>
                                      </p:cBhvr>
                                      <p:to>
                                        <p:strVal val="visible"/>
                                      </p:to>
                                    </p:set>
                                    <p:animEffect transition="in" filter="fade">
                                      <p:cBhvr>
                                        <p:cTn id="19" dur="1000"/>
                                        <p:tgtEl>
                                          <p:spTgt spid="3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11"/>
          <p:cNvSpPr txBox="1">
            <a:spLocks noGrp="1"/>
          </p:cNvSpPr>
          <p:nvPr>
            <p:ph type="ctrTitle"/>
          </p:nvPr>
        </p:nvSpPr>
        <p:spPr>
          <a:xfrm>
            <a:off x="5682525" y="938883"/>
            <a:ext cx="3294300" cy="1545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t>Apa itu Geometri?</a:t>
            </a:r>
            <a:endParaRPr/>
          </a:p>
        </p:txBody>
      </p:sp>
      <p:sp>
        <p:nvSpPr>
          <p:cNvPr id="353" name="Google Shape;353;p11"/>
          <p:cNvSpPr txBox="1">
            <a:spLocks noGrp="1"/>
          </p:cNvSpPr>
          <p:nvPr>
            <p:ph type="subTitle" idx="1"/>
          </p:nvPr>
        </p:nvSpPr>
        <p:spPr>
          <a:xfrm>
            <a:off x="455325" y="1207925"/>
            <a:ext cx="4483200" cy="35970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s" sz="1700">
                <a:solidFill>
                  <a:srgbClr val="000000"/>
                </a:solidFill>
                <a:highlight>
                  <a:schemeClr val="dk1"/>
                </a:highlight>
                <a:latin typeface="Barlow Condensed"/>
                <a:ea typeface="Barlow Condensed"/>
                <a:cs typeface="Barlow Condensed"/>
                <a:sym typeface="Barlow Condensed"/>
              </a:rPr>
              <a:t>Cabang </a:t>
            </a:r>
            <a:r>
              <a:rPr lang="es" sz="1700">
                <a:solidFill>
                  <a:srgbClr val="000000"/>
                </a:solidFill>
                <a:highlight>
                  <a:schemeClr val="dk1"/>
                </a:highlight>
                <a:uFill>
                  <a:noFill/>
                </a:uFill>
                <a:latin typeface="Barlow Condensed"/>
                <a:ea typeface="Barlow Condensed"/>
                <a:cs typeface="Barlow Condensed"/>
                <a:sym typeface="Barlow Condensed"/>
                <a:hlinkClick r:id="rId3"/>
              </a:rPr>
              <a:t>matematika</a:t>
            </a:r>
            <a:r>
              <a:rPr lang="es" sz="1700">
                <a:solidFill>
                  <a:srgbClr val="000000"/>
                </a:solidFill>
                <a:highlight>
                  <a:schemeClr val="dk1"/>
                </a:highlight>
                <a:latin typeface="Barlow Condensed"/>
                <a:ea typeface="Barlow Condensed"/>
                <a:cs typeface="Barlow Condensed"/>
                <a:sym typeface="Barlow Condensed"/>
              </a:rPr>
              <a:t> yang bersangkutan dengan </a:t>
            </a:r>
            <a:r>
              <a:rPr lang="es" sz="1700">
                <a:solidFill>
                  <a:srgbClr val="000000"/>
                </a:solidFill>
                <a:highlight>
                  <a:schemeClr val="dk1"/>
                </a:highlight>
                <a:uFill>
                  <a:noFill/>
                </a:uFill>
                <a:latin typeface="Barlow Condensed"/>
                <a:ea typeface="Barlow Condensed"/>
                <a:cs typeface="Barlow Condensed"/>
                <a:sym typeface="Barlow Condensed"/>
                <a:hlinkClick r:id="rId4"/>
              </a:rPr>
              <a:t>bentuk</a:t>
            </a:r>
            <a:r>
              <a:rPr lang="es" sz="1700">
                <a:solidFill>
                  <a:srgbClr val="000000"/>
                </a:solidFill>
                <a:highlight>
                  <a:schemeClr val="dk1"/>
                </a:highlight>
                <a:latin typeface="Barlow Condensed"/>
                <a:ea typeface="Barlow Condensed"/>
                <a:cs typeface="Barlow Condensed"/>
                <a:sym typeface="Barlow Condensed"/>
              </a:rPr>
              <a:t>, </a:t>
            </a:r>
            <a:r>
              <a:rPr lang="es" sz="1700">
                <a:solidFill>
                  <a:srgbClr val="000000"/>
                </a:solidFill>
                <a:highlight>
                  <a:schemeClr val="dk1"/>
                </a:highlight>
                <a:uFill>
                  <a:noFill/>
                </a:uFill>
                <a:latin typeface="Barlow Condensed"/>
                <a:ea typeface="Barlow Condensed"/>
                <a:cs typeface="Barlow Condensed"/>
                <a:sym typeface="Barlow Condensed"/>
                <a:hlinkClick r:id="rId5"/>
              </a:rPr>
              <a:t>ukuran</a:t>
            </a:r>
            <a:r>
              <a:rPr lang="es" sz="1700">
                <a:solidFill>
                  <a:srgbClr val="000000"/>
                </a:solidFill>
                <a:highlight>
                  <a:schemeClr val="dk1"/>
                </a:highlight>
                <a:latin typeface="Barlow Condensed"/>
                <a:ea typeface="Barlow Condensed"/>
                <a:cs typeface="Barlow Condensed"/>
                <a:sym typeface="Barlow Condensed"/>
              </a:rPr>
              <a:t>, </a:t>
            </a:r>
            <a:r>
              <a:rPr lang="es" sz="1700">
                <a:solidFill>
                  <a:srgbClr val="000000"/>
                </a:solidFill>
                <a:highlight>
                  <a:schemeClr val="dk1"/>
                </a:highlight>
                <a:uFill>
                  <a:noFill/>
                </a:uFill>
                <a:latin typeface="Barlow Condensed"/>
                <a:ea typeface="Barlow Condensed"/>
                <a:cs typeface="Barlow Condensed"/>
                <a:sym typeface="Barlow Condensed"/>
                <a:hlinkClick r:id="rId6"/>
              </a:rPr>
              <a:t>posisi</a:t>
            </a:r>
            <a:r>
              <a:rPr lang="es" sz="1700">
                <a:solidFill>
                  <a:srgbClr val="000000"/>
                </a:solidFill>
                <a:highlight>
                  <a:schemeClr val="dk1"/>
                </a:highlight>
                <a:latin typeface="Barlow Condensed"/>
                <a:ea typeface="Barlow Condensed"/>
                <a:cs typeface="Barlow Condensed"/>
                <a:sym typeface="Barlow Condensed"/>
              </a:rPr>
              <a:t> relatif gambar, dan </a:t>
            </a:r>
            <a:r>
              <a:rPr lang="es" sz="1700">
                <a:solidFill>
                  <a:srgbClr val="000000"/>
                </a:solidFill>
                <a:highlight>
                  <a:schemeClr val="dk1"/>
                </a:highlight>
                <a:uFill>
                  <a:noFill/>
                </a:uFill>
                <a:latin typeface="Barlow Condensed"/>
                <a:ea typeface="Barlow Condensed"/>
                <a:cs typeface="Barlow Condensed"/>
                <a:sym typeface="Barlow Condensed"/>
                <a:hlinkClick r:id="rId7"/>
              </a:rPr>
              <a:t>sifat ruang</a:t>
            </a:r>
            <a:r>
              <a:rPr lang="es" sz="1700">
                <a:solidFill>
                  <a:srgbClr val="000000"/>
                </a:solidFill>
                <a:highlight>
                  <a:schemeClr val="dk1"/>
                </a:highlight>
                <a:latin typeface="Barlow Condensed"/>
                <a:ea typeface="Barlow Condensed"/>
                <a:cs typeface="Barlow Condensed"/>
                <a:sym typeface="Barlow Condensed"/>
              </a:rPr>
              <a:t>. </a:t>
            </a:r>
            <a:endParaRPr sz="1700">
              <a:solidFill>
                <a:srgbClr val="000000"/>
              </a:solidFill>
              <a:highlight>
                <a:schemeClr val="dk1"/>
              </a:highlight>
              <a:latin typeface="Barlow Condensed"/>
              <a:ea typeface="Barlow Condensed"/>
              <a:cs typeface="Barlow Condensed"/>
              <a:sym typeface="Barlow Condensed"/>
            </a:endParaRPr>
          </a:p>
          <a:p>
            <a:pPr marL="0" lvl="0" indent="0" algn="just" rtl="0">
              <a:spcBef>
                <a:spcPts val="0"/>
              </a:spcBef>
              <a:spcAft>
                <a:spcPts val="0"/>
              </a:spcAft>
              <a:buNone/>
            </a:pPr>
            <a:endParaRPr sz="1700">
              <a:solidFill>
                <a:srgbClr val="000000"/>
              </a:solidFill>
              <a:highlight>
                <a:schemeClr val="dk1"/>
              </a:highlight>
              <a:latin typeface="Barlow Condensed"/>
              <a:ea typeface="Barlow Condensed"/>
              <a:cs typeface="Barlow Condensed"/>
              <a:sym typeface="Barlow Condensed"/>
            </a:endParaRPr>
          </a:p>
          <a:p>
            <a:pPr marL="0" lvl="0" indent="0" algn="just" rtl="0">
              <a:spcBef>
                <a:spcPts val="0"/>
              </a:spcBef>
              <a:spcAft>
                <a:spcPts val="0"/>
              </a:spcAft>
              <a:buNone/>
            </a:pPr>
            <a:r>
              <a:rPr lang="es" sz="1700">
                <a:solidFill>
                  <a:srgbClr val="000000"/>
                </a:solidFill>
                <a:highlight>
                  <a:schemeClr val="dk1"/>
                </a:highlight>
                <a:latin typeface="Barlow Condensed"/>
                <a:ea typeface="Barlow Condensed"/>
                <a:cs typeface="Barlow Condensed"/>
                <a:sym typeface="Barlow Condensed"/>
              </a:rPr>
              <a:t>Geometri dalam Threejs adalah user-friendly alternatif yang mudah digunakan dibandingkan BufferGeometry. Geometri menyimpan atribut (posisi titik, wajah, warna, dll.) serta menggunakan objek seperti Vector3 atau Color sehingga menjadi lebih mudah dibaca dan diedit, tetapi kurang efisien dibandingkan BufferGeometry. </a:t>
            </a:r>
            <a:endParaRPr sz="1700">
              <a:solidFill>
                <a:srgbClr val="000000"/>
              </a:solidFill>
              <a:highlight>
                <a:schemeClr val="dk1"/>
              </a:highlight>
              <a:latin typeface="Barlow Condensed"/>
              <a:ea typeface="Barlow Condensed"/>
              <a:cs typeface="Barlow Condensed"/>
              <a:sym typeface="Barlow Condensed"/>
            </a:endParaRPr>
          </a:p>
          <a:p>
            <a:pPr marL="0" lvl="0" indent="0" algn="just" rtl="0">
              <a:spcBef>
                <a:spcPts val="0"/>
              </a:spcBef>
              <a:spcAft>
                <a:spcPts val="0"/>
              </a:spcAft>
              <a:buNone/>
            </a:pPr>
            <a:endParaRPr sz="1700">
              <a:solidFill>
                <a:srgbClr val="000000"/>
              </a:solidFill>
              <a:highlight>
                <a:schemeClr val="dk1"/>
              </a:highlight>
              <a:latin typeface="Barlow Condensed"/>
              <a:ea typeface="Barlow Condensed"/>
              <a:cs typeface="Barlow Condensed"/>
              <a:sym typeface="Barlow Condensed"/>
            </a:endParaRPr>
          </a:p>
          <a:p>
            <a:pPr marL="0" lvl="0" indent="0" algn="just" rtl="0">
              <a:spcBef>
                <a:spcPts val="0"/>
              </a:spcBef>
              <a:spcAft>
                <a:spcPts val="0"/>
              </a:spcAft>
              <a:buNone/>
            </a:pPr>
            <a:r>
              <a:rPr lang="es" sz="1700">
                <a:solidFill>
                  <a:srgbClr val="000000"/>
                </a:solidFill>
                <a:highlight>
                  <a:schemeClr val="dk1"/>
                </a:highlight>
                <a:latin typeface="Barlow Condensed"/>
                <a:ea typeface="Barlow Condensed"/>
                <a:cs typeface="Barlow Condensed"/>
                <a:sym typeface="Barlow Condensed"/>
              </a:rPr>
              <a:t>Geometri merupakan sebuah representasi objek 3D yang didefinisikan oleh beberapa </a:t>
            </a:r>
            <a:r>
              <a:rPr lang="es" sz="1700">
                <a:solidFill>
                  <a:srgbClr val="000000"/>
                </a:solidFill>
                <a:highlight>
                  <a:srgbClr val="B7B7B7"/>
                </a:highlight>
                <a:latin typeface="Courier New"/>
                <a:ea typeface="Courier New"/>
                <a:cs typeface="Courier New"/>
                <a:sym typeface="Courier New"/>
              </a:rPr>
              <a:t>THREE.Vector3</a:t>
            </a:r>
            <a:r>
              <a:rPr lang="es" sz="1700">
                <a:solidFill>
                  <a:srgbClr val="000000"/>
                </a:solidFill>
                <a:highlight>
                  <a:schemeClr val="dk1"/>
                </a:highlight>
                <a:latin typeface="Courier New"/>
                <a:ea typeface="Courier New"/>
                <a:cs typeface="Courier New"/>
                <a:sym typeface="Courier New"/>
              </a:rPr>
              <a:t> </a:t>
            </a:r>
            <a:r>
              <a:rPr lang="es" sz="1700">
                <a:solidFill>
                  <a:srgbClr val="000000"/>
                </a:solidFill>
                <a:highlight>
                  <a:schemeClr val="dk1"/>
                </a:highlight>
                <a:latin typeface="Barlow Condensed"/>
                <a:ea typeface="Barlow Condensed"/>
                <a:cs typeface="Barlow Condensed"/>
                <a:sym typeface="Barlow Condensed"/>
              </a:rPr>
              <a:t>(untuk vertex position) atau </a:t>
            </a:r>
            <a:r>
              <a:rPr lang="es" sz="1700">
                <a:solidFill>
                  <a:srgbClr val="000000"/>
                </a:solidFill>
                <a:highlight>
                  <a:srgbClr val="B7B7B7"/>
                </a:highlight>
                <a:latin typeface="Courier New"/>
                <a:ea typeface="Courier New"/>
                <a:cs typeface="Courier New"/>
                <a:sym typeface="Courier New"/>
              </a:rPr>
              <a:t>THREE.Color</a:t>
            </a:r>
            <a:r>
              <a:rPr lang="es" sz="1700">
                <a:solidFill>
                  <a:srgbClr val="000000"/>
                </a:solidFill>
                <a:highlight>
                  <a:schemeClr val="dk1"/>
                </a:highlight>
                <a:latin typeface="Barlow Condensed"/>
                <a:ea typeface="Barlow Condensed"/>
                <a:cs typeface="Barlow Condensed"/>
                <a:sym typeface="Barlow Condensed"/>
              </a:rPr>
              <a:t> (untuk vertex color).</a:t>
            </a:r>
            <a:endParaRPr sz="1700">
              <a:solidFill>
                <a:srgbClr val="000000"/>
              </a:solidFill>
              <a:highlight>
                <a:srgbClr val="B7B7B7"/>
              </a:highlight>
              <a:latin typeface="Courier New"/>
              <a:ea typeface="Courier New"/>
              <a:cs typeface="Courier New"/>
              <a:sym typeface="Courier New"/>
            </a:endParaRPr>
          </a:p>
          <a:p>
            <a:pPr marL="0" lvl="0" indent="0" algn="l" rtl="0">
              <a:spcBef>
                <a:spcPts val="0"/>
              </a:spcBef>
              <a:spcAft>
                <a:spcPts val="0"/>
              </a:spcAft>
              <a:buNone/>
            </a:pPr>
            <a:r>
              <a:rPr lang="es" sz="1700">
                <a:solidFill>
                  <a:srgbClr val="000000"/>
                </a:solidFill>
                <a:highlight>
                  <a:schemeClr val="dk1"/>
                </a:highlight>
                <a:latin typeface="Barlow Condensed"/>
                <a:ea typeface="Barlow Condensed"/>
                <a:cs typeface="Barlow Condensed"/>
                <a:sym typeface="Barlow Condensed"/>
              </a:rPr>
              <a:t> </a:t>
            </a:r>
            <a:endParaRPr sz="1700">
              <a:solidFill>
                <a:srgbClr val="000000"/>
              </a:solidFill>
              <a:highlight>
                <a:schemeClr val="dk1"/>
              </a:highlight>
              <a:latin typeface="Barlow Condensed"/>
              <a:ea typeface="Barlow Condensed"/>
              <a:cs typeface="Barlow Condensed"/>
              <a:sym typeface="Barlow Condense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353"/>
                                        </p:tgtEl>
                                        <p:attrNameLst>
                                          <p:attrName>style.visibility</p:attrName>
                                        </p:attrNameLst>
                                      </p:cBhvr>
                                      <p:to>
                                        <p:strVal val="visible"/>
                                      </p:to>
                                    </p:set>
                                    <p:anim calcmode="lin" valueType="num">
                                      <p:cBhvr additive="base">
                                        <p:cTn id="7" dur="1000"/>
                                        <p:tgtEl>
                                          <p:spTgt spid="353"/>
                                        </p:tgtEl>
                                        <p:attrNameLst>
                                          <p:attrName>ppt_x</p:attrName>
                                        </p:attrNameLst>
                                      </p:cBhvr>
                                      <p:tavLst>
                                        <p:tav tm="0">
                                          <p:val>
                                            <p:strVal val="#ppt_x-1"/>
                                          </p:val>
                                        </p:tav>
                                        <p:tav tm="100000">
                                          <p:val>
                                            <p:strVal val="#ppt_x"/>
                                          </p:val>
                                        </p:tav>
                                      </p:tavLst>
                                    </p:anim>
                                  </p:childTnLst>
                                </p:cTn>
                              </p:par>
                              <p:par>
                                <p:cTn id="8" presetID="23" presetClass="entr" presetSubtype="16" fill="hold" nodeType="withEffect">
                                  <p:stCondLst>
                                    <p:cond delay="0"/>
                                  </p:stCondLst>
                                  <p:childTnLst>
                                    <p:set>
                                      <p:cBhvr>
                                        <p:cTn id="9" dur="1" fill="hold">
                                          <p:stCondLst>
                                            <p:cond delay="0"/>
                                          </p:stCondLst>
                                        </p:cTn>
                                        <p:tgtEl>
                                          <p:spTgt spid="352"/>
                                        </p:tgtEl>
                                        <p:attrNameLst>
                                          <p:attrName>style.visibility</p:attrName>
                                        </p:attrNameLst>
                                      </p:cBhvr>
                                      <p:to>
                                        <p:strVal val="visible"/>
                                      </p:to>
                                    </p:set>
                                    <p:anim calcmode="lin" valueType="num">
                                      <p:cBhvr additive="base">
                                        <p:cTn id="10" dur="1000"/>
                                        <p:tgtEl>
                                          <p:spTgt spid="352"/>
                                        </p:tgtEl>
                                        <p:attrNameLst>
                                          <p:attrName>ppt_w</p:attrName>
                                        </p:attrNameLst>
                                      </p:cBhvr>
                                      <p:tavLst>
                                        <p:tav tm="0">
                                          <p:val>
                                            <p:strVal val="0"/>
                                          </p:val>
                                        </p:tav>
                                        <p:tav tm="100000">
                                          <p:val>
                                            <p:strVal val="#ppt_w"/>
                                          </p:val>
                                        </p:tav>
                                      </p:tavLst>
                                    </p:anim>
                                    <p:anim calcmode="lin" valueType="num">
                                      <p:cBhvr additive="base">
                                        <p:cTn id="11" dur="1000"/>
                                        <p:tgtEl>
                                          <p:spTgt spid="352"/>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12"/>
          <p:cNvSpPr txBox="1">
            <a:spLocks noGrp="1"/>
          </p:cNvSpPr>
          <p:nvPr>
            <p:ph type="ctrTitle"/>
          </p:nvPr>
        </p:nvSpPr>
        <p:spPr>
          <a:xfrm flipH="1">
            <a:off x="770700" y="468450"/>
            <a:ext cx="80955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t>Geometry vs BufferGeometry</a:t>
            </a:r>
            <a:endParaRPr dirty="0"/>
          </a:p>
        </p:txBody>
      </p:sp>
      <p:graphicFrame>
        <p:nvGraphicFramePr>
          <p:cNvPr id="359" name="Google Shape;359;p12"/>
          <p:cNvGraphicFramePr/>
          <p:nvPr>
            <p:extLst>
              <p:ext uri="{D42A27DB-BD31-4B8C-83A1-F6EECF244321}">
                <p14:modId xmlns:p14="http://schemas.microsoft.com/office/powerpoint/2010/main" val="2025973353"/>
              </p:ext>
            </p:extLst>
          </p:nvPr>
        </p:nvGraphicFramePr>
        <p:xfrm>
          <a:off x="994325" y="1331327"/>
          <a:ext cx="6975750" cy="2480845"/>
        </p:xfrm>
        <a:graphic>
          <a:graphicData uri="http://schemas.openxmlformats.org/drawingml/2006/table">
            <a:tbl>
              <a:tblPr>
                <a:noFill/>
                <a:tableStyleId>{7F78C5BF-48B5-4941-8DF9-FF2C1323984D}</a:tableStyleId>
              </a:tblPr>
              <a:tblGrid>
                <a:gridCol w="3487875">
                  <a:extLst>
                    <a:ext uri="{9D8B030D-6E8A-4147-A177-3AD203B41FA5}">
                      <a16:colId xmlns:a16="http://schemas.microsoft.com/office/drawing/2014/main" val="20000"/>
                    </a:ext>
                  </a:extLst>
                </a:gridCol>
                <a:gridCol w="3487875">
                  <a:extLst>
                    <a:ext uri="{9D8B030D-6E8A-4147-A177-3AD203B41FA5}">
                      <a16:colId xmlns:a16="http://schemas.microsoft.com/office/drawing/2014/main" val="20001"/>
                    </a:ext>
                  </a:extLst>
                </a:gridCol>
              </a:tblGrid>
              <a:tr h="516375">
                <a:tc>
                  <a:txBody>
                    <a:bodyPr/>
                    <a:lstStyle/>
                    <a:p>
                      <a:pPr marL="0" lvl="0" indent="0" algn="ctr" rtl="0">
                        <a:spcBef>
                          <a:spcPts val="0"/>
                        </a:spcBef>
                        <a:spcAft>
                          <a:spcPts val="0"/>
                        </a:spcAft>
                        <a:buNone/>
                      </a:pPr>
                      <a:r>
                        <a:rPr lang="es" sz="2000" b="1" dirty="0">
                          <a:latin typeface="Barlow Condensed" panose="020B0604020202020204" charset="0"/>
                        </a:rPr>
                        <a:t>Geometry</a:t>
                      </a:r>
                      <a:endParaRPr sz="2000" b="1" dirty="0">
                        <a:latin typeface="Barlow Condensed" panose="020B0604020202020204" charset="0"/>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s" sz="2000" b="1" dirty="0">
                          <a:latin typeface="Barlow Condensed" panose="020B0604020202020204" charset="0"/>
                        </a:rPr>
                        <a:t>BufferGeometry</a:t>
                      </a:r>
                      <a:endParaRPr sz="2000" b="1" dirty="0">
                        <a:latin typeface="Barlow Condensed" panose="020B0604020202020204" charset="0"/>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610550">
                <a:tc>
                  <a:txBody>
                    <a:bodyPr/>
                    <a:lstStyle/>
                    <a:p>
                      <a:pPr marL="0" lvl="0" indent="0" algn="l" rtl="0">
                        <a:spcBef>
                          <a:spcPts val="0"/>
                        </a:spcBef>
                        <a:spcAft>
                          <a:spcPts val="0"/>
                        </a:spcAft>
                        <a:buNone/>
                      </a:pPr>
                      <a:r>
                        <a:rPr lang="es" sz="1700" dirty="0">
                          <a:latin typeface="Barlow Condensed" panose="020B0604020202020204" charset="0"/>
                        </a:rPr>
                        <a:t>Menyimpan atribut dengan objek seperti: Vector3, Face3, Color</a:t>
                      </a:r>
                      <a:endParaRPr sz="1700" dirty="0">
                        <a:latin typeface="Barlow Condensed" panose="020B0604020202020204" charset="0"/>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s" sz="1700" dirty="0">
                          <a:latin typeface="Barlow Condensed" panose="020B0604020202020204" charset="0"/>
                        </a:rPr>
                        <a:t>Menyimpan atribut dengan BufferAttribute</a:t>
                      </a:r>
                      <a:endParaRPr sz="1700" dirty="0">
                        <a:latin typeface="Barlow Condensed" panose="020B0604020202020204" charset="0"/>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562450">
                <a:tc>
                  <a:txBody>
                    <a:bodyPr/>
                    <a:lstStyle/>
                    <a:p>
                      <a:pPr marL="0" lvl="0" indent="0" algn="l" rtl="0">
                        <a:spcBef>
                          <a:spcPts val="0"/>
                        </a:spcBef>
                        <a:spcAft>
                          <a:spcPts val="0"/>
                        </a:spcAft>
                        <a:buNone/>
                      </a:pPr>
                      <a:r>
                        <a:rPr lang="es" sz="1700">
                          <a:latin typeface="Barlow Condensed" panose="020B0604020202020204" charset="0"/>
                        </a:rPr>
                        <a:t>Performance lebih berat</a:t>
                      </a:r>
                      <a:endParaRPr sz="1700">
                        <a:latin typeface="Barlow Condensed" panose="020B0604020202020204" charset="0"/>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s" sz="1700" dirty="0">
                          <a:latin typeface="Barlow Condensed" panose="020B0604020202020204" charset="0"/>
                        </a:rPr>
                        <a:t>Performance lebih ringan</a:t>
                      </a:r>
                      <a:endParaRPr sz="1700" dirty="0">
                        <a:latin typeface="Barlow Condensed" panose="020B0604020202020204" charset="0"/>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562450">
                <a:tc>
                  <a:txBody>
                    <a:bodyPr/>
                    <a:lstStyle/>
                    <a:p>
                      <a:pPr marL="0" lvl="0" indent="0" algn="l" rtl="0">
                        <a:spcBef>
                          <a:spcPts val="0"/>
                        </a:spcBef>
                        <a:spcAft>
                          <a:spcPts val="0"/>
                        </a:spcAft>
                        <a:buNone/>
                      </a:pPr>
                      <a:r>
                        <a:rPr lang="es" sz="1700">
                          <a:latin typeface="Barlow Condensed" panose="020B0604020202020204" charset="0"/>
                        </a:rPr>
                        <a:t>Cocok untuk projek umum karena lebih mudah digunakan</a:t>
                      </a:r>
                      <a:endParaRPr sz="1700">
                        <a:latin typeface="Barlow Condensed" panose="020B0604020202020204" charset="0"/>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s" sz="1700" dirty="0">
                          <a:latin typeface="Barlow Condensed" panose="020B0604020202020204" charset="0"/>
                        </a:rPr>
                        <a:t>Cocok untuk projek besar</a:t>
                      </a:r>
                      <a:endParaRPr sz="1700" dirty="0">
                        <a:latin typeface="Barlow Condensed" panose="020B0604020202020204" charset="0"/>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59"/>
                                        </p:tgtEl>
                                        <p:attrNameLst>
                                          <p:attrName>style.visibility</p:attrName>
                                        </p:attrNameLst>
                                      </p:cBhvr>
                                      <p:to>
                                        <p:strVal val="visible"/>
                                      </p:to>
                                    </p:set>
                                    <p:animEffect transition="in" filter="fade">
                                      <p:cBhvr>
                                        <p:cTn id="7" dur="500"/>
                                        <p:tgtEl>
                                          <p:spTgt spid="359"/>
                                        </p:tgtEl>
                                      </p:cBhvr>
                                    </p:animEffect>
                                    <p:anim calcmode="lin" valueType="num">
                                      <p:cBhvr>
                                        <p:cTn id="8" dur="500" fill="hold"/>
                                        <p:tgtEl>
                                          <p:spTgt spid="359"/>
                                        </p:tgtEl>
                                        <p:attrNameLst>
                                          <p:attrName>ppt_x</p:attrName>
                                        </p:attrNameLst>
                                      </p:cBhvr>
                                      <p:tavLst>
                                        <p:tav tm="0">
                                          <p:val>
                                            <p:strVal val="#ppt_x"/>
                                          </p:val>
                                        </p:tav>
                                        <p:tav tm="100000">
                                          <p:val>
                                            <p:strVal val="#ppt_x"/>
                                          </p:val>
                                        </p:tav>
                                      </p:tavLst>
                                    </p:anim>
                                    <p:anim calcmode="lin" valueType="num">
                                      <p:cBhvr>
                                        <p:cTn id="9" dur="500" fill="hold"/>
                                        <p:tgtEl>
                                          <p:spTgt spid="359"/>
                                        </p:tgtEl>
                                        <p:attrNameLst>
                                          <p:attrName>ppt_y</p:attrName>
                                        </p:attrNameLst>
                                      </p:cBhvr>
                                      <p:tavLst>
                                        <p:tav tm="0">
                                          <p:val>
                                            <p:strVal val="#ppt_y+.1"/>
                                          </p:val>
                                        </p:tav>
                                        <p:tav tm="100000">
                                          <p:val>
                                            <p:strVal val="#ppt_y"/>
                                          </p:val>
                                        </p:tav>
                                      </p:tavLst>
                                    </p:anim>
                                  </p:childTnLst>
                                </p:cTn>
                              </p:par>
                              <p:par>
                                <p:cTn id="10" presetID="14" presetClass="entr" presetSubtype="10" fill="hold" grpId="0" nodeType="withEffect">
                                  <p:stCondLst>
                                    <p:cond delay="0"/>
                                  </p:stCondLst>
                                  <p:childTnLst>
                                    <p:set>
                                      <p:cBhvr>
                                        <p:cTn id="11" dur="1" fill="hold">
                                          <p:stCondLst>
                                            <p:cond delay="0"/>
                                          </p:stCondLst>
                                        </p:cTn>
                                        <p:tgtEl>
                                          <p:spTgt spid="358"/>
                                        </p:tgtEl>
                                        <p:attrNameLst>
                                          <p:attrName>style.visibility</p:attrName>
                                        </p:attrNameLst>
                                      </p:cBhvr>
                                      <p:to>
                                        <p:strVal val="visible"/>
                                      </p:to>
                                    </p:set>
                                    <p:animEffect transition="in" filter="randombar(horizontal)">
                                      <p:cBhvr>
                                        <p:cTn id="12" dur="500"/>
                                        <p:tgtEl>
                                          <p:spTgt spid="3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13"/>
          <p:cNvSpPr txBox="1">
            <a:spLocks noGrp="1"/>
          </p:cNvSpPr>
          <p:nvPr>
            <p:ph type="subTitle" idx="4294967295"/>
          </p:nvPr>
        </p:nvSpPr>
        <p:spPr>
          <a:xfrm>
            <a:off x="252325" y="478700"/>
            <a:ext cx="4405500" cy="33312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s" b="1" dirty="0">
                <a:solidFill>
                  <a:srgbClr val="000000"/>
                </a:solidFill>
                <a:highlight>
                  <a:schemeClr val="dk1"/>
                </a:highlight>
                <a:latin typeface="Barlow Condensed"/>
                <a:ea typeface="Barlow Condensed"/>
                <a:cs typeface="Barlow Condensed"/>
                <a:sym typeface="Barlow Condensed"/>
              </a:rPr>
              <a:t>Contoh Kode Sederhana :</a:t>
            </a:r>
            <a:endParaRPr sz="1600" dirty="0">
              <a:solidFill>
                <a:srgbClr val="D73A49"/>
              </a:solidFill>
              <a:highlight>
                <a:schemeClr val="dk1"/>
              </a:highlight>
              <a:latin typeface="Courier New"/>
              <a:ea typeface="Courier New"/>
              <a:cs typeface="Courier New"/>
              <a:sym typeface="Courier New"/>
            </a:endParaRPr>
          </a:p>
          <a:p>
            <a:pPr marL="0" lvl="0" indent="0" algn="just" rtl="0">
              <a:lnSpc>
                <a:spcPct val="100000"/>
              </a:lnSpc>
              <a:spcBef>
                <a:spcPts val="0"/>
              </a:spcBef>
              <a:spcAft>
                <a:spcPts val="0"/>
              </a:spcAft>
              <a:buNone/>
            </a:pPr>
            <a:endParaRPr sz="1600" dirty="0">
              <a:solidFill>
                <a:srgbClr val="D73A49"/>
              </a:solidFill>
              <a:highlight>
                <a:schemeClr val="dk1"/>
              </a:highlight>
              <a:latin typeface="Courier New"/>
              <a:ea typeface="Courier New"/>
              <a:cs typeface="Courier New"/>
              <a:sym typeface="Courier New"/>
            </a:endParaRPr>
          </a:p>
          <a:p>
            <a:pPr marL="0" lvl="0" indent="0" algn="just" rtl="0">
              <a:lnSpc>
                <a:spcPct val="100000"/>
              </a:lnSpc>
              <a:spcBef>
                <a:spcPts val="0"/>
              </a:spcBef>
              <a:spcAft>
                <a:spcPts val="0"/>
              </a:spcAft>
              <a:buNone/>
            </a:pPr>
            <a:r>
              <a:rPr lang="es" sz="1400" dirty="0">
                <a:solidFill>
                  <a:srgbClr val="D73A49"/>
                </a:solidFill>
                <a:highlight>
                  <a:schemeClr val="dk1"/>
                </a:highlight>
                <a:latin typeface="Courier New"/>
                <a:ea typeface="Courier New"/>
                <a:cs typeface="Courier New"/>
                <a:sym typeface="Courier New"/>
              </a:rPr>
              <a:t>var</a:t>
            </a:r>
            <a:r>
              <a:rPr lang="es" sz="1400" dirty="0">
                <a:solidFill>
                  <a:srgbClr val="24292E"/>
                </a:solidFill>
                <a:highlight>
                  <a:schemeClr val="dk1"/>
                </a:highlight>
                <a:latin typeface="Courier New"/>
                <a:ea typeface="Courier New"/>
                <a:cs typeface="Courier New"/>
                <a:sym typeface="Courier New"/>
              </a:rPr>
              <a:t> geometry </a:t>
            </a:r>
            <a:r>
              <a:rPr lang="es" sz="1400" dirty="0">
                <a:solidFill>
                  <a:srgbClr val="D73A49"/>
                </a:solidFill>
                <a:highlight>
                  <a:schemeClr val="dk1"/>
                </a:highlight>
                <a:latin typeface="Courier New"/>
                <a:ea typeface="Courier New"/>
                <a:cs typeface="Courier New"/>
                <a:sym typeface="Courier New"/>
              </a:rPr>
              <a:t>=</a:t>
            </a:r>
            <a:r>
              <a:rPr lang="es" sz="1400" dirty="0">
                <a:solidFill>
                  <a:srgbClr val="24292E"/>
                </a:solidFill>
                <a:highlight>
                  <a:schemeClr val="dk1"/>
                </a:highlight>
                <a:latin typeface="Courier New"/>
                <a:ea typeface="Courier New"/>
                <a:cs typeface="Courier New"/>
                <a:sym typeface="Courier New"/>
              </a:rPr>
              <a:t> </a:t>
            </a:r>
            <a:r>
              <a:rPr lang="es" sz="1400" dirty="0">
                <a:solidFill>
                  <a:srgbClr val="D73A49"/>
                </a:solidFill>
                <a:highlight>
                  <a:schemeClr val="dk1"/>
                </a:highlight>
                <a:latin typeface="Courier New"/>
                <a:ea typeface="Courier New"/>
                <a:cs typeface="Courier New"/>
                <a:sym typeface="Courier New"/>
              </a:rPr>
              <a:t>new</a:t>
            </a:r>
            <a:r>
              <a:rPr lang="es" sz="1400" dirty="0">
                <a:solidFill>
                  <a:srgbClr val="24292E"/>
                </a:solidFill>
                <a:highlight>
                  <a:schemeClr val="dk1"/>
                </a:highlight>
                <a:latin typeface="Courier New"/>
                <a:ea typeface="Courier New"/>
                <a:cs typeface="Courier New"/>
                <a:sym typeface="Courier New"/>
              </a:rPr>
              <a:t> </a:t>
            </a:r>
            <a:r>
              <a:rPr lang="es" sz="1400" dirty="0">
                <a:solidFill>
                  <a:srgbClr val="6F42C1"/>
                </a:solidFill>
                <a:highlight>
                  <a:schemeClr val="dk1"/>
                </a:highlight>
                <a:latin typeface="Courier New"/>
                <a:ea typeface="Courier New"/>
                <a:cs typeface="Courier New"/>
                <a:sym typeface="Courier New"/>
              </a:rPr>
              <a:t>THREE.Geometry</a:t>
            </a:r>
            <a:r>
              <a:rPr lang="es" sz="1400" dirty="0">
                <a:solidFill>
                  <a:srgbClr val="24292E"/>
                </a:solidFill>
                <a:highlight>
                  <a:schemeClr val="dk1"/>
                </a:highlight>
                <a:latin typeface="Courier New"/>
                <a:ea typeface="Courier New"/>
                <a:cs typeface="Courier New"/>
                <a:sym typeface="Courier New"/>
              </a:rPr>
              <a:t>();</a:t>
            </a:r>
            <a:endParaRPr sz="1400" dirty="0">
              <a:solidFill>
                <a:srgbClr val="24292E"/>
              </a:solidFill>
              <a:highlight>
                <a:schemeClr val="dk1"/>
              </a:highlight>
              <a:latin typeface="Courier New"/>
              <a:ea typeface="Courier New"/>
              <a:cs typeface="Courier New"/>
              <a:sym typeface="Courier New"/>
            </a:endParaRPr>
          </a:p>
          <a:p>
            <a:pPr marL="0" lvl="0" indent="0" algn="just" rtl="0">
              <a:lnSpc>
                <a:spcPct val="100000"/>
              </a:lnSpc>
              <a:spcBef>
                <a:spcPts val="0"/>
              </a:spcBef>
              <a:spcAft>
                <a:spcPts val="0"/>
              </a:spcAft>
              <a:buNone/>
            </a:pPr>
            <a:r>
              <a:rPr lang="es" sz="1400" dirty="0">
                <a:solidFill>
                  <a:srgbClr val="24292E"/>
                </a:solidFill>
                <a:highlight>
                  <a:schemeClr val="dk1"/>
                </a:highlight>
                <a:latin typeface="Courier New"/>
                <a:ea typeface="Courier New"/>
                <a:cs typeface="Courier New"/>
                <a:sym typeface="Courier New"/>
              </a:rPr>
              <a:t>geometry.vertices.</a:t>
            </a:r>
            <a:r>
              <a:rPr lang="es" sz="1400" dirty="0">
                <a:solidFill>
                  <a:srgbClr val="005CC5"/>
                </a:solidFill>
                <a:highlight>
                  <a:schemeClr val="dk1"/>
                </a:highlight>
                <a:latin typeface="Courier New"/>
                <a:ea typeface="Courier New"/>
                <a:cs typeface="Courier New"/>
                <a:sym typeface="Courier New"/>
              </a:rPr>
              <a:t>push</a:t>
            </a:r>
            <a:r>
              <a:rPr lang="es" sz="1400" dirty="0">
                <a:solidFill>
                  <a:srgbClr val="24292E"/>
                </a:solidFill>
                <a:highlight>
                  <a:schemeClr val="dk1"/>
                </a:highlight>
                <a:latin typeface="Courier New"/>
                <a:ea typeface="Courier New"/>
                <a:cs typeface="Courier New"/>
                <a:sym typeface="Courier New"/>
              </a:rPr>
              <a:t>(</a:t>
            </a:r>
            <a:endParaRPr sz="1400" dirty="0">
              <a:solidFill>
                <a:srgbClr val="24292E"/>
              </a:solidFill>
              <a:highlight>
                <a:schemeClr val="dk1"/>
              </a:highlight>
              <a:latin typeface="Courier New"/>
              <a:ea typeface="Courier New"/>
              <a:cs typeface="Courier New"/>
              <a:sym typeface="Courier New"/>
            </a:endParaRPr>
          </a:p>
          <a:p>
            <a:pPr marL="0" lvl="0" indent="0" algn="just" rtl="0">
              <a:lnSpc>
                <a:spcPct val="100000"/>
              </a:lnSpc>
              <a:spcBef>
                <a:spcPts val="0"/>
              </a:spcBef>
              <a:spcAft>
                <a:spcPts val="0"/>
              </a:spcAft>
              <a:buNone/>
            </a:pPr>
            <a:r>
              <a:rPr lang="es" sz="1400" dirty="0">
                <a:solidFill>
                  <a:srgbClr val="24292E"/>
                </a:solidFill>
                <a:highlight>
                  <a:schemeClr val="dk1"/>
                </a:highlight>
                <a:latin typeface="Courier New"/>
                <a:ea typeface="Courier New"/>
                <a:cs typeface="Courier New"/>
                <a:sym typeface="Courier New"/>
              </a:rPr>
              <a:t>	</a:t>
            </a:r>
            <a:r>
              <a:rPr lang="es" sz="1400" dirty="0">
                <a:solidFill>
                  <a:srgbClr val="D73A49"/>
                </a:solidFill>
                <a:highlight>
                  <a:schemeClr val="dk1"/>
                </a:highlight>
                <a:latin typeface="Courier New"/>
                <a:ea typeface="Courier New"/>
                <a:cs typeface="Courier New"/>
                <a:sym typeface="Courier New"/>
              </a:rPr>
              <a:t>new</a:t>
            </a:r>
            <a:r>
              <a:rPr lang="es" sz="1400" dirty="0">
                <a:solidFill>
                  <a:srgbClr val="24292E"/>
                </a:solidFill>
                <a:highlight>
                  <a:schemeClr val="dk1"/>
                </a:highlight>
                <a:latin typeface="Courier New"/>
                <a:ea typeface="Courier New"/>
                <a:cs typeface="Courier New"/>
                <a:sym typeface="Courier New"/>
              </a:rPr>
              <a:t> </a:t>
            </a:r>
            <a:r>
              <a:rPr lang="es" sz="1400" dirty="0">
                <a:solidFill>
                  <a:srgbClr val="6F42C1"/>
                </a:solidFill>
                <a:highlight>
                  <a:schemeClr val="dk1"/>
                </a:highlight>
                <a:latin typeface="Courier New"/>
                <a:ea typeface="Courier New"/>
                <a:cs typeface="Courier New"/>
                <a:sym typeface="Courier New"/>
              </a:rPr>
              <a:t>THREE.Vector3</a:t>
            </a:r>
            <a:r>
              <a:rPr lang="es" sz="1400" dirty="0">
                <a:solidFill>
                  <a:srgbClr val="24292E"/>
                </a:solidFill>
                <a:highlight>
                  <a:schemeClr val="dk1"/>
                </a:highlight>
                <a:latin typeface="Courier New"/>
                <a:ea typeface="Courier New"/>
                <a:cs typeface="Courier New"/>
                <a:sym typeface="Courier New"/>
              </a:rPr>
              <a:t>( </a:t>
            </a:r>
            <a:r>
              <a:rPr lang="es" sz="1400" dirty="0">
                <a:solidFill>
                  <a:srgbClr val="D73A49"/>
                </a:solidFill>
                <a:highlight>
                  <a:schemeClr val="dk1"/>
                </a:highlight>
                <a:latin typeface="Courier New"/>
                <a:ea typeface="Courier New"/>
                <a:cs typeface="Courier New"/>
                <a:sym typeface="Courier New"/>
              </a:rPr>
              <a:t>-</a:t>
            </a:r>
            <a:r>
              <a:rPr lang="es" sz="1400" dirty="0">
                <a:solidFill>
                  <a:srgbClr val="005CC5"/>
                </a:solidFill>
                <a:highlight>
                  <a:schemeClr val="dk1"/>
                </a:highlight>
                <a:latin typeface="Courier New"/>
                <a:ea typeface="Courier New"/>
                <a:cs typeface="Courier New"/>
                <a:sym typeface="Courier New"/>
              </a:rPr>
              <a:t>1</a:t>
            </a:r>
            <a:r>
              <a:rPr lang="es" sz="1400" dirty="0">
                <a:solidFill>
                  <a:srgbClr val="24292E"/>
                </a:solidFill>
                <a:highlight>
                  <a:schemeClr val="dk1"/>
                </a:highlight>
                <a:latin typeface="Courier New"/>
                <a:ea typeface="Courier New"/>
                <a:cs typeface="Courier New"/>
                <a:sym typeface="Courier New"/>
              </a:rPr>
              <a:t>,  </a:t>
            </a:r>
            <a:r>
              <a:rPr lang="es" sz="1400" dirty="0">
                <a:solidFill>
                  <a:srgbClr val="005CC5"/>
                </a:solidFill>
                <a:highlight>
                  <a:schemeClr val="dk1"/>
                </a:highlight>
                <a:latin typeface="Courier New"/>
                <a:ea typeface="Courier New"/>
                <a:cs typeface="Courier New"/>
                <a:sym typeface="Courier New"/>
              </a:rPr>
              <a:t>1</a:t>
            </a:r>
            <a:r>
              <a:rPr lang="es" sz="1400" dirty="0">
                <a:solidFill>
                  <a:srgbClr val="24292E"/>
                </a:solidFill>
                <a:highlight>
                  <a:schemeClr val="dk1"/>
                </a:highlight>
                <a:latin typeface="Courier New"/>
                <a:ea typeface="Courier New"/>
                <a:cs typeface="Courier New"/>
                <a:sym typeface="Courier New"/>
              </a:rPr>
              <a:t>, </a:t>
            </a:r>
            <a:r>
              <a:rPr lang="es" sz="1400" dirty="0">
                <a:solidFill>
                  <a:srgbClr val="005CC5"/>
                </a:solidFill>
                <a:highlight>
                  <a:schemeClr val="dk1"/>
                </a:highlight>
                <a:latin typeface="Courier New"/>
                <a:ea typeface="Courier New"/>
                <a:cs typeface="Courier New"/>
                <a:sym typeface="Courier New"/>
              </a:rPr>
              <a:t>0</a:t>
            </a:r>
            <a:r>
              <a:rPr lang="es" sz="1400" dirty="0">
                <a:solidFill>
                  <a:srgbClr val="24292E"/>
                </a:solidFill>
                <a:highlight>
                  <a:schemeClr val="dk1"/>
                </a:highlight>
                <a:latin typeface="Courier New"/>
                <a:ea typeface="Courier New"/>
                <a:cs typeface="Courier New"/>
                <a:sym typeface="Courier New"/>
              </a:rPr>
              <a:t> ),</a:t>
            </a:r>
            <a:endParaRPr sz="1400" dirty="0">
              <a:solidFill>
                <a:srgbClr val="24292E"/>
              </a:solidFill>
              <a:highlight>
                <a:schemeClr val="dk1"/>
              </a:highlight>
              <a:latin typeface="Courier New"/>
              <a:ea typeface="Courier New"/>
              <a:cs typeface="Courier New"/>
              <a:sym typeface="Courier New"/>
            </a:endParaRPr>
          </a:p>
          <a:p>
            <a:pPr marL="0" lvl="0" indent="0" algn="just" rtl="0">
              <a:lnSpc>
                <a:spcPct val="100000"/>
              </a:lnSpc>
              <a:spcBef>
                <a:spcPts val="0"/>
              </a:spcBef>
              <a:spcAft>
                <a:spcPts val="0"/>
              </a:spcAft>
              <a:buNone/>
            </a:pPr>
            <a:r>
              <a:rPr lang="es" sz="1400" dirty="0">
                <a:solidFill>
                  <a:srgbClr val="24292E"/>
                </a:solidFill>
                <a:highlight>
                  <a:schemeClr val="dk1"/>
                </a:highlight>
                <a:latin typeface="Courier New"/>
                <a:ea typeface="Courier New"/>
                <a:cs typeface="Courier New"/>
                <a:sym typeface="Courier New"/>
              </a:rPr>
              <a:t>	</a:t>
            </a:r>
            <a:r>
              <a:rPr lang="es" sz="1400" dirty="0">
                <a:solidFill>
                  <a:srgbClr val="D73A49"/>
                </a:solidFill>
                <a:highlight>
                  <a:schemeClr val="dk1"/>
                </a:highlight>
                <a:latin typeface="Courier New"/>
                <a:ea typeface="Courier New"/>
                <a:cs typeface="Courier New"/>
                <a:sym typeface="Courier New"/>
              </a:rPr>
              <a:t>new</a:t>
            </a:r>
            <a:r>
              <a:rPr lang="es" sz="1400" dirty="0">
                <a:solidFill>
                  <a:srgbClr val="24292E"/>
                </a:solidFill>
                <a:highlight>
                  <a:schemeClr val="dk1"/>
                </a:highlight>
                <a:latin typeface="Courier New"/>
                <a:ea typeface="Courier New"/>
                <a:cs typeface="Courier New"/>
                <a:sym typeface="Courier New"/>
              </a:rPr>
              <a:t> </a:t>
            </a:r>
            <a:r>
              <a:rPr lang="es" sz="1400" dirty="0">
                <a:solidFill>
                  <a:srgbClr val="6F42C1"/>
                </a:solidFill>
                <a:highlight>
                  <a:schemeClr val="dk1"/>
                </a:highlight>
                <a:latin typeface="Courier New"/>
                <a:ea typeface="Courier New"/>
                <a:cs typeface="Courier New"/>
                <a:sym typeface="Courier New"/>
              </a:rPr>
              <a:t>THREE.Vector3</a:t>
            </a:r>
            <a:r>
              <a:rPr lang="es" sz="1400" dirty="0">
                <a:solidFill>
                  <a:srgbClr val="24292E"/>
                </a:solidFill>
                <a:highlight>
                  <a:schemeClr val="dk1"/>
                </a:highlight>
                <a:latin typeface="Courier New"/>
                <a:ea typeface="Courier New"/>
                <a:cs typeface="Courier New"/>
                <a:sym typeface="Courier New"/>
              </a:rPr>
              <a:t>( </a:t>
            </a:r>
            <a:r>
              <a:rPr lang="es" sz="1400" dirty="0">
                <a:solidFill>
                  <a:srgbClr val="D73A49"/>
                </a:solidFill>
                <a:highlight>
                  <a:schemeClr val="dk1"/>
                </a:highlight>
                <a:latin typeface="Courier New"/>
                <a:ea typeface="Courier New"/>
                <a:cs typeface="Courier New"/>
                <a:sym typeface="Courier New"/>
              </a:rPr>
              <a:t>-</a:t>
            </a:r>
            <a:r>
              <a:rPr lang="es" sz="1400" dirty="0">
                <a:solidFill>
                  <a:srgbClr val="005CC5"/>
                </a:solidFill>
                <a:highlight>
                  <a:schemeClr val="dk1"/>
                </a:highlight>
                <a:latin typeface="Courier New"/>
                <a:ea typeface="Courier New"/>
                <a:cs typeface="Courier New"/>
                <a:sym typeface="Courier New"/>
              </a:rPr>
              <a:t>1</a:t>
            </a:r>
            <a:r>
              <a:rPr lang="es" sz="1400" dirty="0">
                <a:solidFill>
                  <a:srgbClr val="24292E"/>
                </a:solidFill>
                <a:highlight>
                  <a:schemeClr val="dk1"/>
                </a:highlight>
                <a:latin typeface="Courier New"/>
                <a:ea typeface="Courier New"/>
                <a:cs typeface="Courier New"/>
                <a:sym typeface="Courier New"/>
              </a:rPr>
              <a:t>, </a:t>
            </a:r>
            <a:r>
              <a:rPr lang="es" sz="1400" dirty="0">
                <a:solidFill>
                  <a:srgbClr val="D73A49"/>
                </a:solidFill>
                <a:highlight>
                  <a:schemeClr val="dk1"/>
                </a:highlight>
                <a:latin typeface="Courier New"/>
                <a:ea typeface="Courier New"/>
                <a:cs typeface="Courier New"/>
                <a:sym typeface="Courier New"/>
              </a:rPr>
              <a:t>-</a:t>
            </a:r>
            <a:r>
              <a:rPr lang="es" sz="1400" dirty="0">
                <a:solidFill>
                  <a:srgbClr val="005CC5"/>
                </a:solidFill>
                <a:highlight>
                  <a:schemeClr val="dk1"/>
                </a:highlight>
                <a:latin typeface="Courier New"/>
                <a:ea typeface="Courier New"/>
                <a:cs typeface="Courier New"/>
                <a:sym typeface="Courier New"/>
              </a:rPr>
              <a:t>1</a:t>
            </a:r>
            <a:r>
              <a:rPr lang="es" sz="1400" dirty="0">
                <a:solidFill>
                  <a:srgbClr val="24292E"/>
                </a:solidFill>
                <a:highlight>
                  <a:schemeClr val="dk1"/>
                </a:highlight>
                <a:latin typeface="Courier New"/>
                <a:ea typeface="Courier New"/>
                <a:cs typeface="Courier New"/>
                <a:sym typeface="Courier New"/>
              </a:rPr>
              <a:t>, </a:t>
            </a:r>
            <a:r>
              <a:rPr lang="es" sz="1400" dirty="0">
                <a:solidFill>
                  <a:srgbClr val="005CC5"/>
                </a:solidFill>
                <a:highlight>
                  <a:schemeClr val="dk1"/>
                </a:highlight>
                <a:latin typeface="Courier New"/>
                <a:ea typeface="Courier New"/>
                <a:cs typeface="Courier New"/>
                <a:sym typeface="Courier New"/>
              </a:rPr>
              <a:t>0</a:t>
            </a:r>
            <a:r>
              <a:rPr lang="es" sz="1400" dirty="0">
                <a:solidFill>
                  <a:srgbClr val="24292E"/>
                </a:solidFill>
                <a:highlight>
                  <a:schemeClr val="dk1"/>
                </a:highlight>
                <a:latin typeface="Courier New"/>
                <a:ea typeface="Courier New"/>
                <a:cs typeface="Courier New"/>
                <a:sym typeface="Courier New"/>
              </a:rPr>
              <a:t> ),</a:t>
            </a:r>
            <a:endParaRPr sz="1400" dirty="0">
              <a:solidFill>
                <a:srgbClr val="24292E"/>
              </a:solidFill>
              <a:highlight>
                <a:schemeClr val="dk1"/>
              </a:highlight>
              <a:latin typeface="Courier New"/>
              <a:ea typeface="Courier New"/>
              <a:cs typeface="Courier New"/>
              <a:sym typeface="Courier New"/>
            </a:endParaRPr>
          </a:p>
          <a:p>
            <a:pPr marL="0" lvl="0" indent="0" algn="just" rtl="0">
              <a:lnSpc>
                <a:spcPct val="100000"/>
              </a:lnSpc>
              <a:spcBef>
                <a:spcPts val="0"/>
              </a:spcBef>
              <a:spcAft>
                <a:spcPts val="0"/>
              </a:spcAft>
              <a:buNone/>
            </a:pPr>
            <a:r>
              <a:rPr lang="es" sz="1400" dirty="0">
                <a:solidFill>
                  <a:srgbClr val="24292E"/>
                </a:solidFill>
                <a:highlight>
                  <a:schemeClr val="dk1"/>
                </a:highlight>
                <a:latin typeface="Courier New"/>
                <a:ea typeface="Courier New"/>
                <a:cs typeface="Courier New"/>
                <a:sym typeface="Courier New"/>
              </a:rPr>
              <a:t>	</a:t>
            </a:r>
            <a:r>
              <a:rPr lang="es" sz="1400" dirty="0">
                <a:solidFill>
                  <a:srgbClr val="D73A49"/>
                </a:solidFill>
                <a:highlight>
                  <a:schemeClr val="dk1"/>
                </a:highlight>
                <a:latin typeface="Courier New"/>
                <a:ea typeface="Courier New"/>
                <a:cs typeface="Courier New"/>
                <a:sym typeface="Courier New"/>
              </a:rPr>
              <a:t>new</a:t>
            </a:r>
            <a:r>
              <a:rPr lang="es" sz="1400" dirty="0">
                <a:solidFill>
                  <a:srgbClr val="24292E"/>
                </a:solidFill>
                <a:highlight>
                  <a:schemeClr val="dk1"/>
                </a:highlight>
                <a:latin typeface="Courier New"/>
                <a:ea typeface="Courier New"/>
                <a:cs typeface="Courier New"/>
                <a:sym typeface="Courier New"/>
              </a:rPr>
              <a:t> </a:t>
            </a:r>
            <a:r>
              <a:rPr lang="es" sz="1400" dirty="0">
                <a:solidFill>
                  <a:srgbClr val="6F42C1"/>
                </a:solidFill>
                <a:highlight>
                  <a:schemeClr val="dk1"/>
                </a:highlight>
                <a:latin typeface="Courier New"/>
                <a:ea typeface="Courier New"/>
                <a:cs typeface="Courier New"/>
                <a:sym typeface="Courier New"/>
              </a:rPr>
              <a:t>THREE.Vector3</a:t>
            </a:r>
            <a:r>
              <a:rPr lang="es" sz="1400" dirty="0">
                <a:solidFill>
                  <a:srgbClr val="24292E"/>
                </a:solidFill>
                <a:highlight>
                  <a:schemeClr val="dk1"/>
                </a:highlight>
                <a:latin typeface="Courier New"/>
                <a:ea typeface="Courier New"/>
                <a:cs typeface="Courier New"/>
                <a:sym typeface="Courier New"/>
              </a:rPr>
              <a:t>(  </a:t>
            </a:r>
            <a:r>
              <a:rPr lang="es" sz="1400" dirty="0">
                <a:solidFill>
                  <a:srgbClr val="005CC5"/>
                </a:solidFill>
                <a:highlight>
                  <a:schemeClr val="dk1"/>
                </a:highlight>
                <a:latin typeface="Courier New"/>
                <a:ea typeface="Courier New"/>
                <a:cs typeface="Courier New"/>
                <a:sym typeface="Courier New"/>
              </a:rPr>
              <a:t>1</a:t>
            </a:r>
            <a:r>
              <a:rPr lang="es" sz="1400" dirty="0">
                <a:solidFill>
                  <a:srgbClr val="24292E"/>
                </a:solidFill>
                <a:highlight>
                  <a:schemeClr val="dk1"/>
                </a:highlight>
                <a:latin typeface="Courier New"/>
                <a:ea typeface="Courier New"/>
                <a:cs typeface="Courier New"/>
                <a:sym typeface="Courier New"/>
              </a:rPr>
              <a:t>, </a:t>
            </a:r>
            <a:r>
              <a:rPr lang="es" sz="1400" dirty="0">
                <a:solidFill>
                  <a:srgbClr val="D73A49"/>
                </a:solidFill>
                <a:highlight>
                  <a:schemeClr val="dk1"/>
                </a:highlight>
                <a:latin typeface="Courier New"/>
                <a:ea typeface="Courier New"/>
                <a:cs typeface="Courier New"/>
                <a:sym typeface="Courier New"/>
              </a:rPr>
              <a:t>-</a:t>
            </a:r>
            <a:r>
              <a:rPr lang="es" sz="1400" dirty="0">
                <a:solidFill>
                  <a:srgbClr val="005CC5"/>
                </a:solidFill>
                <a:highlight>
                  <a:schemeClr val="dk1"/>
                </a:highlight>
                <a:latin typeface="Courier New"/>
                <a:ea typeface="Courier New"/>
                <a:cs typeface="Courier New"/>
                <a:sym typeface="Courier New"/>
              </a:rPr>
              <a:t>1</a:t>
            </a:r>
            <a:r>
              <a:rPr lang="es" sz="1400" dirty="0">
                <a:solidFill>
                  <a:srgbClr val="24292E"/>
                </a:solidFill>
                <a:highlight>
                  <a:schemeClr val="dk1"/>
                </a:highlight>
                <a:latin typeface="Courier New"/>
                <a:ea typeface="Courier New"/>
                <a:cs typeface="Courier New"/>
                <a:sym typeface="Courier New"/>
              </a:rPr>
              <a:t>, </a:t>
            </a:r>
            <a:r>
              <a:rPr lang="es" sz="1400" dirty="0">
                <a:solidFill>
                  <a:srgbClr val="005CC5"/>
                </a:solidFill>
                <a:highlight>
                  <a:schemeClr val="dk1"/>
                </a:highlight>
                <a:latin typeface="Courier New"/>
                <a:ea typeface="Courier New"/>
                <a:cs typeface="Courier New"/>
                <a:sym typeface="Courier New"/>
              </a:rPr>
              <a:t>0</a:t>
            </a:r>
            <a:r>
              <a:rPr lang="es" sz="1400" dirty="0">
                <a:solidFill>
                  <a:srgbClr val="24292E"/>
                </a:solidFill>
                <a:highlight>
                  <a:schemeClr val="dk1"/>
                </a:highlight>
                <a:latin typeface="Courier New"/>
                <a:ea typeface="Courier New"/>
                <a:cs typeface="Courier New"/>
                <a:sym typeface="Courier New"/>
              </a:rPr>
              <a:t> )</a:t>
            </a:r>
            <a:endParaRPr sz="1400" dirty="0">
              <a:solidFill>
                <a:srgbClr val="24292E"/>
              </a:solidFill>
              <a:highlight>
                <a:schemeClr val="dk1"/>
              </a:highlight>
              <a:latin typeface="Courier New"/>
              <a:ea typeface="Courier New"/>
              <a:cs typeface="Courier New"/>
              <a:sym typeface="Courier New"/>
            </a:endParaRPr>
          </a:p>
          <a:p>
            <a:pPr marL="0" marR="152400" lvl="0" indent="0" algn="l" rtl="0">
              <a:lnSpc>
                <a:spcPct val="100000"/>
              </a:lnSpc>
              <a:spcBef>
                <a:spcPts val="0"/>
              </a:spcBef>
              <a:spcAft>
                <a:spcPts val="0"/>
              </a:spcAft>
              <a:buNone/>
            </a:pPr>
            <a:r>
              <a:rPr lang="es" sz="1400" dirty="0">
                <a:solidFill>
                  <a:srgbClr val="24292E"/>
                </a:solidFill>
                <a:highlight>
                  <a:schemeClr val="dk1"/>
                </a:highlight>
                <a:latin typeface="Courier New"/>
                <a:ea typeface="Courier New"/>
                <a:cs typeface="Courier New"/>
                <a:sym typeface="Courier New"/>
              </a:rPr>
              <a:t>);</a:t>
            </a:r>
            <a:endParaRPr sz="1400" dirty="0">
              <a:solidFill>
                <a:srgbClr val="24292E"/>
              </a:solidFill>
              <a:highlight>
                <a:schemeClr val="dk1"/>
              </a:highlight>
              <a:latin typeface="Courier New"/>
              <a:ea typeface="Courier New"/>
              <a:cs typeface="Courier New"/>
              <a:sym typeface="Courier New"/>
            </a:endParaRPr>
          </a:p>
          <a:p>
            <a:pPr marL="0" marR="152400" lvl="0" indent="0" algn="l" rtl="0">
              <a:lnSpc>
                <a:spcPct val="100000"/>
              </a:lnSpc>
              <a:spcBef>
                <a:spcPts val="0"/>
              </a:spcBef>
              <a:spcAft>
                <a:spcPts val="0"/>
              </a:spcAft>
              <a:buNone/>
            </a:pPr>
            <a:endParaRPr sz="1400" dirty="0">
              <a:solidFill>
                <a:srgbClr val="24292E"/>
              </a:solidFill>
              <a:highlight>
                <a:schemeClr val="dk1"/>
              </a:highlight>
              <a:latin typeface="Courier New"/>
              <a:ea typeface="Courier New"/>
              <a:cs typeface="Courier New"/>
              <a:sym typeface="Courier New"/>
            </a:endParaRPr>
          </a:p>
          <a:p>
            <a:pPr marL="0" marR="152400" lvl="0" indent="0" algn="l" rtl="0">
              <a:lnSpc>
                <a:spcPct val="100000"/>
              </a:lnSpc>
              <a:spcBef>
                <a:spcPts val="0"/>
              </a:spcBef>
              <a:spcAft>
                <a:spcPts val="0"/>
              </a:spcAft>
              <a:buNone/>
            </a:pPr>
            <a:r>
              <a:rPr lang="es" sz="1400" dirty="0">
                <a:solidFill>
                  <a:srgbClr val="444444"/>
                </a:solidFill>
                <a:latin typeface="Courier New"/>
                <a:ea typeface="Courier New"/>
                <a:cs typeface="Courier New"/>
                <a:sym typeface="Courier New"/>
              </a:rPr>
              <a:t>geometry</a:t>
            </a:r>
            <a:r>
              <a:rPr lang="es" sz="1400" dirty="0">
                <a:solidFill>
                  <a:srgbClr val="888888"/>
                </a:solidFill>
                <a:latin typeface="Courier New"/>
                <a:ea typeface="Courier New"/>
                <a:cs typeface="Courier New"/>
                <a:sym typeface="Courier New"/>
              </a:rPr>
              <a:t>.</a:t>
            </a:r>
            <a:r>
              <a:rPr lang="es" sz="1400" dirty="0">
                <a:solidFill>
                  <a:srgbClr val="444444"/>
                </a:solidFill>
                <a:latin typeface="Courier New"/>
                <a:ea typeface="Courier New"/>
                <a:cs typeface="Courier New"/>
                <a:sym typeface="Courier New"/>
              </a:rPr>
              <a:t>faces</a:t>
            </a:r>
            <a:r>
              <a:rPr lang="es" sz="1400" dirty="0">
                <a:solidFill>
                  <a:srgbClr val="888888"/>
                </a:solidFill>
                <a:latin typeface="Courier New"/>
                <a:ea typeface="Courier New"/>
                <a:cs typeface="Courier New"/>
                <a:sym typeface="Courier New"/>
              </a:rPr>
              <a:t>.</a:t>
            </a:r>
            <a:r>
              <a:rPr lang="es" sz="1400" dirty="0">
                <a:solidFill>
                  <a:srgbClr val="444444"/>
                </a:solidFill>
                <a:latin typeface="Courier New"/>
                <a:ea typeface="Courier New"/>
                <a:cs typeface="Courier New"/>
                <a:sym typeface="Courier New"/>
              </a:rPr>
              <a:t>push</a:t>
            </a:r>
            <a:r>
              <a:rPr lang="es" sz="1400" dirty="0">
                <a:solidFill>
                  <a:srgbClr val="888888"/>
                </a:solidFill>
                <a:latin typeface="Courier New"/>
                <a:ea typeface="Courier New"/>
                <a:cs typeface="Courier New"/>
                <a:sym typeface="Courier New"/>
              </a:rPr>
              <a:t>(</a:t>
            </a:r>
            <a:r>
              <a:rPr lang="es" sz="1400" dirty="0">
                <a:solidFill>
                  <a:srgbClr val="30B030"/>
                </a:solidFill>
                <a:latin typeface="Courier New"/>
                <a:ea typeface="Courier New"/>
                <a:cs typeface="Courier New"/>
                <a:sym typeface="Courier New"/>
              </a:rPr>
              <a:t>new</a:t>
            </a:r>
            <a:r>
              <a:rPr lang="es" sz="1400" dirty="0">
                <a:solidFill>
                  <a:srgbClr val="444444"/>
                </a:solidFill>
                <a:latin typeface="Courier New"/>
                <a:ea typeface="Courier New"/>
                <a:cs typeface="Courier New"/>
                <a:sym typeface="Courier New"/>
              </a:rPr>
              <a:t> THREE</a:t>
            </a:r>
            <a:r>
              <a:rPr lang="es" sz="1400" dirty="0">
                <a:solidFill>
                  <a:srgbClr val="888888"/>
                </a:solidFill>
                <a:latin typeface="Courier New"/>
                <a:ea typeface="Courier New"/>
                <a:cs typeface="Courier New"/>
                <a:sym typeface="Courier New"/>
              </a:rPr>
              <a:t>.</a:t>
            </a:r>
            <a:r>
              <a:rPr lang="es" sz="1400" dirty="0">
                <a:solidFill>
                  <a:srgbClr val="2194CE"/>
                </a:solidFill>
                <a:latin typeface="Courier New"/>
                <a:ea typeface="Courier New"/>
                <a:cs typeface="Courier New"/>
                <a:sym typeface="Courier New"/>
              </a:rPr>
              <a:t>Face3</a:t>
            </a:r>
            <a:r>
              <a:rPr lang="es" sz="1400" dirty="0">
                <a:solidFill>
                  <a:srgbClr val="888888"/>
                </a:solidFill>
                <a:latin typeface="Courier New"/>
                <a:ea typeface="Courier New"/>
                <a:cs typeface="Courier New"/>
                <a:sym typeface="Courier New"/>
              </a:rPr>
              <a:t>(</a:t>
            </a:r>
            <a:r>
              <a:rPr lang="es" sz="1400" dirty="0">
                <a:solidFill>
                  <a:srgbClr val="444444"/>
                </a:solidFill>
                <a:latin typeface="Courier New"/>
                <a:ea typeface="Courier New"/>
                <a:cs typeface="Courier New"/>
                <a:sym typeface="Courier New"/>
              </a:rPr>
              <a:t> </a:t>
            </a:r>
            <a:r>
              <a:rPr lang="es" sz="1400" dirty="0">
                <a:solidFill>
                  <a:srgbClr val="FF0080"/>
                </a:solidFill>
                <a:latin typeface="Courier New"/>
                <a:ea typeface="Courier New"/>
                <a:cs typeface="Courier New"/>
                <a:sym typeface="Courier New"/>
              </a:rPr>
              <a:t>0</a:t>
            </a:r>
            <a:r>
              <a:rPr lang="es" sz="1400" dirty="0">
                <a:solidFill>
                  <a:srgbClr val="888888"/>
                </a:solidFill>
                <a:latin typeface="Courier New"/>
                <a:ea typeface="Courier New"/>
                <a:cs typeface="Courier New"/>
                <a:sym typeface="Courier New"/>
              </a:rPr>
              <a:t>,</a:t>
            </a:r>
            <a:r>
              <a:rPr lang="es" sz="1400" dirty="0">
                <a:solidFill>
                  <a:srgbClr val="444444"/>
                </a:solidFill>
                <a:latin typeface="Courier New"/>
                <a:ea typeface="Courier New"/>
                <a:cs typeface="Courier New"/>
                <a:sym typeface="Courier New"/>
              </a:rPr>
              <a:t> </a:t>
            </a:r>
            <a:r>
              <a:rPr lang="es" sz="1400" dirty="0">
                <a:solidFill>
                  <a:srgbClr val="FF0080"/>
                </a:solidFill>
                <a:latin typeface="Courier New"/>
                <a:ea typeface="Courier New"/>
                <a:cs typeface="Courier New"/>
                <a:sym typeface="Courier New"/>
              </a:rPr>
              <a:t>1</a:t>
            </a:r>
            <a:r>
              <a:rPr lang="es" sz="1400" dirty="0">
                <a:solidFill>
                  <a:srgbClr val="888888"/>
                </a:solidFill>
                <a:latin typeface="Courier New"/>
                <a:ea typeface="Courier New"/>
                <a:cs typeface="Courier New"/>
                <a:sym typeface="Courier New"/>
              </a:rPr>
              <a:t>,</a:t>
            </a:r>
            <a:r>
              <a:rPr lang="es" sz="1400" dirty="0">
                <a:solidFill>
                  <a:srgbClr val="444444"/>
                </a:solidFill>
                <a:latin typeface="Courier New"/>
                <a:ea typeface="Courier New"/>
                <a:cs typeface="Courier New"/>
                <a:sym typeface="Courier New"/>
              </a:rPr>
              <a:t> </a:t>
            </a:r>
            <a:r>
              <a:rPr lang="es" sz="1400" dirty="0">
                <a:solidFill>
                  <a:srgbClr val="FF0080"/>
                </a:solidFill>
                <a:latin typeface="Courier New"/>
                <a:ea typeface="Courier New"/>
                <a:cs typeface="Courier New"/>
                <a:sym typeface="Courier New"/>
              </a:rPr>
              <a:t>2</a:t>
            </a:r>
            <a:r>
              <a:rPr lang="es" sz="1400" dirty="0">
                <a:solidFill>
                  <a:srgbClr val="444444"/>
                </a:solidFill>
                <a:latin typeface="Courier New"/>
                <a:ea typeface="Courier New"/>
                <a:cs typeface="Courier New"/>
                <a:sym typeface="Courier New"/>
              </a:rPr>
              <a:t> </a:t>
            </a:r>
            <a:r>
              <a:rPr lang="es" sz="1400" dirty="0">
                <a:solidFill>
                  <a:srgbClr val="888888"/>
                </a:solidFill>
                <a:latin typeface="Courier New"/>
                <a:ea typeface="Courier New"/>
                <a:cs typeface="Courier New"/>
                <a:sym typeface="Courier New"/>
              </a:rPr>
              <a:t>));</a:t>
            </a:r>
            <a:endParaRPr sz="1900" dirty="0">
              <a:solidFill>
                <a:srgbClr val="000000"/>
              </a:solidFill>
              <a:highlight>
                <a:srgbClr val="B7B7B7"/>
              </a:highlight>
              <a:latin typeface="Courier New"/>
              <a:ea typeface="Courier New"/>
              <a:cs typeface="Courier New"/>
              <a:sym typeface="Courier New"/>
            </a:endParaRPr>
          </a:p>
          <a:p>
            <a:pPr marL="0" lvl="0" indent="0" algn="l" rtl="0">
              <a:lnSpc>
                <a:spcPct val="100000"/>
              </a:lnSpc>
              <a:spcBef>
                <a:spcPts val="0"/>
              </a:spcBef>
              <a:spcAft>
                <a:spcPts val="0"/>
              </a:spcAft>
              <a:buNone/>
            </a:pPr>
            <a:r>
              <a:rPr lang="es" sz="1900" dirty="0">
                <a:solidFill>
                  <a:srgbClr val="000000"/>
                </a:solidFill>
                <a:highlight>
                  <a:schemeClr val="dk1"/>
                </a:highlight>
                <a:latin typeface="Barlow Condensed"/>
                <a:ea typeface="Barlow Condensed"/>
                <a:cs typeface="Barlow Condensed"/>
                <a:sym typeface="Barlow Condensed"/>
              </a:rPr>
              <a:t> </a:t>
            </a:r>
            <a:endParaRPr sz="1900" dirty="0">
              <a:solidFill>
                <a:srgbClr val="000000"/>
              </a:solidFill>
              <a:highlight>
                <a:schemeClr val="dk1"/>
              </a:highlight>
              <a:latin typeface="Barlow Condensed"/>
              <a:ea typeface="Barlow Condensed"/>
              <a:cs typeface="Barlow Condensed"/>
              <a:sym typeface="Barlow Condensed"/>
            </a:endParaRPr>
          </a:p>
        </p:txBody>
      </p:sp>
      <p:sp>
        <p:nvSpPr>
          <p:cNvPr id="365" name="Google Shape;365;p13"/>
          <p:cNvSpPr txBox="1"/>
          <p:nvPr/>
        </p:nvSpPr>
        <p:spPr>
          <a:xfrm>
            <a:off x="4572000" y="696225"/>
            <a:ext cx="4211400" cy="36363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Font typeface="Barlow Condensed"/>
              <a:buChar char="-"/>
            </a:pPr>
            <a:r>
              <a:rPr lang="es" sz="1800" dirty="0">
                <a:highlight>
                  <a:schemeClr val="dk1"/>
                </a:highlight>
                <a:latin typeface="Barlow Condensed"/>
                <a:ea typeface="Barlow Condensed"/>
                <a:cs typeface="Barlow Condensed"/>
                <a:sym typeface="Barlow Condensed"/>
              </a:rPr>
              <a:t>konstruktor geometry() tidak memerlukan argumen</a:t>
            </a:r>
            <a:endParaRPr sz="1800" dirty="0">
              <a:highlight>
                <a:schemeClr val="dk1"/>
              </a:highlight>
              <a:latin typeface="Barlow Condensed"/>
              <a:ea typeface="Barlow Condensed"/>
              <a:cs typeface="Barlow Condensed"/>
              <a:sym typeface="Barlow Condensed"/>
            </a:endParaRPr>
          </a:p>
          <a:p>
            <a:pPr marL="457200" lvl="0" indent="0" algn="l" rtl="0">
              <a:spcBef>
                <a:spcPts val="0"/>
              </a:spcBef>
              <a:spcAft>
                <a:spcPts val="0"/>
              </a:spcAft>
              <a:buNone/>
            </a:pPr>
            <a:endParaRPr sz="1800" dirty="0">
              <a:highlight>
                <a:schemeClr val="dk1"/>
              </a:highlight>
              <a:latin typeface="Barlow Condensed"/>
              <a:ea typeface="Barlow Condensed"/>
              <a:cs typeface="Barlow Condensed"/>
              <a:sym typeface="Barlow Condensed"/>
            </a:endParaRPr>
          </a:p>
          <a:p>
            <a:pPr marL="457200" lvl="0" indent="-342900" algn="l" rtl="0">
              <a:spcBef>
                <a:spcPts val="0"/>
              </a:spcBef>
              <a:spcAft>
                <a:spcPts val="0"/>
              </a:spcAft>
              <a:buSzPts val="1800"/>
              <a:buFont typeface="Barlow Condensed"/>
              <a:buChar char="-"/>
            </a:pPr>
            <a:r>
              <a:rPr lang="en-ID" sz="1800" dirty="0">
                <a:highlight>
                  <a:schemeClr val="dk1"/>
                </a:highlight>
                <a:latin typeface="Barlow Condensed"/>
                <a:ea typeface="Barlow Condensed"/>
                <a:cs typeface="Barlow Condensed"/>
                <a:sym typeface="Barlow Condensed"/>
              </a:rPr>
              <a:t>g</a:t>
            </a:r>
            <a:r>
              <a:rPr lang="es" sz="1800" dirty="0">
                <a:highlight>
                  <a:schemeClr val="dk1"/>
                </a:highlight>
                <a:latin typeface="Barlow Condensed"/>
                <a:ea typeface="Barlow Condensed"/>
                <a:cs typeface="Barlow Condensed"/>
                <a:sym typeface="Barlow Condensed"/>
              </a:rPr>
              <a:t>eometry.vertices.push(), </a:t>
            </a:r>
            <a:r>
              <a:rPr lang="en-US" sz="1800" dirty="0" err="1">
                <a:highlight>
                  <a:schemeClr val="dk1"/>
                </a:highlight>
                <a:latin typeface="Barlow Condensed"/>
                <a:ea typeface="Barlow Condensed"/>
                <a:cs typeface="Barlow Condensed"/>
                <a:sym typeface="Barlow Condensed"/>
              </a:rPr>
              <a:t>melakukan</a:t>
            </a:r>
            <a:r>
              <a:rPr lang="en-US" sz="1800" dirty="0">
                <a:highlight>
                  <a:schemeClr val="dk1"/>
                </a:highlight>
                <a:latin typeface="Barlow Condensed"/>
                <a:ea typeface="Barlow Condensed"/>
                <a:cs typeface="Barlow Condensed"/>
                <a:sym typeface="Barlow Condensed"/>
              </a:rPr>
              <a:t> push </a:t>
            </a:r>
            <a:r>
              <a:rPr lang="en-US" sz="1800" dirty="0" err="1">
                <a:highlight>
                  <a:schemeClr val="dk1"/>
                </a:highlight>
                <a:latin typeface="Barlow Condensed"/>
                <a:ea typeface="Barlow Condensed"/>
                <a:cs typeface="Barlow Condensed"/>
                <a:sym typeface="Barlow Condensed"/>
              </a:rPr>
              <a:t>koordinat</a:t>
            </a:r>
            <a:r>
              <a:rPr lang="en-US" sz="1800" dirty="0">
                <a:highlight>
                  <a:schemeClr val="dk1"/>
                </a:highlight>
                <a:latin typeface="Barlow Condensed"/>
                <a:ea typeface="Barlow Condensed"/>
                <a:cs typeface="Barlow Condensed"/>
                <a:sym typeface="Barlow Condensed"/>
              </a:rPr>
              <a:t> 3-dimensi </a:t>
            </a:r>
            <a:r>
              <a:rPr lang="en-US" sz="1800" dirty="0" err="1">
                <a:highlight>
                  <a:schemeClr val="dk1"/>
                </a:highlight>
                <a:latin typeface="Barlow Condensed"/>
                <a:ea typeface="Barlow Condensed"/>
                <a:cs typeface="Barlow Condensed"/>
                <a:sym typeface="Barlow Condensed"/>
              </a:rPr>
              <a:t>sebagai</a:t>
            </a:r>
            <a:r>
              <a:rPr lang="en-US" sz="1800" dirty="0">
                <a:highlight>
                  <a:schemeClr val="dk1"/>
                </a:highlight>
                <a:latin typeface="Barlow Condensed"/>
                <a:ea typeface="Barlow Condensed"/>
                <a:cs typeface="Barlow Condensed"/>
                <a:sym typeface="Barlow Condensed"/>
              </a:rPr>
              <a:t> </a:t>
            </a:r>
            <a:r>
              <a:rPr lang="en-US" sz="1800" dirty="0" err="1">
                <a:highlight>
                  <a:schemeClr val="dk1"/>
                </a:highlight>
                <a:latin typeface="Barlow Condensed"/>
                <a:ea typeface="Barlow Condensed"/>
                <a:cs typeface="Barlow Condensed"/>
                <a:sym typeface="Barlow Condensed"/>
              </a:rPr>
              <a:t>titik</a:t>
            </a:r>
            <a:r>
              <a:rPr lang="en-US" sz="1800" dirty="0">
                <a:highlight>
                  <a:schemeClr val="dk1"/>
                </a:highlight>
                <a:latin typeface="Barlow Condensed"/>
                <a:ea typeface="Barlow Condensed"/>
                <a:cs typeface="Barlow Condensed"/>
                <a:sym typeface="Barlow Condensed"/>
              </a:rPr>
              <a:t> </a:t>
            </a:r>
            <a:r>
              <a:rPr lang="en-US" sz="1800" dirty="0" err="1">
                <a:highlight>
                  <a:schemeClr val="dk1"/>
                </a:highlight>
                <a:latin typeface="Barlow Condensed"/>
                <a:ea typeface="Barlow Condensed"/>
                <a:cs typeface="Barlow Condensed"/>
                <a:sym typeface="Barlow Condensed"/>
              </a:rPr>
              <a:t>acuan</a:t>
            </a:r>
            <a:r>
              <a:rPr lang="en-US" sz="1800" dirty="0">
                <a:highlight>
                  <a:schemeClr val="dk1"/>
                </a:highlight>
                <a:latin typeface="Barlow Condensed"/>
                <a:ea typeface="Barlow Condensed"/>
                <a:cs typeface="Barlow Condensed"/>
                <a:sym typeface="Barlow Condensed"/>
              </a:rPr>
              <a:t> </a:t>
            </a:r>
            <a:r>
              <a:rPr lang="en-US" sz="1800" dirty="0" err="1">
                <a:highlight>
                  <a:schemeClr val="dk1"/>
                </a:highlight>
                <a:latin typeface="Barlow Condensed"/>
                <a:ea typeface="Barlow Condensed"/>
                <a:cs typeface="Barlow Condensed"/>
                <a:sym typeface="Barlow Condensed"/>
              </a:rPr>
              <a:t>bentuk</a:t>
            </a:r>
            <a:r>
              <a:rPr lang="en-US" sz="1800" dirty="0">
                <a:highlight>
                  <a:schemeClr val="dk1"/>
                </a:highlight>
                <a:latin typeface="Barlow Condensed"/>
                <a:ea typeface="Barlow Condensed"/>
                <a:cs typeface="Barlow Condensed"/>
                <a:sym typeface="Barlow Condensed"/>
              </a:rPr>
              <a:t> yang </a:t>
            </a:r>
            <a:r>
              <a:rPr lang="en-US" sz="1800" dirty="0" err="1">
                <a:highlight>
                  <a:schemeClr val="dk1"/>
                </a:highlight>
                <a:latin typeface="Barlow Condensed"/>
                <a:ea typeface="Barlow Condensed"/>
                <a:cs typeface="Barlow Condensed"/>
                <a:sym typeface="Barlow Condensed"/>
              </a:rPr>
              <a:t>akan</a:t>
            </a:r>
            <a:r>
              <a:rPr lang="en-US" sz="1800" dirty="0">
                <a:highlight>
                  <a:schemeClr val="dk1"/>
                </a:highlight>
                <a:latin typeface="Barlow Condensed"/>
                <a:ea typeface="Barlow Condensed"/>
                <a:cs typeface="Barlow Condensed"/>
                <a:sym typeface="Barlow Condensed"/>
              </a:rPr>
              <a:t> </a:t>
            </a:r>
            <a:r>
              <a:rPr lang="en-US" sz="1800" dirty="0" err="1">
                <a:highlight>
                  <a:schemeClr val="dk1"/>
                </a:highlight>
                <a:latin typeface="Barlow Condensed"/>
                <a:ea typeface="Barlow Condensed"/>
                <a:cs typeface="Barlow Condensed"/>
                <a:sym typeface="Barlow Condensed"/>
              </a:rPr>
              <a:t>dibuat</a:t>
            </a:r>
            <a:r>
              <a:rPr lang="en-US" sz="1800" dirty="0">
                <a:highlight>
                  <a:schemeClr val="dk1"/>
                </a:highlight>
                <a:latin typeface="Barlow Condensed"/>
                <a:ea typeface="Barlow Condensed"/>
                <a:cs typeface="Barlow Condensed"/>
                <a:sym typeface="Barlow Condensed"/>
              </a:rPr>
              <a:t>.</a:t>
            </a:r>
            <a:endParaRPr sz="1800" dirty="0">
              <a:highlight>
                <a:schemeClr val="dk1"/>
              </a:highlight>
              <a:latin typeface="Barlow Condensed"/>
              <a:ea typeface="Barlow Condensed"/>
              <a:cs typeface="Barlow Condensed"/>
              <a:sym typeface="Barlow Condensed"/>
            </a:endParaRPr>
          </a:p>
          <a:p>
            <a:pPr marL="457200" lvl="0" indent="0" algn="l" rtl="0">
              <a:spcBef>
                <a:spcPts val="0"/>
              </a:spcBef>
              <a:spcAft>
                <a:spcPts val="0"/>
              </a:spcAft>
              <a:buNone/>
            </a:pPr>
            <a:endParaRPr sz="1800" dirty="0">
              <a:highlight>
                <a:schemeClr val="dk1"/>
              </a:highlight>
              <a:latin typeface="Barlow Condensed"/>
              <a:ea typeface="Barlow Condensed"/>
              <a:cs typeface="Barlow Condensed"/>
              <a:sym typeface="Barlow Condensed"/>
            </a:endParaRPr>
          </a:p>
          <a:p>
            <a:pPr marL="457200" lvl="0" indent="-342900" algn="l" rtl="0">
              <a:spcBef>
                <a:spcPts val="0"/>
              </a:spcBef>
              <a:spcAft>
                <a:spcPts val="0"/>
              </a:spcAft>
              <a:buSzPts val="1800"/>
              <a:buFont typeface="Barlow Condensed"/>
              <a:buChar char="-"/>
            </a:pPr>
            <a:r>
              <a:rPr lang="es" sz="1800" dirty="0">
                <a:highlight>
                  <a:schemeClr val="dk1"/>
                </a:highlight>
                <a:latin typeface="Barlow Condensed"/>
                <a:ea typeface="Barlow Condensed"/>
                <a:cs typeface="Barlow Condensed"/>
                <a:sym typeface="Barlow Condensed"/>
              </a:rPr>
              <a:t>geometry.faces.push(), untuk membentuk suatu sisi pada bentuk geometri. Contoh kode tersebut membuat segitiga dengan titik-titik index 0,1,2 yang sebelumnya sudah didefinisikan (push)</a:t>
            </a:r>
            <a:endParaRPr sz="1800" dirty="0">
              <a:highlight>
                <a:schemeClr val="dk1"/>
              </a:highlight>
              <a:latin typeface="Barlow Condensed"/>
              <a:ea typeface="Barlow Condensed"/>
              <a:cs typeface="Barlow Condensed"/>
              <a:sym typeface="Barlow Condense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64">
                                            <p:txEl>
                                              <p:pRg st="0" end="0"/>
                                            </p:txEl>
                                          </p:spTgt>
                                        </p:tgtEl>
                                        <p:attrNameLst>
                                          <p:attrName>style.visibility</p:attrName>
                                        </p:attrNameLst>
                                      </p:cBhvr>
                                      <p:to>
                                        <p:strVal val="visible"/>
                                      </p:to>
                                    </p:set>
                                    <p:animEffect transition="in" filter="wipe(left)">
                                      <p:cBhvr>
                                        <p:cTn id="7" dur="250"/>
                                        <p:tgtEl>
                                          <p:spTgt spid="364">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64">
                                            <p:txEl>
                                              <p:pRg st="2" end="2"/>
                                            </p:txEl>
                                          </p:spTgt>
                                        </p:tgtEl>
                                        <p:attrNameLst>
                                          <p:attrName>style.visibility</p:attrName>
                                        </p:attrNameLst>
                                      </p:cBhvr>
                                      <p:to>
                                        <p:strVal val="visible"/>
                                      </p:to>
                                    </p:set>
                                    <p:animEffect transition="in" filter="wipe(left)">
                                      <p:cBhvr>
                                        <p:cTn id="10" dur="250"/>
                                        <p:tgtEl>
                                          <p:spTgt spid="364">
                                            <p:txEl>
                                              <p:pRg st="2" end="2"/>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364">
                                            <p:txEl>
                                              <p:pRg st="3" end="3"/>
                                            </p:txEl>
                                          </p:spTgt>
                                        </p:tgtEl>
                                        <p:attrNameLst>
                                          <p:attrName>style.visibility</p:attrName>
                                        </p:attrNameLst>
                                      </p:cBhvr>
                                      <p:to>
                                        <p:strVal val="visible"/>
                                      </p:to>
                                    </p:set>
                                    <p:animEffect transition="in" filter="wipe(left)">
                                      <p:cBhvr>
                                        <p:cTn id="13" dur="250"/>
                                        <p:tgtEl>
                                          <p:spTgt spid="364">
                                            <p:txEl>
                                              <p:pRg st="3" end="3"/>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364">
                                            <p:txEl>
                                              <p:pRg st="4" end="4"/>
                                            </p:txEl>
                                          </p:spTgt>
                                        </p:tgtEl>
                                        <p:attrNameLst>
                                          <p:attrName>style.visibility</p:attrName>
                                        </p:attrNameLst>
                                      </p:cBhvr>
                                      <p:to>
                                        <p:strVal val="visible"/>
                                      </p:to>
                                    </p:set>
                                    <p:animEffect transition="in" filter="wipe(left)">
                                      <p:cBhvr>
                                        <p:cTn id="16" dur="250"/>
                                        <p:tgtEl>
                                          <p:spTgt spid="364">
                                            <p:txEl>
                                              <p:pRg st="4" end="4"/>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364">
                                            <p:txEl>
                                              <p:pRg st="5" end="5"/>
                                            </p:txEl>
                                          </p:spTgt>
                                        </p:tgtEl>
                                        <p:attrNameLst>
                                          <p:attrName>style.visibility</p:attrName>
                                        </p:attrNameLst>
                                      </p:cBhvr>
                                      <p:to>
                                        <p:strVal val="visible"/>
                                      </p:to>
                                    </p:set>
                                    <p:animEffect transition="in" filter="wipe(left)">
                                      <p:cBhvr>
                                        <p:cTn id="19" dur="250"/>
                                        <p:tgtEl>
                                          <p:spTgt spid="364">
                                            <p:txEl>
                                              <p:pRg st="5" end="5"/>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364">
                                            <p:txEl>
                                              <p:pRg st="6" end="6"/>
                                            </p:txEl>
                                          </p:spTgt>
                                        </p:tgtEl>
                                        <p:attrNameLst>
                                          <p:attrName>style.visibility</p:attrName>
                                        </p:attrNameLst>
                                      </p:cBhvr>
                                      <p:to>
                                        <p:strVal val="visible"/>
                                      </p:to>
                                    </p:set>
                                    <p:animEffect transition="in" filter="wipe(left)">
                                      <p:cBhvr>
                                        <p:cTn id="22" dur="250"/>
                                        <p:tgtEl>
                                          <p:spTgt spid="364">
                                            <p:txEl>
                                              <p:pRg st="6" end="6"/>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364">
                                            <p:txEl>
                                              <p:pRg st="7" end="7"/>
                                            </p:txEl>
                                          </p:spTgt>
                                        </p:tgtEl>
                                        <p:attrNameLst>
                                          <p:attrName>style.visibility</p:attrName>
                                        </p:attrNameLst>
                                      </p:cBhvr>
                                      <p:to>
                                        <p:strVal val="visible"/>
                                      </p:to>
                                    </p:set>
                                    <p:animEffect transition="in" filter="wipe(left)">
                                      <p:cBhvr>
                                        <p:cTn id="25" dur="250"/>
                                        <p:tgtEl>
                                          <p:spTgt spid="364">
                                            <p:txEl>
                                              <p:pRg st="7" end="7"/>
                                            </p:tx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364">
                                            <p:txEl>
                                              <p:pRg st="9" end="9"/>
                                            </p:txEl>
                                          </p:spTgt>
                                        </p:tgtEl>
                                        <p:attrNameLst>
                                          <p:attrName>style.visibility</p:attrName>
                                        </p:attrNameLst>
                                      </p:cBhvr>
                                      <p:to>
                                        <p:strVal val="visible"/>
                                      </p:to>
                                    </p:set>
                                    <p:animEffect transition="in" filter="wipe(left)">
                                      <p:cBhvr>
                                        <p:cTn id="28" dur="250"/>
                                        <p:tgtEl>
                                          <p:spTgt spid="364">
                                            <p:txEl>
                                              <p:pRg st="9" end="9"/>
                                            </p:txEl>
                                          </p:spTgt>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364">
                                            <p:txEl>
                                              <p:pRg st="10" end="10"/>
                                            </p:txEl>
                                          </p:spTgt>
                                        </p:tgtEl>
                                        <p:attrNameLst>
                                          <p:attrName>style.visibility</p:attrName>
                                        </p:attrNameLst>
                                      </p:cBhvr>
                                      <p:to>
                                        <p:strVal val="visible"/>
                                      </p:to>
                                    </p:set>
                                    <p:animEffect transition="in" filter="wipe(left)">
                                      <p:cBhvr>
                                        <p:cTn id="31" dur="250"/>
                                        <p:tgtEl>
                                          <p:spTgt spid="364">
                                            <p:txEl>
                                              <p:pRg st="10" end="10"/>
                                            </p:txEl>
                                          </p:spTgt>
                                        </p:tgtEl>
                                      </p:cBhvr>
                                    </p:animEffect>
                                  </p:childTnLst>
                                </p:cTn>
                              </p:par>
                            </p:childTnLst>
                          </p:cTn>
                        </p:par>
                        <p:par>
                          <p:cTn id="32" fill="hold">
                            <p:stCondLst>
                              <p:cond delay="250"/>
                            </p:stCondLst>
                            <p:childTnLst>
                              <p:par>
                                <p:cTn id="33" presetID="14" presetClass="entr" presetSubtype="10" fill="hold" grpId="0" nodeType="afterEffect">
                                  <p:stCondLst>
                                    <p:cond delay="0"/>
                                  </p:stCondLst>
                                  <p:childTnLst>
                                    <p:set>
                                      <p:cBhvr>
                                        <p:cTn id="34" dur="1" fill="hold">
                                          <p:stCondLst>
                                            <p:cond delay="0"/>
                                          </p:stCondLst>
                                        </p:cTn>
                                        <p:tgtEl>
                                          <p:spTgt spid="365"/>
                                        </p:tgtEl>
                                        <p:attrNameLst>
                                          <p:attrName>style.visibility</p:attrName>
                                        </p:attrNameLst>
                                      </p:cBhvr>
                                      <p:to>
                                        <p:strVal val="visible"/>
                                      </p:to>
                                    </p:set>
                                    <p:animEffect transition="in" filter="randombar(horizontal)">
                                      <p:cBhvr>
                                        <p:cTn id="35" dur="500"/>
                                        <p:tgtEl>
                                          <p:spTgt spid="3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4" grpId="0" build="p"/>
      <p:bldP spid="36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14"/>
          <p:cNvSpPr txBox="1">
            <a:spLocks noGrp="1"/>
          </p:cNvSpPr>
          <p:nvPr>
            <p:ph type="ctrTitle"/>
          </p:nvPr>
        </p:nvSpPr>
        <p:spPr>
          <a:xfrm>
            <a:off x="278401" y="201750"/>
            <a:ext cx="8095500" cy="577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dirty="0"/>
              <a:t>Properti dari geometri</a:t>
            </a:r>
            <a:endParaRPr dirty="0"/>
          </a:p>
        </p:txBody>
      </p:sp>
      <p:sp>
        <p:nvSpPr>
          <p:cNvPr id="371" name="Google Shape;371;p14"/>
          <p:cNvSpPr txBox="1"/>
          <p:nvPr/>
        </p:nvSpPr>
        <p:spPr>
          <a:xfrm>
            <a:off x="1190625" y="698600"/>
            <a:ext cx="6334200" cy="3573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s" sz="1600" b="1" dirty="0">
                <a:solidFill>
                  <a:srgbClr val="444444"/>
                </a:solidFill>
                <a:latin typeface="Barlow Condensed"/>
                <a:ea typeface="Barlow Condensed"/>
                <a:cs typeface="Barlow Condensed"/>
                <a:sym typeface="Barlow Condensed"/>
              </a:rPr>
              <a:t>.boundingBox</a:t>
            </a:r>
            <a:endParaRPr sz="1600" b="1" dirty="0">
              <a:solidFill>
                <a:srgbClr val="999999"/>
              </a:solidFill>
              <a:latin typeface="Barlow Condensed"/>
              <a:ea typeface="Barlow Condensed"/>
              <a:cs typeface="Barlow Condensed"/>
              <a:sym typeface="Barlow Condensed"/>
            </a:endParaRPr>
          </a:p>
          <a:p>
            <a:pPr marL="0" marR="152400" lvl="0" indent="0" algn="l" rtl="0">
              <a:lnSpc>
                <a:spcPct val="100000"/>
              </a:lnSpc>
              <a:spcBef>
                <a:spcPts val="0"/>
              </a:spcBef>
              <a:spcAft>
                <a:spcPts val="0"/>
              </a:spcAft>
              <a:buNone/>
            </a:pPr>
            <a:r>
              <a:rPr lang="es" sz="1600" dirty="0">
                <a:solidFill>
                  <a:srgbClr val="444444"/>
                </a:solidFill>
                <a:latin typeface="Barlow Condensed"/>
                <a:ea typeface="Barlow Condensed"/>
                <a:cs typeface="Barlow Condensed"/>
                <a:sym typeface="Barlow Condensed"/>
              </a:rPr>
              <a:t>untuk membentuk object box (kotak) di geometry, biasanya di kalkulasi dengan  .computeBoundingBox(). Default nya null.</a:t>
            </a:r>
            <a:endParaRPr sz="1600" dirty="0">
              <a:solidFill>
                <a:srgbClr val="444444"/>
              </a:solidFill>
              <a:latin typeface="Barlow Condensed"/>
              <a:ea typeface="Barlow Condensed"/>
              <a:cs typeface="Barlow Condensed"/>
              <a:sym typeface="Barlow Condensed"/>
            </a:endParaRPr>
          </a:p>
          <a:p>
            <a:pPr marL="0" marR="152400" lvl="0" indent="0" algn="l" rtl="0">
              <a:lnSpc>
                <a:spcPct val="100000"/>
              </a:lnSpc>
              <a:spcBef>
                <a:spcPts val="0"/>
              </a:spcBef>
              <a:spcAft>
                <a:spcPts val="0"/>
              </a:spcAft>
              <a:buNone/>
            </a:pPr>
            <a:endParaRPr sz="1600" dirty="0">
              <a:solidFill>
                <a:srgbClr val="444444"/>
              </a:solidFill>
              <a:latin typeface="Barlow Condensed"/>
              <a:ea typeface="Barlow Condensed"/>
              <a:cs typeface="Barlow Condensed"/>
              <a:sym typeface="Barlow Condensed"/>
            </a:endParaRPr>
          </a:p>
          <a:p>
            <a:pPr marL="0" lvl="0" indent="0" algn="l" rtl="0">
              <a:lnSpc>
                <a:spcPct val="100000"/>
              </a:lnSpc>
              <a:spcBef>
                <a:spcPts val="0"/>
              </a:spcBef>
              <a:spcAft>
                <a:spcPts val="0"/>
              </a:spcAft>
              <a:buNone/>
            </a:pPr>
            <a:r>
              <a:rPr lang="es" sz="1600" b="1" dirty="0">
                <a:solidFill>
                  <a:srgbClr val="444444"/>
                </a:solidFill>
                <a:latin typeface="Barlow Condensed"/>
                <a:ea typeface="Barlow Condensed"/>
                <a:cs typeface="Barlow Condensed"/>
                <a:sym typeface="Barlow Condensed"/>
              </a:rPr>
              <a:t>.boundingSphere</a:t>
            </a:r>
            <a:endParaRPr sz="1600" b="1" dirty="0">
              <a:solidFill>
                <a:srgbClr val="999999"/>
              </a:solidFill>
              <a:latin typeface="Barlow Condensed"/>
              <a:ea typeface="Barlow Condensed"/>
              <a:cs typeface="Barlow Condensed"/>
              <a:sym typeface="Barlow Condensed"/>
            </a:endParaRPr>
          </a:p>
          <a:p>
            <a:pPr marL="0" marR="152400" lvl="0" indent="0" algn="l" rtl="0">
              <a:lnSpc>
                <a:spcPct val="100000"/>
              </a:lnSpc>
              <a:spcBef>
                <a:spcPts val="0"/>
              </a:spcBef>
              <a:spcAft>
                <a:spcPts val="0"/>
              </a:spcAft>
              <a:buNone/>
            </a:pPr>
            <a:r>
              <a:rPr lang="es" sz="1600" dirty="0">
                <a:solidFill>
                  <a:srgbClr val="444444"/>
                </a:solidFill>
                <a:latin typeface="Barlow Condensed"/>
                <a:ea typeface="Barlow Condensed"/>
                <a:cs typeface="Barlow Condensed"/>
                <a:sym typeface="Barlow Condensed"/>
              </a:rPr>
              <a:t>untuk membentuk object sphere(bola), biasanya di kalkulasi dengan  .computeBoundingSphere(). Default nya null.</a:t>
            </a:r>
            <a:endParaRPr sz="1600" dirty="0">
              <a:solidFill>
                <a:srgbClr val="444444"/>
              </a:solidFill>
              <a:latin typeface="Barlow Condensed"/>
              <a:ea typeface="Barlow Condensed"/>
              <a:cs typeface="Barlow Condensed"/>
              <a:sym typeface="Barlow Condensed"/>
            </a:endParaRPr>
          </a:p>
          <a:p>
            <a:pPr marL="0" lvl="0" indent="0" algn="l" rtl="0">
              <a:lnSpc>
                <a:spcPct val="100000"/>
              </a:lnSpc>
              <a:spcBef>
                <a:spcPts val="0"/>
              </a:spcBef>
              <a:spcAft>
                <a:spcPts val="0"/>
              </a:spcAft>
              <a:buNone/>
            </a:pPr>
            <a:endParaRPr sz="1600" dirty="0">
              <a:latin typeface="Barlow Condensed"/>
              <a:ea typeface="Barlow Condensed"/>
              <a:cs typeface="Barlow Condensed"/>
              <a:sym typeface="Barlow Condensed"/>
            </a:endParaRPr>
          </a:p>
          <a:p>
            <a:pPr marL="0" lvl="0" indent="0" algn="l" rtl="0">
              <a:lnSpc>
                <a:spcPct val="100000"/>
              </a:lnSpc>
              <a:spcBef>
                <a:spcPts val="0"/>
              </a:spcBef>
              <a:spcAft>
                <a:spcPts val="0"/>
              </a:spcAft>
              <a:buNone/>
            </a:pPr>
            <a:r>
              <a:rPr lang="es" sz="1600" b="1" dirty="0">
                <a:solidFill>
                  <a:srgbClr val="444444"/>
                </a:solidFill>
                <a:latin typeface="Barlow Condensed"/>
                <a:ea typeface="Barlow Condensed"/>
                <a:cs typeface="Barlow Condensed"/>
                <a:sym typeface="Barlow Condensed"/>
              </a:rPr>
              <a:t>.colors</a:t>
            </a:r>
            <a:endParaRPr sz="1600" b="1" dirty="0">
              <a:solidFill>
                <a:srgbClr val="999999"/>
              </a:solidFill>
              <a:latin typeface="Barlow Condensed"/>
              <a:ea typeface="Barlow Condensed"/>
              <a:cs typeface="Barlow Condensed"/>
              <a:sym typeface="Barlow Condensed"/>
            </a:endParaRPr>
          </a:p>
          <a:p>
            <a:pPr marL="0" marR="152400" lvl="0" indent="0" algn="l" rtl="0">
              <a:lnSpc>
                <a:spcPct val="100000"/>
              </a:lnSpc>
              <a:spcBef>
                <a:spcPts val="0"/>
              </a:spcBef>
              <a:spcAft>
                <a:spcPts val="0"/>
              </a:spcAft>
              <a:buNone/>
            </a:pPr>
            <a:r>
              <a:rPr lang="es" sz="1600" dirty="0">
                <a:solidFill>
                  <a:srgbClr val="444444"/>
                </a:solidFill>
                <a:latin typeface="Barlow Condensed"/>
                <a:ea typeface="Barlow Condensed"/>
                <a:cs typeface="Barlow Condensed"/>
                <a:sym typeface="Barlow Condensed"/>
              </a:rPr>
              <a:t>Array dari vertex color.</a:t>
            </a:r>
            <a:endParaRPr sz="1600" dirty="0">
              <a:solidFill>
                <a:srgbClr val="444444"/>
              </a:solidFill>
              <a:latin typeface="Barlow Condensed"/>
              <a:ea typeface="Barlow Condensed"/>
              <a:cs typeface="Barlow Condensed"/>
              <a:sym typeface="Barlow Condensed"/>
            </a:endParaRPr>
          </a:p>
          <a:p>
            <a:pPr marL="0" marR="152400" lvl="0" indent="0" algn="l" rtl="0">
              <a:lnSpc>
                <a:spcPct val="100000"/>
              </a:lnSpc>
              <a:spcBef>
                <a:spcPts val="0"/>
              </a:spcBef>
              <a:spcAft>
                <a:spcPts val="0"/>
              </a:spcAft>
              <a:buNone/>
            </a:pPr>
            <a:endParaRPr sz="1600" dirty="0">
              <a:solidFill>
                <a:srgbClr val="444444"/>
              </a:solidFill>
              <a:latin typeface="Barlow Condensed"/>
              <a:ea typeface="Barlow Condensed"/>
              <a:cs typeface="Barlow Condensed"/>
              <a:sym typeface="Barlow Condensed"/>
            </a:endParaRPr>
          </a:p>
          <a:p>
            <a:pPr marL="0" lvl="0" indent="0" algn="l" rtl="0">
              <a:lnSpc>
                <a:spcPct val="100000"/>
              </a:lnSpc>
              <a:spcBef>
                <a:spcPts val="0"/>
              </a:spcBef>
              <a:spcAft>
                <a:spcPts val="0"/>
              </a:spcAft>
              <a:buNone/>
            </a:pPr>
            <a:r>
              <a:rPr lang="es" sz="1600" b="1" dirty="0">
                <a:solidFill>
                  <a:srgbClr val="444444"/>
                </a:solidFill>
                <a:latin typeface="Barlow Condensed"/>
                <a:ea typeface="Barlow Condensed"/>
                <a:cs typeface="Barlow Condensed"/>
                <a:sym typeface="Barlow Condensed"/>
              </a:rPr>
              <a:t>.faces</a:t>
            </a:r>
            <a:endParaRPr sz="1600" b="1" dirty="0">
              <a:solidFill>
                <a:srgbClr val="999999"/>
              </a:solidFill>
              <a:latin typeface="Barlow Condensed"/>
              <a:ea typeface="Barlow Condensed"/>
              <a:cs typeface="Barlow Condensed"/>
              <a:sym typeface="Barlow Condensed"/>
            </a:endParaRPr>
          </a:p>
          <a:p>
            <a:pPr marL="0" marR="38100" lvl="0" indent="0" algn="l" rtl="0">
              <a:lnSpc>
                <a:spcPct val="100000"/>
              </a:lnSpc>
              <a:spcBef>
                <a:spcPts val="0"/>
              </a:spcBef>
              <a:spcAft>
                <a:spcPts val="0"/>
              </a:spcAft>
              <a:buNone/>
            </a:pPr>
            <a:r>
              <a:rPr lang="es" sz="1600" dirty="0">
                <a:solidFill>
                  <a:srgbClr val="222222"/>
                </a:solidFill>
                <a:highlight>
                  <a:schemeClr val="dk1"/>
                </a:highlight>
                <a:latin typeface="Barlow Condensed"/>
                <a:ea typeface="Barlow Condensed"/>
                <a:cs typeface="Barlow Condensed"/>
                <a:sym typeface="Barlow Condensed"/>
              </a:rPr>
              <a:t>menggambarkan bagaimana setiap simpul dalam model terhubung untuk membentuk suatu object. Selain itu, faces juga menyimpan informasi tentang face, vertex dan color.</a:t>
            </a:r>
            <a:endParaRPr sz="1600" dirty="0">
              <a:solidFill>
                <a:srgbClr val="222222"/>
              </a:solidFill>
              <a:highlight>
                <a:schemeClr val="dk1"/>
              </a:highlight>
              <a:latin typeface="Barlow Condensed"/>
              <a:ea typeface="Barlow Condensed"/>
              <a:cs typeface="Barlow Condensed"/>
              <a:sym typeface="Barlow Condensed"/>
            </a:endParaRPr>
          </a:p>
          <a:p>
            <a:pPr marL="0" marR="152400" lvl="0" indent="0" algn="l" rtl="0">
              <a:lnSpc>
                <a:spcPct val="100000"/>
              </a:lnSpc>
              <a:spcBef>
                <a:spcPts val="0"/>
              </a:spcBef>
              <a:spcAft>
                <a:spcPts val="0"/>
              </a:spcAft>
              <a:buNone/>
            </a:pPr>
            <a:endParaRPr sz="1600" dirty="0">
              <a:solidFill>
                <a:srgbClr val="444444"/>
              </a:solidFill>
              <a:latin typeface="Barlow Condensed"/>
              <a:ea typeface="Barlow Condensed"/>
              <a:cs typeface="Barlow Condensed"/>
              <a:sym typeface="Barlow Condensed"/>
            </a:endParaRPr>
          </a:p>
          <a:p>
            <a:pPr marL="0" marR="152400" lvl="0" indent="0" algn="l" rtl="0">
              <a:lnSpc>
                <a:spcPct val="100000"/>
              </a:lnSpc>
              <a:spcBef>
                <a:spcPts val="0"/>
              </a:spcBef>
              <a:spcAft>
                <a:spcPts val="0"/>
              </a:spcAft>
              <a:buNone/>
            </a:pPr>
            <a:endParaRPr sz="1600" dirty="0">
              <a:solidFill>
                <a:srgbClr val="444444"/>
              </a:solidFill>
              <a:latin typeface="Barlow Condensed"/>
              <a:ea typeface="Barlow Condensed"/>
              <a:cs typeface="Barlow Condensed"/>
              <a:sym typeface="Barlow Condensed"/>
            </a:endParaRPr>
          </a:p>
          <a:p>
            <a:pPr marL="0" marR="152400" lvl="0" indent="0" algn="l" rtl="0">
              <a:lnSpc>
                <a:spcPct val="100000"/>
              </a:lnSpc>
              <a:spcBef>
                <a:spcPts val="1200"/>
              </a:spcBef>
              <a:spcAft>
                <a:spcPts val="0"/>
              </a:spcAft>
              <a:buNone/>
            </a:pPr>
            <a:endParaRPr sz="1600" dirty="0">
              <a:solidFill>
                <a:srgbClr val="444444"/>
              </a:solidFill>
              <a:latin typeface="Barlow Condensed"/>
              <a:ea typeface="Barlow Condensed"/>
              <a:cs typeface="Barlow Condensed"/>
              <a:sym typeface="Barlow Condensed"/>
            </a:endParaRPr>
          </a:p>
          <a:p>
            <a:pPr marL="0" lvl="0" indent="0" algn="l" rtl="0">
              <a:lnSpc>
                <a:spcPct val="100000"/>
              </a:lnSpc>
              <a:spcBef>
                <a:spcPts val="1200"/>
              </a:spcBef>
              <a:spcAft>
                <a:spcPts val="0"/>
              </a:spcAft>
              <a:buNone/>
            </a:pPr>
            <a:endParaRPr sz="1600" dirty="0">
              <a:latin typeface="Barlow Condensed"/>
              <a:ea typeface="Barlow Condensed"/>
              <a:cs typeface="Barlow Condensed"/>
              <a:sym typeface="Barlow Condense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371"/>
                                        </p:tgtEl>
                                        <p:attrNameLst>
                                          <p:attrName>style.visibility</p:attrName>
                                        </p:attrNameLst>
                                      </p:cBhvr>
                                      <p:to>
                                        <p:strVal val="visible"/>
                                      </p:to>
                                    </p:set>
                                    <p:animEffect transition="in" filter="circle(in)">
                                      <p:cBhvr>
                                        <p:cTn id="7" dur="1250"/>
                                        <p:tgtEl>
                                          <p:spTgt spid="371"/>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370"/>
                                        </p:tgtEl>
                                        <p:attrNameLst>
                                          <p:attrName>style.visibility</p:attrName>
                                        </p:attrNameLst>
                                      </p:cBhvr>
                                      <p:to>
                                        <p:strVal val="visible"/>
                                      </p:to>
                                    </p:set>
                                    <p:animEffect transition="in" filter="randombar(horizontal)">
                                      <p:cBhvr>
                                        <p:cTn id="10" dur="750"/>
                                        <p:tgtEl>
                                          <p:spTgt spid="3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0" grpId="0"/>
      <p:bldP spid="37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15"/>
          <p:cNvSpPr txBox="1">
            <a:spLocks noGrp="1"/>
          </p:cNvSpPr>
          <p:nvPr>
            <p:ph type="ctrTitle"/>
          </p:nvPr>
        </p:nvSpPr>
        <p:spPr>
          <a:xfrm>
            <a:off x="352220" y="211275"/>
            <a:ext cx="8095500" cy="577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dirty="0"/>
              <a:t>Method dari Geometri</a:t>
            </a:r>
            <a:endParaRPr dirty="0"/>
          </a:p>
        </p:txBody>
      </p:sp>
      <p:sp>
        <p:nvSpPr>
          <p:cNvPr id="377" name="Google Shape;377;p15"/>
          <p:cNvSpPr txBox="1"/>
          <p:nvPr/>
        </p:nvSpPr>
        <p:spPr>
          <a:xfrm>
            <a:off x="1095300" y="717250"/>
            <a:ext cx="6953400" cy="4566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s" b="1" dirty="0">
                <a:solidFill>
                  <a:srgbClr val="444444"/>
                </a:solidFill>
                <a:latin typeface="Barlow Condensed"/>
                <a:ea typeface="Barlow Condensed"/>
                <a:cs typeface="Barlow Condensed"/>
                <a:sym typeface="Barlow Condensed"/>
              </a:rPr>
              <a:t>.applyMatrix4 ( matrix : </a:t>
            </a:r>
            <a:r>
              <a:rPr lang="es" b="1" dirty="0">
                <a:solidFill>
                  <a:srgbClr val="999999"/>
                </a:solidFill>
                <a:latin typeface="Barlow Condensed"/>
                <a:ea typeface="Barlow Condensed"/>
                <a:cs typeface="Barlow Condensed"/>
                <a:sym typeface="Barlow Condensed"/>
              </a:rPr>
              <a:t>Matrix4</a:t>
            </a:r>
            <a:r>
              <a:rPr lang="es" b="1" dirty="0">
                <a:solidFill>
                  <a:srgbClr val="444444"/>
                </a:solidFill>
                <a:latin typeface="Barlow Condensed"/>
                <a:ea typeface="Barlow Condensed"/>
                <a:cs typeface="Barlow Condensed"/>
                <a:sym typeface="Barlow Condensed"/>
              </a:rPr>
              <a:t> )</a:t>
            </a:r>
            <a:endParaRPr b="1" dirty="0">
              <a:solidFill>
                <a:srgbClr val="999999"/>
              </a:solidFill>
              <a:latin typeface="Barlow Condensed"/>
              <a:ea typeface="Barlow Condensed"/>
              <a:cs typeface="Barlow Condensed"/>
              <a:sym typeface="Barlow Condensed"/>
            </a:endParaRPr>
          </a:p>
          <a:p>
            <a:pPr marL="0" marR="38100" lvl="0" indent="0" algn="l" rtl="0">
              <a:lnSpc>
                <a:spcPct val="128571"/>
              </a:lnSpc>
              <a:spcBef>
                <a:spcPts val="0"/>
              </a:spcBef>
              <a:spcAft>
                <a:spcPts val="0"/>
              </a:spcAft>
              <a:buNone/>
            </a:pPr>
            <a:r>
              <a:rPr lang="es" dirty="0">
                <a:solidFill>
                  <a:srgbClr val="222222"/>
                </a:solidFill>
                <a:highlight>
                  <a:schemeClr val="dk1"/>
                </a:highlight>
                <a:latin typeface="Barlow Condensed"/>
                <a:ea typeface="Barlow Condensed"/>
                <a:cs typeface="Barlow Condensed"/>
                <a:sym typeface="Barlow Condensed"/>
              </a:rPr>
              <a:t>mentransformasikan langsung ke koordinat titik.</a:t>
            </a:r>
            <a:endParaRPr dirty="0">
              <a:solidFill>
                <a:srgbClr val="444444"/>
              </a:solidFill>
              <a:latin typeface="Barlow Condensed"/>
              <a:ea typeface="Barlow Condensed"/>
              <a:cs typeface="Barlow Condensed"/>
              <a:sym typeface="Barlow Condensed"/>
            </a:endParaRPr>
          </a:p>
          <a:p>
            <a:pPr marL="0" lvl="0" indent="0" algn="l" rtl="0">
              <a:lnSpc>
                <a:spcPct val="100000"/>
              </a:lnSpc>
              <a:spcBef>
                <a:spcPts val="1000"/>
              </a:spcBef>
              <a:spcAft>
                <a:spcPts val="0"/>
              </a:spcAft>
              <a:buNone/>
            </a:pPr>
            <a:r>
              <a:rPr lang="es" b="1" dirty="0">
                <a:solidFill>
                  <a:srgbClr val="444444"/>
                </a:solidFill>
                <a:latin typeface="Barlow Condensed"/>
                <a:ea typeface="Barlow Condensed"/>
                <a:cs typeface="Barlow Condensed"/>
                <a:sym typeface="Barlow Condensed"/>
              </a:rPr>
              <a:t>.center ()</a:t>
            </a:r>
            <a:endParaRPr b="1" dirty="0">
              <a:solidFill>
                <a:srgbClr val="999999"/>
              </a:solidFill>
              <a:latin typeface="Barlow Condensed"/>
              <a:ea typeface="Barlow Condensed"/>
              <a:cs typeface="Barlow Condensed"/>
              <a:sym typeface="Barlow Condensed"/>
            </a:endParaRPr>
          </a:p>
          <a:p>
            <a:pPr marL="0" marR="152400" lvl="0" indent="0" algn="l" rtl="0">
              <a:lnSpc>
                <a:spcPct val="100000"/>
              </a:lnSpc>
              <a:spcBef>
                <a:spcPts val="0"/>
              </a:spcBef>
              <a:spcAft>
                <a:spcPts val="0"/>
              </a:spcAft>
              <a:buNone/>
            </a:pPr>
            <a:r>
              <a:rPr lang="es" dirty="0">
                <a:solidFill>
                  <a:srgbClr val="444444"/>
                </a:solidFill>
                <a:latin typeface="Barlow Condensed"/>
                <a:ea typeface="Barlow Condensed"/>
                <a:cs typeface="Barlow Condensed"/>
                <a:sym typeface="Barlow Condensed"/>
              </a:rPr>
              <a:t>membuat object di tengah berdasarkan boundingBox apa</a:t>
            </a:r>
            <a:endParaRPr dirty="0">
              <a:solidFill>
                <a:srgbClr val="444444"/>
              </a:solidFill>
              <a:latin typeface="Barlow Condensed"/>
              <a:ea typeface="Barlow Condensed"/>
              <a:cs typeface="Barlow Condensed"/>
              <a:sym typeface="Barlow Condensed"/>
            </a:endParaRPr>
          </a:p>
          <a:p>
            <a:pPr marL="0" lvl="0" indent="0" algn="l" rtl="0">
              <a:lnSpc>
                <a:spcPct val="100000"/>
              </a:lnSpc>
              <a:spcBef>
                <a:spcPts val="1000"/>
              </a:spcBef>
              <a:spcAft>
                <a:spcPts val="0"/>
              </a:spcAft>
              <a:buNone/>
            </a:pPr>
            <a:r>
              <a:rPr lang="es" b="1" dirty="0">
                <a:solidFill>
                  <a:srgbClr val="444444"/>
                </a:solidFill>
                <a:latin typeface="Barlow Condensed"/>
                <a:ea typeface="Barlow Condensed"/>
                <a:cs typeface="Barlow Condensed"/>
                <a:sym typeface="Barlow Condensed"/>
              </a:rPr>
              <a:t>.clone ()</a:t>
            </a:r>
            <a:endParaRPr b="1" dirty="0">
              <a:solidFill>
                <a:srgbClr val="999999"/>
              </a:solidFill>
              <a:latin typeface="Barlow Condensed"/>
              <a:ea typeface="Barlow Condensed"/>
              <a:cs typeface="Barlow Condensed"/>
              <a:sym typeface="Barlow Condensed"/>
            </a:endParaRPr>
          </a:p>
          <a:p>
            <a:pPr marL="0" marR="152400" lvl="0" indent="0" algn="l" rtl="0">
              <a:lnSpc>
                <a:spcPct val="100000"/>
              </a:lnSpc>
              <a:spcBef>
                <a:spcPts val="0"/>
              </a:spcBef>
              <a:spcAft>
                <a:spcPts val="0"/>
              </a:spcAft>
              <a:buNone/>
            </a:pPr>
            <a:r>
              <a:rPr lang="es" dirty="0">
                <a:solidFill>
                  <a:srgbClr val="444444"/>
                </a:solidFill>
                <a:latin typeface="Barlow Condensed"/>
                <a:ea typeface="Barlow Condensed"/>
                <a:cs typeface="Barlow Condensed"/>
                <a:sym typeface="Barlow Condensed"/>
              </a:rPr>
              <a:t>Membuat suatu clone dari geometry. Method ini hanya mengclone properti vertices, faces, dan uvs.</a:t>
            </a:r>
            <a:endParaRPr dirty="0">
              <a:solidFill>
                <a:srgbClr val="444444"/>
              </a:solidFill>
              <a:latin typeface="Barlow Condensed"/>
              <a:ea typeface="Barlow Condensed"/>
              <a:cs typeface="Barlow Condensed"/>
              <a:sym typeface="Barlow Condensed"/>
            </a:endParaRPr>
          </a:p>
          <a:p>
            <a:pPr marL="0" lvl="0" indent="0" algn="l" rtl="0">
              <a:lnSpc>
                <a:spcPct val="100000"/>
              </a:lnSpc>
              <a:spcBef>
                <a:spcPts val="1000"/>
              </a:spcBef>
              <a:spcAft>
                <a:spcPts val="0"/>
              </a:spcAft>
              <a:buNone/>
            </a:pPr>
            <a:r>
              <a:rPr lang="es" b="1" dirty="0">
                <a:solidFill>
                  <a:srgbClr val="444444"/>
                </a:solidFill>
                <a:latin typeface="Barlow Condensed"/>
                <a:ea typeface="Barlow Condensed"/>
                <a:cs typeface="Barlow Condensed"/>
                <a:sym typeface="Barlow Condensed"/>
              </a:rPr>
              <a:t>.computeBoundingBox ()</a:t>
            </a:r>
            <a:endParaRPr b="1" dirty="0">
              <a:solidFill>
                <a:srgbClr val="999999"/>
              </a:solidFill>
              <a:latin typeface="Barlow Condensed"/>
              <a:ea typeface="Barlow Condensed"/>
              <a:cs typeface="Barlow Condensed"/>
              <a:sym typeface="Barlow Condensed"/>
            </a:endParaRPr>
          </a:p>
          <a:p>
            <a:pPr marL="0" marR="152400" lvl="0" indent="0" algn="l" rtl="0">
              <a:lnSpc>
                <a:spcPct val="100000"/>
              </a:lnSpc>
              <a:spcBef>
                <a:spcPts val="0"/>
              </a:spcBef>
              <a:spcAft>
                <a:spcPts val="0"/>
              </a:spcAft>
              <a:buNone/>
            </a:pPr>
            <a:r>
              <a:rPr lang="es" dirty="0">
                <a:solidFill>
                  <a:srgbClr val="444444"/>
                </a:solidFill>
                <a:latin typeface="Barlow Condensed"/>
                <a:ea typeface="Barlow Condensed"/>
                <a:cs typeface="Barlow Condensed"/>
                <a:sym typeface="Barlow Condensed"/>
              </a:rPr>
              <a:t>Mengkalkulasi bounding box dari geometry, mengupdate Geometry.boundingBox attribute.</a:t>
            </a:r>
            <a:endParaRPr dirty="0">
              <a:solidFill>
                <a:srgbClr val="444444"/>
              </a:solidFill>
              <a:latin typeface="Barlow Condensed"/>
              <a:ea typeface="Barlow Condensed"/>
              <a:cs typeface="Barlow Condensed"/>
              <a:sym typeface="Barlow Condensed"/>
            </a:endParaRPr>
          </a:p>
          <a:p>
            <a:pPr marL="0" lvl="0" indent="0" algn="l" rtl="0">
              <a:lnSpc>
                <a:spcPct val="100000"/>
              </a:lnSpc>
              <a:spcBef>
                <a:spcPts val="1000"/>
              </a:spcBef>
              <a:spcAft>
                <a:spcPts val="0"/>
              </a:spcAft>
              <a:buNone/>
            </a:pPr>
            <a:r>
              <a:rPr lang="es" b="1" dirty="0">
                <a:solidFill>
                  <a:srgbClr val="444444"/>
                </a:solidFill>
                <a:latin typeface="Barlow Condensed"/>
                <a:ea typeface="Barlow Condensed"/>
                <a:cs typeface="Barlow Condensed"/>
                <a:sym typeface="Barlow Condensed"/>
              </a:rPr>
              <a:t>.computeBoundingSphere ()</a:t>
            </a:r>
            <a:endParaRPr b="1" dirty="0">
              <a:solidFill>
                <a:srgbClr val="999999"/>
              </a:solidFill>
              <a:latin typeface="Barlow Condensed"/>
              <a:ea typeface="Barlow Condensed"/>
              <a:cs typeface="Barlow Condensed"/>
              <a:sym typeface="Barlow Condensed"/>
            </a:endParaRPr>
          </a:p>
          <a:p>
            <a:pPr marL="0" marR="152400" lvl="0" indent="0" algn="l" rtl="0">
              <a:lnSpc>
                <a:spcPct val="100000"/>
              </a:lnSpc>
              <a:spcBef>
                <a:spcPts val="0"/>
              </a:spcBef>
              <a:spcAft>
                <a:spcPts val="0"/>
              </a:spcAft>
              <a:buNone/>
            </a:pPr>
            <a:r>
              <a:rPr lang="es" dirty="0">
                <a:solidFill>
                  <a:srgbClr val="444444"/>
                </a:solidFill>
                <a:latin typeface="Barlow Condensed"/>
                <a:ea typeface="Barlow Condensed"/>
                <a:cs typeface="Barlow Condensed"/>
                <a:sym typeface="Barlow Condensed"/>
              </a:rPr>
              <a:t>Mengkalkulasi bounding sphere dari geometry, mengupdate Geometry.boundingSphere attribute. </a:t>
            </a:r>
            <a:endParaRPr dirty="0">
              <a:solidFill>
                <a:srgbClr val="444444"/>
              </a:solidFill>
              <a:latin typeface="Barlow Condensed"/>
              <a:ea typeface="Barlow Condensed"/>
              <a:cs typeface="Barlow Condensed"/>
              <a:sym typeface="Barlow Condensed"/>
            </a:endParaRPr>
          </a:p>
          <a:p>
            <a:pPr marL="0" marR="152400" lvl="0" indent="0" algn="l" rtl="0">
              <a:lnSpc>
                <a:spcPct val="100000"/>
              </a:lnSpc>
              <a:spcBef>
                <a:spcPts val="1000"/>
              </a:spcBef>
              <a:spcAft>
                <a:spcPts val="0"/>
              </a:spcAft>
              <a:buNone/>
            </a:pPr>
            <a:r>
              <a:rPr lang="es" b="1" dirty="0">
                <a:solidFill>
                  <a:srgbClr val="444444"/>
                </a:solidFill>
                <a:latin typeface="Barlow Condensed"/>
                <a:ea typeface="Barlow Condensed"/>
                <a:cs typeface="Barlow Condensed"/>
                <a:sym typeface="Barlow Condensed"/>
              </a:rPr>
              <a:t>boundingBox dan boundingSphere harus di komputasi secara explisit (tidak di komputasi secara default), selain itu mereka bernilai null. </a:t>
            </a:r>
            <a:endParaRPr b="1" dirty="0">
              <a:solidFill>
                <a:srgbClr val="444444"/>
              </a:solidFill>
              <a:latin typeface="Barlow Condensed"/>
              <a:ea typeface="Barlow Condensed"/>
              <a:cs typeface="Barlow Condensed"/>
              <a:sym typeface="Barlow Condense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377"/>
                                        </p:tgtEl>
                                        <p:attrNameLst>
                                          <p:attrName>style.visibility</p:attrName>
                                        </p:attrNameLst>
                                      </p:cBhvr>
                                      <p:to>
                                        <p:strVal val="visible"/>
                                      </p:to>
                                    </p:set>
                                    <p:animEffect transition="in" filter="barn(inVertical)">
                                      <p:cBhvr>
                                        <p:cTn id="7" dur="500"/>
                                        <p:tgtEl>
                                          <p:spTgt spid="377"/>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376"/>
                                        </p:tgtEl>
                                        <p:attrNameLst>
                                          <p:attrName>style.visibility</p:attrName>
                                        </p:attrNameLst>
                                      </p:cBhvr>
                                      <p:to>
                                        <p:strVal val="visible"/>
                                      </p:to>
                                    </p:set>
                                    <p:animEffect transition="in" filter="randombar(horizontal)">
                                      <p:cBhvr>
                                        <p:cTn id="10" dur="750"/>
                                        <p:tgtEl>
                                          <p:spTgt spid="3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6" grpId="0"/>
      <p:bldP spid="37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16"/>
          <p:cNvSpPr txBox="1"/>
          <p:nvPr/>
        </p:nvSpPr>
        <p:spPr>
          <a:xfrm>
            <a:off x="227475" y="128150"/>
            <a:ext cx="6094800" cy="4586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1700" b="1">
                <a:solidFill>
                  <a:srgbClr val="24292E"/>
                </a:solidFill>
                <a:highlight>
                  <a:schemeClr val="dk1"/>
                </a:highlight>
                <a:latin typeface="Barlow Condensed"/>
                <a:ea typeface="Barlow Condensed"/>
                <a:cs typeface="Barlow Condensed"/>
                <a:sym typeface="Barlow Condensed"/>
              </a:rPr>
              <a:t>Terdapat beberapa contoh geometri yang sudah </a:t>
            </a:r>
            <a:r>
              <a:rPr lang="es" sz="1700" b="1" i="1">
                <a:solidFill>
                  <a:srgbClr val="24292E"/>
                </a:solidFill>
                <a:highlight>
                  <a:schemeClr val="dk1"/>
                </a:highlight>
                <a:latin typeface="Barlow Condensed"/>
                <a:ea typeface="Barlow Condensed"/>
                <a:cs typeface="Barlow Condensed"/>
                <a:sym typeface="Barlow Condensed"/>
              </a:rPr>
              <a:t>predefined</a:t>
            </a:r>
            <a:r>
              <a:rPr lang="es" sz="1700" b="1">
                <a:solidFill>
                  <a:srgbClr val="24292E"/>
                </a:solidFill>
                <a:highlight>
                  <a:schemeClr val="dk1"/>
                </a:highlight>
                <a:latin typeface="Barlow Condensed"/>
                <a:ea typeface="Barlow Condensed"/>
                <a:cs typeface="Barlow Condensed"/>
                <a:sym typeface="Barlow Condensed"/>
              </a:rPr>
              <a:t> oleh three.js :</a:t>
            </a:r>
            <a:endParaRPr sz="1700" b="1">
              <a:solidFill>
                <a:srgbClr val="24292E"/>
              </a:solidFill>
              <a:highlight>
                <a:schemeClr val="dk1"/>
              </a:highlight>
              <a:latin typeface="Barlow Condensed"/>
              <a:ea typeface="Barlow Condensed"/>
              <a:cs typeface="Barlow Condensed"/>
              <a:sym typeface="Barlow Condensed"/>
            </a:endParaRPr>
          </a:p>
          <a:p>
            <a:pPr marL="0" lvl="0" indent="0" algn="l" rtl="0">
              <a:spcBef>
                <a:spcPts val="0"/>
              </a:spcBef>
              <a:spcAft>
                <a:spcPts val="0"/>
              </a:spcAft>
              <a:buNone/>
            </a:pPr>
            <a:endParaRPr sz="1700">
              <a:solidFill>
                <a:srgbClr val="24292E"/>
              </a:solidFill>
              <a:highlight>
                <a:schemeClr val="dk1"/>
              </a:highlight>
              <a:latin typeface="Barlow Condensed"/>
              <a:ea typeface="Barlow Condensed"/>
              <a:cs typeface="Barlow Condensed"/>
              <a:sym typeface="Barlow Condensed"/>
            </a:endParaRPr>
          </a:p>
          <a:p>
            <a:pPr marL="457200" lvl="0" indent="-323850" algn="l" rtl="0">
              <a:spcBef>
                <a:spcPts val="0"/>
              </a:spcBef>
              <a:spcAft>
                <a:spcPts val="0"/>
              </a:spcAft>
              <a:buClr>
                <a:srgbClr val="000000"/>
              </a:buClr>
              <a:buSzPts val="1500"/>
              <a:buFont typeface="Barlow Condensed"/>
              <a:buChar char="●"/>
            </a:pPr>
            <a:r>
              <a:rPr lang="es" sz="1500" b="1">
                <a:highlight>
                  <a:schemeClr val="dk1"/>
                </a:highlight>
                <a:latin typeface="Barlow Condensed"/>
                <a:ea typeface="Barlow Condensed"/>
                <a:cs typeface="Barlow Condensed"/>
                <a:sym typeface="Barlow Condensed"/>
              </a:rPr>
              <a:t>THREE.BoxGeometry (</a:t>
            </a:r>
            <a:r>
              <a:rPr lang="es" sz="1500" b="1">
                <a:solidFill>
                  <a:srgbClr val="434343"/>
                </a:solidFill>
                <a:latin typeface="Barlow Condensed"/>
                <a:ea typeface="Barlow Condensed"/>
                <a:cs typeface="Barlow Condensed"/>
                <a:sym typeface="Barlow Condensed"/>
              </a:rPr>
              <a:t>width, height, depth, widthSegments, heightSegments, depthSegments</a:t>
            </a:r>
            <a:r>
              <a:rPr lang="es" sz="1500" b="1">
                <a:latin typeface="Barlow Condensed"/>
                <a:ea typeface="Barlow Condensed"/>
                <a:cs typeface="Barlow Condensed"/>
                <a:sym typeface="Barlow Condensed"/>
              </a:rPr>
              <a:t>)</a:t>
            </a:r>
            <a:endParaRPr sz="1500" b="1">
              <a:latin typeface="Barlow Condensed"/>
              <a:ea typeface="Barlow Condensed"/>
              <a:cs typeface="Barlow Condensed"/>
              <a:sym typeface="Barlow Condensed"/>
            </a:endParaRPr>
          </a:p>
          <a:p>
            <a:pPr marL="457200" lvl="0" indent="0" algn="l" rtl="0">
              <a:spcBef>
                <a:spcPts val="0"/>
              </a:spcBef>
              <a:spcAft>
                <a:spcPts val="0"/>
              </a:spcAft>
              <a:buNone/>
            </a:pPr>
            <a:endParaRPr sz="1500" b="1">
              <a:latin typeface="Barlow Condensed"/>
              <a:ea typeface="Barlow Condensed"/>
              <a:cs typeface="Barlow Condensed"/>
              <a:sym typeface="Barlow Condensed"/>
            </a:endParaRPr>
          </a:p>
          <a:p>
            <a:pPr marL="0" lvl="0" indent="457200" algn="l" rtl="0">
              <a:spcBef>
                <a:spcPts val="0"/>
              </a:spcBef>
              <a:spcAft>
                <a:spcPts val="0"/>
              </a:spcAft>
              <a:buNone/>
            </a:pPr>
            <a:r>
              <a:rPr lang="es" sz="1300">
                <a:solidFill>
                  <a:srgbClr val="30B030"/>
                </a:solidFill>
                <a:latin typeface="Courier New"/>
                <a:ea typeface="Courier New"/>
                <a:cs typeface="Courier New"/>
                <a:sym typeface="Courier New"/>
              </a:rPr>
              <a:t>var</a:t>
            </a:r>
            <a:r>
              <a:rPr lang="es" sz="1300">
                <a:solidFill>
                  <a:srgbClr val="444444"/>
                </a:solidFill>
                <a:latin typeface="Courier New"/>
                <a:ea typeface="Courier New"/>
                <a:cs typeface="Courier New"/>
                <a:sym typeface="Courier New"/>
              </a:rPr>
              <a:t> geometry </a:t>
            </a:r>
            <a:r>
              <a:rPr lang="es" sz="1300">
                <a:solidFill>
                  <a:srgbClr val="888888"/>
                </a:solidFill>
                <a:latin typeface="Courier New"/>
                <a:ea typeface="Courier New"/>
                <a:cs typeface="Courier New"/>
                <a:sym typeface="Courier New"/>
              </a:rPr>
              <a:t>=</a:t>
            </a:r>
            <a:r>
              <a:rPr lang="es" sz="1300">
                <a:solidFill>
                  <a:srgbClr val="444444"/>
                </a:solidFill>
                <a:latin typeface="Courier New"/>
                <a:ea typeface="Courier New"/>
                <a:cs typeface="Courier New"/>
                <a:sym typeface="Courier New"/>
              </a:rPr>
              <a:t> </a:t>
            </a:r>
            <a:r>
              <a:rPr lang="es" sz="1300">
                <a:solidFill>
                  <a:srgbClr val="30B030"/>
                </a:solidFill>
                <a:latin typeface="Courier New"/>
                <a:ea typeface="Courier New"/>
                <a:cs typeface="Courier New"/>
                <a:sym typeface="Courier New"/>
              </a:rPr>
              <a:t>new</a:t>
            </a:r>
            <a:r>
              <a:rPr lang="es" sz="1300">
                <a:solidFill>
                  <a:srgbClr val="444444"/>
                </a:solidFill>
                <a:latin typeface="Courier New"/>
                <a:ea typeface="Courier New"/>
                <a:cs typeface="Courier New"/>
                <a:sym typeface="Courier New"/>
              </a:rPr>
              <a:t> THREE</a:t>
            </a:r>
            <a:r>
              <a:rPr lang="es" sz="1300">
                <a:solidFill>
                  <a:srgbClr val="888888"/>
                </a:solidFill>
                <a:latin typeface="Courier New"/>
                <a:ea typeface="Courier New"/>
                <a:cs typeface="Courier New"/>
                <a:sym typeface="Courier New"/>
              </a:rPr>
              <a:t>.</a:t>
            </a:r>
            <a:r>
              <a:rPr lang="es" sz="1300">
                <a:solidFill>
                  <a:srgbClr val="2194CE"/>
                </a:solidFill>
                <a:latin typeface="Courier New"/>
                <a:ea typeface="Courier New"/>
                <a:cs typeface="Courier New"/>
                <a:sym typeface="Courier New"/>
              </a:rPr>
              <a:t>BoxGeometry</a:t>
            </a:r>
            <a:r>
              <a:rPr lang="es" sz="1300">
                <a:solidFill>
                  <a:srgbClr val="888888"/>
                </a:solidFill>
                <a:latin typeface="Courier New"/>
                <a:ea typeface="Courier New"/>
                <a:cs typeface="Courier New"/>
                <a:sym typeface="Courier New"/>
              </a:rPr>
              <a:t>(</a:t>
            </a:r>
            <a:r>
              <a:rPr lang="es" sz="1300">
                <a:solidFill>
                  <a:srgbClr val="FF0080"/>
                </a:solidFill>
                <a:latin typeface="Courier New"/>
                <a:ea typeface="Courier New"/>
                <a:cs typeface="Courier New"/>
                <a:sym typeface="Courier New"/>
              </a:rPr>
              <a:t>1</a:t>
            </a:r>
            <a:r>
              <a:rPr lang="es" sz="1300">
                <a:solidFill>
                  <a:srgbClr val="888888"/>
                </a:solidFill>
                <a:latin typeface="Courier New"/>
                <a:ea typeface="Courier New"/>
                <a:cs typeface="Courier New"/>
                <a:sym typeface="Courier New"/>
              </a:rPr>
              <a:t>,</a:t>
            </a:r>
            <a:r>
              <a:rPr lang="es" sz="1300">
                <a:solidFill>
                  <a:srgbClr val="444444"/>
                </a:solidFill>
                <a:latin typeface="Courier New"/>
                <a:ea typeface="Courier New"/>
                <a:cs typeface="Courier New"/>
                <a:sym typeface="Courier New"/>
              </a:rPr>
              <a:t> </a:t>
            </a:r>
            <a:r>
              <a:rPr lang="es" sz="1300">
                <a:solidFill>
                  <a:srgbClr val="FF0080"/>
                </a:solidFill>
                <a:latin typeface="Courier New"/>
                <a:ea typeface="Courier New"/>
                <a:cs typeface="Courier New"/>
                <a:sym typeface="Courier New"/>
              </a:rPr>
              <a:t>1</a:t>
            </a:r>
            <a:r>
              <a:rPr lang="es" sz="1300">
                <a:solidFill>
                  <a:srgbClr val="888888"/>
                </a:solidFill>
                <a:latin typeface="Courier New"/>
                <a:ea typeface="Courier New"/>
                <a:cs typeface="Courier New"/>
                <a:sym typeface="Courier New"/>
              </a:rPr>
              <a:t>,</a:t>
            </a:r>
            <a:r>
              <a:rPr lang="es" sz="1300">
                <a:solidFill>
                  <a:srgbClr val="444444"/>
                </a:solidFill>
                <a:latin typeface="Courier New"/>
                <a:ea typeface="Courier New"/>
                <a:cs typeface="Courier New"/>
                <a:sym typeface="Courier New"/>
              </a:rPr>
              <a:t> </a:t>
            </a:r>
            <a:r>
              <a:rPr lang="es" sz="1300">
                <a:solidFill>
                  <a:srgbClr val="FF0080"/>
                </a:solidFill>
                <a:latin typeface="Courier New"/>
                <a:ea typeface="Courier New"/>
                <a:cs typeface="Courier New"/>
                <a:sym typeface="Courier New"/>
              </a:rPr>
              <a:t>1</a:t>
            </a:r>
            <a:r>
              <a:rPr lang="es" sz="1300">
                <a:solidFill>
                  <a:srgbClr val="888888"/>
                </a:solidFill>
                <a:latin typeface="Courier New"/>
                <a:ea typeface="Courier New"/>
                <a:cs typeface="Courier New"/>
                <a:sym typeface="Courier New"/>
              </a:rPr>
              <a:t>);</a:t>
            </a:r>
            <a:endParaRPr sz="1300">
              <a:solidFill>
                <a:srgbClr val="444444"/>
              </a:solidFill>
              <a:latin typeface="Courier New"/>
              <a:ea typeface="Courier New"/>
              <a:cs typeface="Courier New"/>
              <a:sym typeface="Courier New"/>
            </a:endParaRPr>
          </a:p>
          <a:p>
            <a:pPr marL="457200" lvl="0" indent="0" algn="l" rtl="0">
              <a:spcBef>
                <a:spcPts val="0"/>
              </a:spcBef>
              <a:spcAft>
                <a:spcPts val="0"/>
              </a:spcAft>
              <a:buNone/>
            </a:pPr>
            <a:r>
              <a:rPr lang="es" sz="1300">
                <a:solidFill>
                  <a:srgbClr val="30B030"/>
                </a:solidFill>
                <a:latin typeface="Courier New"/>
                <a:ea typeface="Courier New"/>
                <a:cs typeface="Courier New"/>
                <a:sym typeface="Courier New"/>
              </a:rPr>
              <a:t>var</a:t>
            </a:r>
            <a:r>
              <a:rPr lang="es" sz="1300">
                <a:solidFill>
                  <a:srgbClr val="444444"/>
                </a:solidFill>
                <a:latin typeface="Courier New"/>
                <a:ea typeface="Courier New"/>
                <a:cs typeface="Courier New"/>
                <a:sym typeface="Courier New"/>
              </a:rPr>
              <a:t> material </a:t>
            </a:r>
            <a:r>
              <a:rPr lang="es" sz="1300">
                <a:solidFill>
                  <a:srgbClr val="888888"/>
                </a:solidFill>
                <a:latin typeface="Courier New"/>
                <a:ea typeface="Courier New"/>
                <a:cs typeface="Courier New"/>
                <a:sym typeface="Courier New"/>
              </a:rPr>
              <a:t>=</a:t>
            </a:r>
            <a:r>
              <a:rPr lang="es" sz="1300">
                <a:solidFill>
                  <a:srgbClr val="444444"/>
                </a:solidFill>
                <a:latin typeface="Courier New"/>
                <a:ea typeface="Courier New"/>
                <a:cs typeface="Courier New"/>
                <a:sym typeface="Courier New"/>
              </a:rPr>
              <a:t> </a:t>
            </a:r>
            <a:r>
              <a:rPr lang="es" sz="1300">
                <a:solidFill>
                  <a:srgbClr val="30B030"/>
                </a:solidFill>
                <a:latin typeface="Courier New"/>
                <a:ea typeface="Courier New"/>
                <a:cs typeface="Courier New"/>
                <a:sym typeface="Courier New"/>
              </a:rPr>
              <a:t>new</a:t>
            </a:r>
            <a:r>
              <a:rPr lang="es" sz="1300">
                <a:solidFill>
                  <a:srgbClr val="444444"/>
                </a:solidFill>
                <a:latin typeface="Courier New"/>
                <a:ea typeface="Courier New"/>
                <a:cs typeface="Courier New"/>
                <a:sym typeface="Courier New"/>
              </a:rPr>
              <a:t> THREE</a:t>
            </a:r>
            <a:r>
              <a:rPr lang="es" sz="1300">
                <a:solidFill>
                  <a:srgbClr val="888888"/>
                </a:solidFill>
                <a:latin typeface="Courier New"/>
                <a:ea typeface="Courier New"/>
                <a:cs typeface="Courier New"/>
                <a:sym typeface="Courier New"/>
              </a:rPr>
              <a:t>.</a:t>
            </a:r>
            <a:r>
              <a:rPr lang="es" sz="1300">
                <a:solidFill>
                  <a:srgbClr val="2194CE"/>
                </a:solidFill>
                <a:latin typeface="Courier New"/>
                <a:ea typeface="Courier New"/>
                <a:cs typeface="Courier New"/>
                <a:sym typeface="Courier New"/>
              </a:rPr>
              <a:t>MeshBasicMaterial</a:t>
            </a:r>
            <a:r>
              <a:rPr lang="es" sz="1300">
                <a:solidFill>
                  <a:srgbClr val="888888"/>
                </a:solidFill>
                <a:latin typeface="Courier New"/>
                <a:ea typeface="Courier New"/>
                <a:cs typeface="Courier New"/>
                <a:sym typeface="Courier New"/>
              </a:rPr>
              <a:t>({</a:t>
            </a:r>
            <a:r>
              <a:rPr lang="es" sz="1300">
                <a:solidFill>
                  <a:srgbClr val="444444"/>
                </a:solidFill>
                <a:latin typeface="Courier New"/>
                <a:ea typeface="Courier New"/>
                <a:cs typeface="Courier New"/>
                <a:sym typeface="Courier New"/>
              </a:rPr>
              <a:t>color</a:t>
            </a:r>
            <a:r>
              <a:rPr lang="es" sz="1300">
                <a:solidFill>
                  <a:srgbClr val="888888"/>
                </a:solidFill>
                <a:latin typeface="Courier New"/>
                <a:ea typeface="Courier New"/>
                <a:cs typeface="Courier New"/>
                <a:sym typeface="Courier New"/>
              </a:rPr>
              <a:t>:</a:t>
            </a:r>
            <a:r>
              <a:rPr lang="es" sz="1300">
                <a:solidFill>
                  <a:srgbClr val="444444"/>
                </a:solidFill>
                <a:latin typeface="Courier New"/>
                <a:ea typeface="Courier New"/>
                <a:cs typeface="Courier New"/>
                <a:sym typeface="Courier New"/>
              </a:rPr>
              <a:t> </a:t>
            </a:r>
            <a:r>
              <a:rPr lang="es" sz="1300">
                <a:solidFill>
                  <a:srgbClr val="FF0080"/>
                </a:solidFill>
                <a:latin typeface="Courier New"/>
                <a:ea typeface="Courier New"/>
                <a:cs typeface="Courier New"/>
                <a:sym typeface="Courier New"/>
              </a:rPr>
              <a:t>0x00ff00</a:t>
            </a:r>
            <a:r>
              <a:rPr lang="es" sz="1300">
                <a:solidFill>
                  <a:srgbClr val="888888"/>
                </a:solidFill>
                <a:latin typeface="Courier New"/>
                <a:ea typeface="Courier New"/>
                <a:cs typeface="Courier New"/>
                <a:sym typeface="Courier New"/>
              </a:rPr>
              <a:t>});</a:t>
            </a:r>
            <a:endParaRPr sz="1300">
              <a:solidFill>
                <a:srgbClr val="444444"/>
              </a:solidFill>
              <a:latin typeface="Courier New"/>
              <a:ea typeface="Courier New"/>
              <a:cs typeface="Courier New"/>
              <a:sym typeface="Courier New"/>
            </a:endParaRPr>
          </a:p>
          <a:p>
            <a:pPr marL="457200" lvl="0" indent="0" algn="l" rtl="0">
              <a:spcBef>
                <a:spcPts val="0"/>
              </a:spcBef>
              <a:spcAft>
                <a:spcPts val="0"/>
              </a:spcAft>
              <a:buNone/>
            </a:pPr>
            <a:r>
              <a:rPr lang="es" sz="1300">
                <a:solidFill>
                  <a:srgbClr val="30B030"/>
                </a:solidFill>
                <a:latin typeface="Courier New"/>
                <a:ea typeface="Courier New"/>
                <a:cs typeface="Courier New"/>
                <a:sym typeface="Courier New"/>
              </a:rPr>
              <a:t>var</a:t>
            </a:r>
            <a:r>
              <a:rPr lang="es" sz="1300">
                <a:solidFill>
                  <a:srgbClr val="444444"/>
                </a:solidFill>
                <a:latin typeface="Courier New"/>
                <a:ea typeface="Courier New"/>
                <a:cs typeface="Courier New"/>
                <a:sym typeface="Courier New"/>
              </a:rPr>
              <a:t> cube </a:t>
            </a:r>
            <a:r>
              <a:rPr lang="es" sz="1300">
                <a:solidFill>
                  <a:srgbClr val="888888"/>
                </a:solidFill>
                <a:latin typeface="Courier New"/>
                <a:ea typeface="Courier New"/>
                <a:cs typeface="Courier New"/>
                <a:sym typeface="Courier New"/>
              </a:rPr>
              <a:t>=</a:t>
            </a:r>
            <a:r>
              <a:rPr lang="es" sz="1300">
                <a:solidFill>
                  <a:srgbClr val="444444"/>
                </a:solidFill>
                <a:latin typeface="Courier New"/>
                <a:ea typeface="Courier New"/>
                <a:cs typeface="Courier New"/>
                <a:sym typeface="Courier New"/>
              </a:rPr>
              <a:t> </a:t>
            </a:r>
            <a:r>
              <a:rPr lang="es" sz="1300">
                <a:solidFill>
                  <a:srgbClr val="30B030"/>
                </a:solidFill>
                <a:latin typeface="Courier New"/>
                <a:ea typeface="Courier New"/>
                <a:cs typeface="Courier New"/>
                <a:sym typeface="Courier New"/>
              </a:rPr>
              <a:t>new</a:t>
            </a:r>
            <a:r>
              <a:rPr lang="es" sz="1300">
                <a:solidFill>
                  <a:srgbClr val="444444"/>
                </a:solidFill>
                <a:latin typeface="Courier New"/>
                <a:ea typeface="Courier New"/>
                <a:cs typeface="Courier New"/>
                <a:sym typeface="Courier New"/>
              </a:rPr>
              <a:t> THREE</a:t>
            </a:r>
            <a:r>
              <a:rPr lang="es" sz="1300">
                <a:solidFill>
                  <a:srgbClr val="888888"/>
                </a:solidFill>
                <a:latin typeface="Courier New"/>
                <a:ea typeface="Courier New"/>
                <a:cs typeface="Courier New"/>
                <a:sym typeface="Courier New"/>
              </a:rPr>
              <a:t>.</a:t>
            </a:r>
            <a:r>
              <a:rPr lang="es" sz="1300">
                <a:solidFill>
                  <a:srgbClr val="2194CE"/>
                </a:solidFill>
                <a:latin typeface="Courier New"/>
                <a:ea typeface="Courier New"/>
                <a:cs typeface="Courier New"/>
                <a:sym typeface="Courier New"/>
              </a:rPr>
              <a:t>Mesh</a:t>
            </a:r>
            <a:r>
              <a:rPr lang="es" sz="1300">
                <a:solidFill>
                  <a:srgbClr val="888888"/>
                </a:solidFill>
                <a:latin typeface="Courier New"/>
                <a:ea typeface="Courier New"/>
                <a:cs typeface="Courier New"/>
                <a:sym typeface="Courier New"/>
              </a:rPr>
              <a:t>(</a:t>
            </a:r>
            <a:r>
              <a:rPr lang="es" sz="1300">
                <a:solidFill>
                  <a:srgbClr val="444444"/>
                </a:solidFill>
                <a:latin typeface="Courier New"/>
                <a:ea typeface="Courier New"/>
                <a:cs typeface="Courier New"/>
                <a:sym typeface="Courier New"/>
              </a:rPr>
              <a:t>geometry</a:t>
            </a:r>
            <a:r>
              <a:rPr lang="es" sz="1300">
                <a:solidFill>
                  <a:srgbClr val="888888"/>
                </a:solidFill>
                <a:latin typeface="Courier New"/>
                <a:ea typeface="Courier New"/>
                <a:cs typeface="Courier New"/>
                <a:sym typeface="Courier New"/>
              </a:rPr>
              <a:t>,</a:t>
            </a:r>
            <a:r>
              <a:rPr lang="es" sz="1300">
                <a:solidFill>
                  <a:srgbClr val="444444"/>
                </a:solidFill>
                <a:latin typeface="Courier New"/>
                <a:ea typeface="Courier New"/>
                <a:cs typeface="Courier New"/>
                <a:sym typeface="Courier New"/>
              </a:rPr>
              <a:t> material</a:t>
            </a:r>
            <a:r>
              <a:rPr lang="es" sz="1300">
                <a:solidFill>
                  <a:srgbClr val="888888"/>
                </a:solidFill>
                <a:latin typeface="Courier New"/>
                <a:ea typeface="Courier New"/>
                <a:cs typeface="Courier New"/>
                <a:sym typeface="Courier New"/>
              </a:rPr>
              <a:t>);</a:t>
            </a:r>
            <a:endParaRPr sz="1300">
              <a:solidFill>
                <a:srgbClr val="444444"/>
              </a:solidFill>
              <a:latin typeface="Courier New"/>
              <a:ea typeface="Courier New"/>
              <a:cs typeface="Courier New"/>
              <a:sym typeface="Courier New"/>
            </a:endParaRPr>
          </a:p>
          <a:p>
            <a:pPr marL="457200" lvl="0" indent="0" algn="l" rtl="0">
              <a:spcBef>
                <a:spcPts val="0"/>
              </a:spcBef>
              <a:spcAft>
                <a:spcPts val="0"/>
              </a:spcAft>
              <a:buNone/>
            </a:pPr>
            <a:r>
              <a:rPr lang="es" sz="1300">
                <a:solidFill>
                  <a:srgbClr val="444444"/>
                </a:solidFill>
                <a:latin typeface="Courier New"/>
                <a:ea typeface="Courier New"/>
                <a:cs typeface="Courier New"/>
                <a:sym typeface="Courier New"/>
              </a:rPr>
              <a:t>scene</a:t>
            </a:r>
            <a:r>
              <a:rPr lang="es" sz="1300">
                <a:solidFill>
                  <a:srgbClr val="888888"/>
                </a:solidFill>
                <a:latin typeface="Courier New"/>
                <a:ea typeface="Courier New"/>
                <a:cs typeface="Courier New"/>
                <a:sym typeface="Courier New"/>
              </a:rPr>
              <a:t>.</a:t>
            </a:r>
            <a:r>
              <a:rPr lang="es" sz="1300">
                <a:solidFill>
                  <a:srgbClr val="444444"/>
                </a:solidFill>
                <a:latin typeface="Courier New"/>
                <a:ea typeface="Courier New"/>
                <a:cs typeface="Courier New"/>
                <a:sym typeface="Courier New"/>
              </a:rPr>
              <a:t>add</a:t>
            </a:r>
            <a:r>
              <a:rPr lang="es" sz="1300">
                <a:solidFill>
                  <a:srgbClr val="888888"/>
                </a:solidFill>
                <a:latin typeface="Courier New"/>
                <a:ea typeface="Courier New"/>
                <a:cs typeface="Courier New"/>
                <a:sym typeface="Courier New"/>
              </a:rPr>
              <a:t>(</a:t>
            </a:r>
            <a:r>
              <a:rPr lang="es" sz="1300">
                <a:solidFill>
                  <a:srgbClr val="444444"/>
                </a:solidFill>
                <a:latin typeface="Courier New"/>
                <a:ea typeface="Courier New"/>
                <a:cs typeface="Courier New"/>
                <a:sym typeface="Courier New"/>
              </a:rPr>
              <a:t>cube</a:t>
            </a:r>
            <a:r>
              <a:rPr lang="es" sz="1300">
                <a:solidFill>
                  <a:srgbClr val="888888"/>
                </a:solidFill>
                <a:latin typeface="Courier New"/>
                <a:ea typeface="Courier New"/>
                <a:cs typeface="Courier New"/>
                <a:sym typeface="Courier New"/>
              </a:rPr>
              <a:t>);</a:t>
            </a:r>
            <a:endParaRPr sz="1500">
              <a:solidFill>
                <a:srgbClr val="444444"/>
              </a:solidFill>
              <a:latin typeface="Courier New"/>
              <a:ea typeface="Courier New"/>
              <a:cs typeface="Courier New"/>
              <a:sym typeface="Courier New"/>
            </a:endParaRPr>
          </a:p>
          <a:p>
            <a:pPr marL="0" lvl="0" indent="0" algn="l" rtl="0">
              <a:spcBef>
                <a:spcPts val="0"/>
              </a:spcBef>
              <a:spcAft>
                <a:spcPts val="0"/>
              </a:spcAft>
              <a:buNone/>
            </a:pPr>
            <a:endParaRPr>
              <a:solidFill>
                <a:srgbClr val="24292E"/>
              </a:solidFill>
              <a:highlight>
                <a:schemeClr val="dk1"/>
              </a:highlight>
              <a:latin typeface="Courier New"/>
              <a:ea typeface="Courier New"/>
              <a:cs typeface="Courier New"/>
              <a:sym typeface="Courier New"/>
            </a:endParaRPr>
          </a:p>
          <a:p>
            <a:pPr marL="0" lvl="0" indent="0" algn="just" rtl="0">
              <a:spcBef>
                <a:spcPts val="0"/>
              </a:spcBef>
              <a:spcAft>
                <a:spcPts val="0"/>
              </a:spcAft>
              <a:buNone/>
            </a:pPr>
            <a:endParaRPr sz="1700">
              <a:highlight>
                <a:schemeClr val="dk1"/>
              </a:highlight>
              <a:latin typeface="Barlow Condensed"/>
              <a:ea typeface="Barlow Condensed"/>
              <a:cs typeface="Barlow Condensed"/>
              <a:sym typeface="Barlow Condensed"/>
            </a:endParaRPr>
          </a:p>
        </p:txBody>
      </p:sp>
      <p:sp>
        <p:nvSpPr>
          <p:cNvPr id="383" name="Google Shape;383;p16"/>
          <p:cNvSpPr txBox="1"/>
          <p:nvPr/>
        </p:nvSpPr>
        <p:spPr>
          <a:xfrm>
            <a:off x="299400" y="2629150"/>
            <a:ext cx="5636400" cy="2139300"/>
          </a:xfrm>
          <a:prstGeom prst="rect">
            <a:avLst/>
          </a:prstGeom>
          <a:noFill/>
          <a:ln>
            <a:noFill/>
          </a:ln>
        </p:spPr>
        <p:txBody>
          <a:bodyPr spcFirstLastPara="1" wrap="square" lIns="91425" tIns="91425" rIns="91425" bIns="91425" anchor="t" anchorCtr="0">
            <a:noAutofit/>
          </a:bodyPr>
          <a:lstStyle/>
          <a:p>
            <a:pPr marL="457200" lvl="0" indent="-323850" algn="l" rtl="0">
              <a:spcBef>
                <a:spcPts val="0"/>
              </a:spcBef>
              <a:spcAft>
                <a:spcPts val="0"/>
              </a:spcAft>
              <a:buClr>
                <a:srgbClr val="000000"/>
              </a:buClr>
              <a:buSzPts val="1500"/>
              <a:buFont typeface="Barlow Condensed"/>
              <a:buChar char="●"/>
            </a:pPr>
            <a:r>
              <a:rPr lang="es" sz="1500" b="1">
                <a:highlight>
                  <a:schemeClr val="dk1"/>
                </a:highlight>
                <a:latin typeface="Barlow Condensed"/>
                <a:ea typeface="Barlow Condensed"/>
                <a:cs typeface="Barlow Condensed"/>
                <a:sym typeface="Barlow Condensed"/>
              </a:rPr>
              <a:t>THREE.CircleGeometry (</a:t>
            </a:r>
            <a:r>
              <a:rPr lang="es" sz="1500" b="1">
                <a:solidFill>
                  <a:srgbClr val="434343"/>
                </a:solidFill>
                <a:highlight>
                  <a:schemeClr val="dk1"/>
                </a:highlight>
                <a:latin typeface="Barlow Condensed"/>
                <a:ea typeface="Barlow Condensed"/>
                <a:cs typeface="Barlow Condensed"/>
                <a:sym typeface="Barlow Condensed"/>
              </a:rPr>
              <a:t>radius, segment, thetaStart, thetaLength</a:t>
            </a:r>
            <a:r>
              <a:rPr lang="es" sz="1500" b="1">
                <a:highlight>
                  <a:schemeClr val="dk1"/>
                </a:highlight>
                <a:latin typeface="Barlow Condensed"/>
                <a:ea typeface="Barlow Condensed"/>
                <a:cs typeface="Barlow Condensed"/>
                <a:sym typeface="Barlow Condensed"/>
              </a:rPr>
              <a:t>)</a:t>
            </a:r>
            <a:endParaRPr sz="1500" b="1">
              <a:highlight>
                <a:schemeClr val="dk1"/>
              </a:highlight>
              <a:latin typeface="Barlow Condensed"/>
              <a:ea typeface="Barlow Condensed"/>
              <a:cs typeface="Barlow Condensed"/>
              <a:sym typeface="Barlow Condensed"/>
            </a:endParaRPr>
          </a:p>
          <a:p>
            <a:pPr marL="457200" lvl="0" indent="0" algn="l" rtl="0">
              <a:spcBef>
                <a:spcPts val="0"/>
              </a:spcBef>
              <a:spcAft>
                <a:spcPts val="0"/>
              </a:spcAft>
              <a:buNone/>
            </a:pPr>
            <a:endParaRPr sz="1500" b="1">
              <a:highlight>
                <a:schemeClr val="dk1"/>
              </a:highlight>
              <a:latin typeface="Barlow Condensed"/>
              <a:ea typeface="Barlow Condensed"/>
              <a:cs typeface="Barlow Condensed"/>
              <a:sym typeface="Barlow Condensed"/>
            </a:endParaRPr>
          </a:p>
          <a:p>
            <a:pPr marL="457200" lvl="0" indent="0" algn="l" rtl="0">
              <a:spcBef>
                <a:spcPts val="0"/>
              </a:spcBef>
              <a:spcAft>
                <a:spcPts val="0"/>
              </a:spcAft>
              <a:buNone/>
            </a:pPr>
            <a:r>
              <a:rPr lang="es" sz="1300">
                <a:solidFill>
                  <a:srgbClr val="30B030"/>
                </a:solidFill>
                <a:latin typeface="Courier New"/>
                <a:ea typeface="Courier New"/>
                <a:cs typeface="Courier New"/>
                <a:sym typeface="Courier New"/>
              </a:rPr>
              <a:t>var</a:t>
            </a:r>
            <a:r>
              <a:rPr lang="es" sz="1300">
                <a:solidFill>
                  <a:srgbClr val="444444"/>
                </a:solidFill>
                <a:latin typeface="Courier New"/>
                <a:ea typeface="Courier New"/>
                <a:cs typeface="Courier New"/>
                <a:sym typeface="Courier New"/>
              </a:rPr>
              <a:t> geometry </a:t>
            </a:r>
            <a:r>
              <a:rPr lang="es" sz="1300">
                <a:solidFill>
                  <a:srgbClr val="888888"/>
                </a:solidFill>
                <a:latin typeface="Courier New"/>
                <a:ea typeface="Courier New"/>
                <a:cs typeface="Courier New"/>
                <a:sym typeface="Courier New"/>
              </a:rPr>
              <a:t>=</a:t>
            </a:r>
            <a:r>
              <a:rPr lang="es" sz="1300">
                <a:solidFill>
                  <a:srgbClr val="444444"/>
                </a:solidFill>
                <a:latin typeface="Courier New"/>
                <a:ea typeface="Courier New"/>
                <a:cs typeface="Courier New"/>
                <a:sym typeface="Courier New"/>
              </a:rPr>
              <a:t> </a:t>
            </a:r>
            <a:r>
              <a:rPr lang="es" sz="1300">
                <a:solidFill>
                  <a:srgbClr val="30B030"/>
                </a:solidFill>
                <a:latin typeface="Courier New"/>
                <a:ea typeface="Courier New"/>
                <a:cs typeface="Courier New"/>
                <a:sym typeface="Courier New"/>
              </a:rPr>
              <a:t>new</a:t>
            </a:r>
            <a:r>
              <a:rPr lang="es" sz="1300">
                <a:solidFill>
                  <a:srgbClr val="444444"/>
                </a:solidFill>
                <a:latin typeface="Courier New"/>
                <a:ea typeface="Courier New"/>
                <a:cs typeface="Courier New"/>
                <a:sym typeface="Courier New"/>
              </a:rPr>
              <a:t> THREE</a:t>
            </a:r>
            <a:r>
              <a:rPr lang="es" sz="1300">
                <a:solidFill>
                  <a:srgbClr val="888888"/>
                </a:solidFill>
                <a:latin typeface="Courier New"/>
                <a:ea typeface="Courier New"/>
                <a:cs typeface="Courier New"/>
                <a:sym typeface="Courier New"/>
              </a:rPr>
              <a:t>.</a:t>
            </a:r>
            <a:r>
              <a:rPr lang="es" sz="1300">
                <a:solidFill>
                  <a:srgbClr val="2194CE"/>
                </a:solidFill>
                <a:latin typeface="Courier New"/>
                <a:ea typeface="Courier New"/>
                <a:cs typeface="Courier New"/>
                <a:sym typeface="Courier New"/>
              </a:rPr>
              <a:t>CircleGeometry</a:t>
            </a:r>
            <a:r>
              <a:rPr lang="es" sz="1300">
                <a:solidFill>
                  <a:srgbClr val="888888"/>
                </a:solidFill>
                <a:latin typeface="Courier New"/>
                <a:ea typeface="Courier New"/>
                <a:cs typeface="Courier New"/>
                <a:sym typeface="Courier New"/>
              </a:rPr>
              <a:t>(</a:t>
            </a:r>
            <a:r>
              <a:rPr lang="es" sz="1300">
                <a:solidFill>
                  <a:srgbClr val="444444"/>
                </a:solidFill>
                <a:latin typeface="Courier New"/>
                <a:ea typeface="Courier New"/>
                <a:cs typeface="Courier New"/>
                <a:sym typeface="Courier New"/>
              </a:rPr>
              <a:t> </a:t>
            </a:r>
            <a:r>
              <a:rPr lang="es" sz="1300">
                <a:solidFill>
                  <a:srgbClr val="FF0080"/>
                </a:solidFill>
                <a:latin typeface="Courier New"/>
                <a:ea typeface="Courier New"/>
                <a:cs typeface="Courier New"/>
                <a:sym typeface="Courier New"/>
              </a:rPr>
              <a:t>5</a:t>
            </a:r>
            <a:r>
              <a:rPr lang="es" sz="1300">
                <a:solidFill>
                  <a:srgbClr val="888888"/>
                </a:solidFill>
                <a:latin typeface="Courier New"/>
                <a:ea typeface="Courier New"/>
                <a:cs typeface="Courier New"/>
                <a:sym typeface="Courier New"/>
              </a:rPr>
              <a:t>,</a:t>
            </a:r>
            <a:r>
              <a:rPr lang="es" sz="1300">
                <a:solidFill>
                  <a:srgbClr val="444444"/>
                </a:solidFill>
                <a:latin typeface="Courier New"/>
                <a:ea typeface="Courier New"/>
                <a:cs typeface="Courier New"/>
                <a:sym typeface="Courier New"/>
              </a:rPr>
              <a:t> </a:t>
            </a:r>
            <a:r>
              <a:rPr lang="es" sz="1300">
                <a:solidFill>
                  <a:srgbClr val="FF0080"/>
                </a:solidFill>
                <a:latin typeface="Courier New"/>
                <a:ea typeface="Courier New"/>
                <a:cs typeface="Courier New"/>
                <a:sym typeface="Courier New"/>
              </a:rPr>
              <a:t>32</a:t>
            </a:r>
            <a:r>
              <a:rPr lang="es" sz="1300">
                <a:solidFill>
                  <a:srgbClr val="444444"/>
                </a:solidFill>
                <a:latin typeface="Courier New"/>
                <a:ea typeface="Courier New"/>
                <a:cs typeface="Courier New"/>
                <a:sym typeface="Courier New"/>
              </a:rPr>
              <a:t> </a:t>
            </a:r>
            <a:r>
              <a:rPr lang="es" sz="1300">
                <a:solidFill>
                  <a:srgbClr val="888888"/>
                </a:solidFill>
                <a:latin typeface="Courier New"/>
                <a:ea typeface="Courier New"/>
                <a:cs typeface="Courier New"/>
                <a:sym typeface="Courier New"/>
              </a:rPr>
              <a:t>);</a:t>
            </a:r>
            <a:endParaRPr sz="1300">
              <a:solidFill>
                <a:srgbClr val="444444"/>
              </a:solidFill>
              <a:latin typeface="Courier New"/>
              <a:ea typeface="Courier New"/>
              <a:cs typeface="Courier New"/>
              <a:sym typeface="Courier New"/>
            </a:endParaRPr>
          </a:p>
          <a:p>
            <a:pPr marL="457200" lvl="0" indent="0" algn="l" rtl="0">
              <a:spcBef>
                <a:spcPts val="0"/>
              </a:spcBef>
              <a:spcAft>
                <a:spcPts val="0"/>
              </a:spcAft>
              <a:buNone/>
            </a:pPr>
            <a:r>
              <a:rPr lang="es" sz="1300">
                <a:solidFill>
                  <a:srgbClr val="30B030"/>
                </a:solidFill>
                <a:latin typeface="Courier New"/>
                <a:ea typeface="Courier New"/>
                <a:cs typeface="Courier New"/>
                <a:sym typeface="Courier New"/>
              </a:rPr>
              <a:t>var</a:t>
            </a:r>
            <a:r>
              <a:rPr lang="es" sz="1300">
                <a:solidFill>
                  <a:srgbClr val="444444"/>
                </a:solidFill>
                <a:latin typeface="Courier New"/>
                <a:ea typeface="Courier New"/>
                <a:cs typeface="Courier New"/>
                <a:sym typeface="Courier New"/>
              </a:rPr>
              <a:t> material </a:t>
            </a:r>
            <a:r>
              <a:rPr lang="es" sz="1300">
                <a:solidFill>
                  <a:srgbClr val="888888"/>
                </a:solidFill>
                <a:latin typeface="Courier New"/>
                <a:ea typeface="Courier New"/>
                <a:cs typeface="Courier New"/>
                <a:sym typeface="Courier New"/>
              </a:rPr>
              <a:t>=</a:t>
            </a:r>
            <a:r>
              <a:rPr lang="es" sz="1300">
                <a:solidFill>
                  <a:srgbClr val="444444"/>
                </a:solidFill>
                <a:latin typeface="Courier New"/>
                <a:ea typeface="Courier New"/>
                <a:cs typeface="Courier New"/>
                <a:sym typeface="Courier New"/>
              </a:rPr>
              <a:t> </a:t>
            </a:r>
            <a:r>
              <a:rPr lang="es" sz="1300">
                <a:solidFill>
                  <a:srgbClr val="30B030"/>
                </a:solidFill>
                <a:latin typeface="Courier New"/>
                <a:ea typeface="Courier New"/>
                <a:cs typeface="Courier New"/>
                <a:sym typeface="Courier New"/>
              </a:rPr>
              <a:t>new</a:t>
            </a:r>
            <a:r>
              <a:rPr lang="es" sz="1300">
                <a:solidFill>
                  <a:srgbClr val="444444"/>
                </a:solidFill>
                <a:latin typeface="Courier New"/>
                <a:ea typeface="Courier New"/>
                <a:cs typeface="Courier New"/>
                <a:sym typeface="Courier New"/>
              </a:rPr>
              <a:t> THREE</a:t>
            </a:r>
            <a:r>
              <a:rPr lang="es" sz="1300">
                <a:solidFill>
                  <a:srgbClr val="888888"/>
                </a:solidFill>
                <a:latin typeface="Courier New"/>
                <a:ea typeface="Courier New"/>
                <a:cs typeface="Courier New"/>
                <a:sym typeface="Courier New"/>
              </a:rPr>
              <a:t>.</a:t>
            </a:r>
            <a:r>
              <a:rPr lang="es" sz="1300">
                <a:solidFill>
                  <a:srgbClr val="2194CE"/>
                </a:solidFill>
                <a:latin typeface="Courier New"/>
                <a:ea typeface="Courier New"/>
                <a:cs typeface="Courier New"/>
                <a:sym typeface="Courier New"/>
              </a:rPr>
              <a:t>MeshBasicMaterial</a:t>
            </a:r>
            <a:r>
              <a:rPr lang="es" sz="1300">
                <a:solidFill>
                  <a:srgbClr val="888888"/>
                </a:solidFill>
                <a:latin typeface="Courier New"/>
                <a:ea typeface="Courier New"/>
                <a:cs typeface="Courier New"/>
                <a:sym typeface="Courier New"/>
              </a:rPr>
              <a:t>(</a:t>
            </a:r>
            <a:r>
              <a:rPr lang="es" sz="1300">
                <a:solidFill>
                  <a:srgbClr val="444444"/>
                </a:solidFill>
                <a:latin typeface="Courier New"/>
                <a:ea typeface="Courier New"/>
                <a:cs typeface="Courier New"/>
                <a:sym typeface="Courier New"/>
              </a:rPr>
              <a:t> </a:t>
            </a:r>
            <a:r>
              <a:rPr lang="es" sz="1300">
                <a:solidFill>
                  <a:srgbClr val="888888"/>
                </a:solidFill>
                <a:latin typeface="Courier New"/>
                <a:ea typeface="Courier New"/>
                <a:cs typeface="Courier New"/>
                <a:sym typeface="Courier New"/>
              </a:rPr>
              <a:t>{</a:t>
            </a:r>
            <a:r>
              <a:rPr lang="es" sz="1300">
                <a:solidFill>
                  <a:srgbClr val="444444"/>
                </a:solidFill>
                <a:latin typeface="Courier New"/>
                <a:ea typeface="Courier New"/>
                <a:cs typeface="Courier New"/>
                <a:sym typeface="Courier New"/>
              </a:rPr>
              <a:t> color</a:t>
            </a:r>
            <a:r>
              <a:rPr lang="es" sz="1300">
                <a:solidFill>
                  <a:srgbClr val="888888"/>
                </a:solidFill>
                <a:latin typeface="Courier New"/>
                <a:ea typeface="Courier New"/>
                <a:cs typeface="Courier New"/>
                <a:sym typeface="Courier New"/>
              </a:rPr>
              <a:t>:</a:t>
            </a:r>
            <a:r>
              <a:rPr lang="es" sz="1300">
                <a:solidFill>
                  <a:srgbClr val="444444"/>
                </a:solidFill>
                <a:latin typeface="Courier New"/>
                <a:ea typeface="Courier New"/>
                <a:cs typeface="Courier New"/>
                <a:sym typeface="Courier New"/>
              </a:rPr>
              <a:t> </a:t>
            </a:r>
            <a:r>
              <a:rPr lang="es" sz="1300">
                <a:solidFill>
                  <a:srgbClr val="FF0080"/>
                </a:solidFill>
                <a:latin typeface="Courier New"/>
                <a:ea typeface="Courier New"/>
                <a:cs typeface="Courier New"/>
                <a:sym typeface="Courier New"/>
              </a:rPr>
              <a:t>0xffff00</a:t>
            </a:r>
            <a:r>
              <a:rPr lang="es" sz="1300">
                <a:solidFill>
                  <a:srgbClr val="444444"/>
                </a:solidFill>
                <a:latin typeface="Courier New"/>
                <a:ea typeface="Courier New"/>
                <a:cs typeface="Courier New"/>
                <a:sym typeface="Courier New"/>
              </a:rPr>
              <a:t> </a:t>
            </a:r>
            <a:r>
              <a:rPr lang="es" sz="1300">
                <a:solidFill>
                  <a:srgbClr val="888888"/>
                </a:solidFill>
                <a:latin typeface="Courier New"/>
                <a:ea typeface="Courier New"/>
                <a:cs typeface="Courier New"/>
                <a:sym typeface="Courier New"/>
              </a:rPr>
              <a:t>}</a:t>
            </a:r>
            <a:r>
              <a:rPr lang="es" sz="1300">
                <a:solidFill>
                  <a:srgbClr val="444444"/>
                </a:solidFill>
                <a:latin typeface="Courier New"/>
                <a:ea typeface="Courier New"/>
                <a:cs typeface="Courier New"/>
                <a:sym typeface="Courier New"/>
              </a:rPr>
              <a:t> </a:t>
            </a:r>
            <a:r>
              <a:rPr lang="es" sz="1300">
                <a:solidFill>
                  <a:srgbClr val="888888"/>
                </a:solidFill>
                <a:latin typeface="Courier New"/>
                <a:ea typeface="Courier New"/>
                <a:cs typeface="Courier New"/>
                <a:sym typeface="Courier New"/>
              </a:rPr>
              <a:t>);</a:t>
            </a:r>
            <a:endParaRPr sz="1300">
              <a:solidFill>
                <a:srgbClr val="444444"/>
              </a:solidFill>
              <a:latin typeface="Courier New"/>
              <a:ea typeface="Courier New"/>
              <a:cs typeface="Courier New"/>
              <a:sym typeface="Courier New"/>
            </a:endParaRPr>
          </a:p>
          <a:p>
            <a:pPr marL="457200" lvl="0" indent="0" algn="l" rtl="0">
              <a:spcBef>
                <a:spcPts val="0"/>
              </a:spcBef>
              <a:spcAft>
                <a:spcPts val="0"/>
              </a:spcAft>
              <a:buNone/>
            </a:pPr>
            <a:r>
              <a:rPr lang="es" sz="1300">
                <a:solidFill>
                  <a:srgbClr val="30B030"/>
                </a:solidFill>
                <a:latin typeface="Courier New"/>
                <a:ea typeface="Courier New"/>
                <a:cs typeface="Courier New"/>
                <a:sym typeface="Courier New"/>
              </a:rPr>
              <a:t>var</a:t>
            </a:r>
            <a:r>
              <a:rPr lang="es" sz="1300">
                <a:solidFill>
                  <a:srgbClr val="444444"/>
                </a:solidFill>
                <a:latin typeface="Courier New"/>
                <a:ea typeface="Courier New"/>
                <a:cs typeface="Courier New"/>
                <a:sym typeface="Courier New"/>
              </a:rPr>
              <a:t> circle </a:t>
            </a:r>
            <a:r>
              <a:rPr lang="es" sz="1300">
                <a:solidFill>
                  <a:srgbClr val="888888"/>
                </a:solidFill>
                <a:latin typeface="Courier New"/>
                <a:ea typeface="Courier New"/>
                <a:cs typeface="Courier New"/>
                <a:sym typeface="Courier New"/>
              </a:rPr>
              <a:t>=</a:t>
            </a:r>
            <a:r>
              <a:rPr lang="es" sz="1300">
                <a:solidFill>
                  <a:srgbClr val="444444"/>
                </a:solidFill>
                <a:latin typeface="Courier New"/>
                <a:ea typeface="Courier New"/>
                <a:cs typeface="Courier New"/>
                <a:sym typeface="Courier New"/>
              </a:rPr>
              <a:t> </a:t>
            </a:r>
            <a:r>
              <a:rPr lang="es" sz="1300">
                <a:solidFill>
                  <a:srgbClr val="30B030"/>
                </a:solidFill>
                <a:latin typeface="Courier New"/>
                <a:ea typeface="Courier New"/>
                <a:cs typeface="Courier New"/>
                <a:sym typeface="Courier New"/>
              </a:rPr>
              <a:t>new</a:t>
            </a:r>
            <a:r>
              <a:rPr lang="es" sz="1300">
                <a:solidFill>
                  <a:srgbClr val="444444"/>
                </a:solidFill>
                <a:latin typeface="Courier New"/>
                <a:ea typeface="Courier New"/>
                <a:cs typeface="Courier New"/>
                <a:sym typeface="Courier New"/>
              </a:rPr>
              <a:t> THREE</a:t>
            </a:r>
            <a:r>
              <a:rPr lang="es" sz="1300">
                <a:solidFill>
                  <a:srgbClr val="888888"/>
                </a:solidFill>
                <a:latin typeface="Courier New"/>
                <a:ea typeface="Courier New"/>
                <a:cs typeface="Courier New"/>
                <a:sym typeface="Courier New"/>
              </a:rPr>
              <a:t>.</a:t>
            </a:r>
            <a:r>
              <a:rPr lang="es" sz="1300">
                <a:solidFill>
                  <a:srgbClr val="2194CE"/>
                </a:solidFill>
                <a:latin typeface="Courier New"/>
                <a:ea typeface="Courier New"/>
                <a:cs typeface="Courier New"/>
                <a:sym typeface="Courier New"/>
              </a:rPr>
              <a:t>Mesh</a:t>
            </a:r>
            <a:r>
              <a:rPr lang="es" sz="1300">
                <a:solidFill>
                  <a:srgbClr val="888888"/>
                </a:solidFill>
                <a:latin typeface="Courier New"/>
                <a:ea typeface="Courier New"/>
                <a:cs typeface="Courier New"/>
                <a:sym typeface="Courier New"/>
              </a:rPr>
              <a:t>(</a:t>
            </a:r>
            <a:r>
              <a:rPr lang="es" sz="1300">
                <a:solidFill>
                  <a:srgbClr val="444444"/>
                </a:solidFill>
                <a:latin typeface="Courier New"/>
                <a:ea typeface="Courier New"/>
                <a:cs typeface="Courier New"/>
                <a:sym typeface="Courier New"/>
              </a:rPr>
              <a:t> geometry</a:t>
            </a:r>
            <a:r>
              <a:rPr lang="es" sz="1300">
                <a:solidFill>
                  <a:srgbClr val="888888"/>
                </a:solidFill>
                <a:latin typeface="Courier New"/>
                <a:ea typeface="Courier New"/>
                <a:cs typeface="Courier New"/>
                <a:sym typeface="Courier New"/>
              </a:rPr>
              <a:t>,</a:t>
            </a:r>
            <a:r>
              <a:rPr lang="es" sz="1300">
                <a:solidFill>
                  <a:srgbClr val="444444"/>
                </a:solidFill>
                <a:latin typeface="Courier New"/>
                <a:ea typeface="Courier New"/>
                <a:cs typeface="Courier New"/>
                <a:sym typeface="Courier New"/>
              </a:rPr>
              <a:t> material </a:t>
            </a:r>
            <a:r>
              <a:rPr lang="es" sz="1300">
                <a:solidFill>
                  <a:srgbClr val="888888"/>
                </a:solidFill>
                <a:latin typeface="Courier New"/>
                <a:ea typeface="Courier New"/>
                <a:cs typeface="Courier New"/>
                <a:sym typeface="Courier New"/>
              </a:rPr>
              <a:t>);</a:t>
            </a:r>
            <a:endParaRPr sz="1300">
              <a:solidFill>
                <a:srgbClr val="444444"/>
              </a:solidFill>
              <a:latin typeface="Courier New"/>
              <a:ea typeface="Courier New"/>
              <a:cs typeface="Courier New"/>
              <a:sym typeface="Courier New"/>
            </a:endParaRPr>
          </a:p>
          <a:p>
            <a:pPr marL="457200" lvl="0" indent="0" algn="l" rtl="0">
              <a:spcBef>
                <a:spcPts val="0"/>
              </a:spcBef>
              <a:spcAft>
                <a:spcPts val="0"/>
              </a:spcAft>
              <a:buNone/>
            </a:pPr>
            <a:r>
              <a:rPr lang="es" sz="1300">
                <a:solidFill>
                  <a:srgbClr val="444444"/>
                </a:solidFill>
                <a:latin typeface="Courier New"/>
                <a:ea typeface="Courier New"/>
                <a:cs typeface="Courier New"/>
                <a:sym typeface="Courier New"/>
              </a:rPr>
              <a:t>scene</a:t>
            </a:r>
            <a:r>
              <a:rPr lang="es" sz="1300">
                <a:solidFill>
                  <a:srgbClr val="888888"/>
                </a:solidFill>
                <a:latin typeface="Courier New"/>
                <a:ea typeface="Courier New"/>
                <a:cs typeface="Courier New"/>
                <a:sym typeface="Courier New"/>
              </a:rPr>
              <a:t>.</a:t>
            </a:r>
            <a:r>
              <a:rPr lang="es" sz="1300">
                <a:solidFill>
                  <a:srgbClr val="444444"/>
                </a:solidFill>
                <a:latin typeface="Courier New"/>
                <a:ea typeface="Courier New"/>
                <a:cs typeface="Courier New"/>
                <a:sym typeface="Courier New"/>
              </a:rPr>
              <a:t>add</a:t>
            </a:r>
            <a:r>
              <a:rPr lang="es" sz="1300">
                <a:solidFill>
                  <a:srgbClr val="888888"/>
                </a:solidFill>
                <a:latin typeface="Courier New"/>
                <a:ea typeface="Courier New"/>
                <a:cs typeface="Courier New"/>
                <a:sym typeface="Courier New"/>
              </a:rPr>
              <a:t>(</a:t>
            </a:r>
            <a:r>
              <a:rPr lang="es" sz="1300">
                <a:solidFill>
                  <a:srgbClr val="444444"/>
                </a:solidFill>
                <a:latin typeface="Courier New"/>
                <a:ea typeface="Courier New"/>
                <a:cs typeface="Courier New"/>
                <a:sym typeface="Courier New"/>
              </a:rPr>
              <a:t> circle </a:t>
            </a:r>
            <a:r>
              <a:rPr lang="es" sz="1300">
                <a:solidFill>
                  <a:srgbClr val="888888"/>
                </a:solidFill>
                <a:latin typeface="Courier New"/>
                <a:ea typeface="Courier New"/>
                <a:cs typeface="Courier New"/>
                <a:sym typeface="Courier New"/>
              </a:rPr>
              <a:t>);</a:t>
            </a:r>
            <a:endParaRPr sz="1700">
              <a:highlight>
                <a:schemeClr val="dk1"/>
              </a:highlight>
              <a:latin typeface="Courier New"/>
              <a:ea typeface="Courier New"/>
              <a:cs typeface="Courier New"/>
              <a:sym typeface="Courier New"/>
            </a:endParaRPr>
          </a:p>
          <a:p>
            <a:pPr marL="0" lvl="0" indent="0" algn="l" rtl="0">
              <a:spcBef>
                <a:spcPts val="0"/>
              </a:spcBef>
              <a:spcAft>
                <a:spcPts val="0"/>
              </a:spcAft>
              <a:buNone/>
            </a:pPr>
            <a:endParaRPr/>
          </a:p>
        </p:txBody>
      </p:sp>
      <p:pic>
        <p:nvPicPr>
          <p:cNvPr id="384" name="Google Shape;384;p16"/>
          <p:cNvPicPr preferRelativeResize="0"/>
          <p:nvPr/>
        </p:nvPicPr>
        <p:blipFill>
          <a:blip r:embed="rId3">
            <a:alphaModFix/>
          </a:blip>
          <a:stretch>
            <a:fillRect/>
          </a:stretch>
        </p:blipFill>
        <p:spPr>
          <a:xfrm>
            <a:off x="6413150" y="871368"/>
            <a:ext cx="1836550" cy="1463505"/>
          </a:xfrm>
          <a:prstGeom prst="rect">
            <a:avLst/>
          </a:prstGeom>
          <a:noFill/>
          <a:ln>
            <a:noFill/>
          </a:ln>
        </p:spPr>
      </p:pic>
      <p:pic>
        <p:nvPicPr>
          <p:cNvPr id="385" name="Google Shape;385;p16"/>
          <p:cNvPicPr preferRelativeResize="0"/>
          <p:nvPr/>
        </p:nvPicPr>
        <p:blipFill>
          <a:blip r:embed="rId4">
            <a:alphaModFix/>
          </a:blip>
          <a:stretch>
            <a:fillRect/>
          </a:stretch>
        </p:blipFill>
        <p:spPr>
          <a:xfrm>
            <a:off x="6413150" y="2838350"/>
            <a:ext cx="1836550" cy="145673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17"/>
          <p:cNvSpPr txBox="1"/>
          <p:nvPr/>
        </p:nvSpPr>
        <p:spPr>
          <a:xfrm>
            <a:off x="304100" y="291400"/>
            <a:ext cx="6500400" cy="4369800"/>
          </a:xfrm>
          <a:prstGeom prst="rect">
            <a:avLst/>
          </a:prstGeom>
          <a:noFill/>
          <a:ln>
            <a:noFill/>
          </a:ln>
        </p:spPr>
        <p:txBody>
          <a:bodyPr spcFirstLastPara="1" wrap="square" lIns="91425" tIns="91425" rIns="91425" bIns="91425" anchor="t" anchorCtr="0">
            <a:noAutofit/>
          </a:bodyPr>
          <a:lstStyle/>
          <a:p>
            <a:pPr marL="457200" lvl="0" indent="0" algn="l" rtl="0">
              <a:spcBef>
                <a:spcPts val="0"/>
              </a:spcBef>
              <a:spcAft>
                <a:spcPts val="0"/>
              </a:spcAft>
              <a:buNone/>
            </a:pPr>
            <a:endParaRPr sz="1700" b="1">
              <a:solidFill>
                <a:srgbClr val="24292E"/>
              </a:solidFill>
              <a:highlight>
                <a:schemeClr val="dk1"/>
              </a:highlight>
              <a:latin typeface="Courier New"/>
              <a:ea typeface="Courier New"/>
              <a:cs typeface="Courier New"/>
              <a:sym typeface="Courier New"/>
            </a:endParaRPr>
          </a:p>
          <a:p>
            <a:pPr marL="457200" lvl="0" indent="-323850" algn="l" rtl="0">
              <a:spcBef>
                <a:spcPts val="0"/>
              </a:spcBef>
              <a:spcAft>
                <a:spcPts val="0"/>
              </a:spcAft>
              <a:buClr>
                <a:srgbClr val="24292E"/>
              </a:buClr>
              <a:buSzPts val="1500"/>
              <a:buFont typeface="Barlow Condensed"/>
              <a:buChar char="●"/>
            </a:pPr>
            <a:r>
              <a:rPr lang="es" sz="1500" b="1">
                <a:highlight>
                  <a:schemeClr val="dk1"/>
                </a:highlight>
                <a:latin typeface="Barlow Condensed"/>
                <a:ea typeface="Barlow Condensed"/>
                <a:cs typeface="Barlow Condensed"/>
                <a:sym typeface="Barlow Condensed"/>
              </a:rPr>
              <a:t>THREE.ConeGeometry </a:t>
            </a:r>
            <a:r>
              <a:rPr lang="es" sz="1500" b="1">
                <a:solidFill>
                  <a:srgbClr val="24292E"/>
                </a:solidFill>
                <a:highlight>
                  <a:schemeClr val="dk1"/>
                </a:highlight>
                <a:latin typeface="Barlow Condensed"/>
                <a:ea typeface="Barlow Condensed"/>
                <a:cs typeface="Barlow Condensed"/>
                <a:sym typeface="Barlow Condensed"/>
              </a:rPr>
              <a:t>(</a:t>
            </a:r>
            <a:r>
              <a:rPr lang="es" sz="1500" b="1">
                <a:solidFill>
                  <a:srgbClr val="434343"/>
                </a:solidFill>
                <a:highlight>
                  <a:schemeClr val="dk1"/>
                </a:highlight>
                <a:latin typeface="Barlow Condensed"/>
                <a:ea typeface="Barlow Condensed"/>
                <a:cs typeface="Barlow Condensed"/>
                <a:sym typeface="Barlow Condensed"/>
              </a:rPr>
              <a:t>radius, height, radialSegments, heightSegments, openEnded, thetaStart, thetaLength</a:t>
            </a:r>
            <a:r>
              <a:rPr lang="es" sz="1500" b="1">
                <a:solidFill>
                  <a:srgbClr val="24292E"/>
                </a:solidFill>
                <a:highlight>
                  <a:schemeClr val="dk1"/>
                </a:highlight>
                <a:latin typeface="Barlow Condensed"/>
                <a:ea typeface="Barlow Condensed"/>
                <a:cs typeface="Barlow Condensed"/>
                <a:sym typeface="Barlow Condensed"/>
              </a:rPr>
              <a:t>)</a:t>
            </a:r>
            <a:endParaRPr sz="1500" b="1">
              <a:solidFill>
                <a:srgbClr val="24292E"/>
              </a:solidFill>
              <a:highlight>
                <a:schemeClr val="dk1"/>
              </a:highlight>
              <a:latin typeface="Barlow Condensed"/>
              <a:ea typeface="Barlow Condensed"/>
              <a:cs typeface="Barlow Condensed"/>
              <a:sym typeface="Barlow Condensed"/>
            </a:endParaRPr>
          </a:p>
          <a:p>
            <a:pPr marL="457200" lvl="0" indent="0" algn="l" rtl="0">
              <a:spcBef>
                <a:spcPts val="0"/>
              </a:spcBef>
              <a:spcAft>
                <a:spcPts val="0"/>
              </a:spcAft>
              <a:buNone/>
            </a:pPr>
            <a:endParaRPr sz="1700">
              <a:solidFill>
                <a:srgbClr val="24292E"/>
              </a:solidFill>
              <a:highlight>
                <a:schemeClr val="dk1"/>
              </a:highlight>
              <a:latin typeface="Courier New"/>
              <a:ea typeface="Courier New"/>
              <a:cs typeface="Courier New"/>
              <a:sym typeface="Courier New"/>
            </a:endParaRPr>
          </a:p>
          <a:p>
            <a:pPr marL="457200" lvl="0" indent="0" algn="l" rtl="0">
              <a:spcBef>
                <a:spcPts val="0"/>
              </a:spcBef>
              <a:spcAft>
                <a:spcPts val="0"/>
              </a:spcAft>
              <a:buNone/>
            </a:pPr>
            <a:r>
              <a:rPr lang="es" sz="1300">
                <a:solidFill>
                  <a:srgbClr val="30B030"/>
                </a:solidFill>
                <a:latin typeface="Courier New"/>
                <a:ea typeface="Courier New"/>
                <a:cs typeface="Courier New"/>
                <a:sym typeface="Courier New"/>
              </a:rPr>
              <a:t>var</a:t>
            </a:r>
            <a:r>
              <a:rPr lang="es" sz="1300">
                <a:solidFill>
                  <a:srgbClr val="444444"/>
                </a:solidFill>
                <a:latin typeface="Courier New"/>
                <a:ea typeface="Courier New"/>
                <a:cs typeface="Courier New"/>
                <a:sym typeface="Courier New"/>
              </a:rPr>
              <a:t> geometry </a:t>
            </a:r>
            <a:r>
              <a:rPr lang="es" sz="1300">
                <a:solidFill>
                  <a:srgbClr val="888888"/>
                </a:solidFill>
                <a:latin typeface="Courier New"/>
                <a:ea typeface="Courier New"/>
                <a:cs typeface="Courier New"/>
                <a:sym typeface="Courier New"/>
              </a:rPr>
              <a:t>=</a:t>
            </a:r>
            <a:r>
              <a:rPr lang="es" sz="1300">
                <a:solidFill>
                  <a:srgbClr val="444444"/>
                </a:solidFill>
                <a:latin typeface="Courier New"/>
                <a:ea typeface="Courier New"/>
                <a:cs typeface="Courier New"/>
                <a:sym typeface="Courier New"/>
              </a:rPr>
              <a:t> </a:t>
            </a:r>
            <a:r>
              <a:rPr lang="es" sz="1300">
                <a:solidFill>
                  <a:srgbClr val="30B030"/>
                </a:solidFill>
                <a:latin typeface="Courier New"/>
                <a:ea typeface="Courier New"/>
                <a:cs typeface="Courier New"/>
                <a:sym typeface="Courier New"/>
              </a:rPr>
              <a:t>new</a:t>
            </a:r>
            <a:r>
              <a:rPr lang="es" sz="1300">
                <a:solidFill>
                  <a:srgbClr val="444444"/>
                </a:solidFill>
                <a:latin typeface="Courier New"/>
                <a:ea typeface="Courier New"/>
                <a:cs typeface="Courier New"/>
                <a:sym typeface="Courier New"/>
              </a:rPr>
              <a:t> THREE</a:t>
            </a:r>
            <a:r>
              <a:rPr lang="es" sz="1300">
                <a:solidFill>
                  <a:srgbClr val="888888"/>
                </a:solidFill>
                <a:latin typeface="Courier New"/>
                <a:ea typeface="Courier New"/>
                <a:cs typeface="Courier New"/>
                <a:sym typeface="Courier New"/>
              </a:rPr>
              <a:t>.</a:t>
            </a:r>
            <a:r>
              <a:rPr lang="es" sz="1300">
                <a:solidFill>
                  <a:srgbClr val="2194CE"/>
                </a:solidFill>
                <a:latin typeface="Courier New"/>
                <a:ea typeface="Courier New"/>
                <a:cs typeface="Courier New"/>
                <a:sym typeface="Courier New"/>
              </a:rPr>
              <a:t>ConeGeometry</a:t>
            </a:r>
            <a:r>
              <a:rPr lang="es" sz="1300">
                <a:solidFill>
                  <a:srgbClr val="888888"/>
                </a:solidFill>
                <a:latin typeface="Courier New"/>
                <a:ea typeface="Courier New"/>
                <a:cs typeface="Courier New"/>
                <a:sym typeface="Courier New"/>
              </a:rPr>
              <a:t>(</a:t>
            </a:r>
            <a:r>
              <a:rPr lang="es" sz="1300">
                <a:solidFill>
                  <a:srgbClr val="444444"/>
                </a:solidFill>
                <a:latin typeface="Courier New"/>
                <a:ea typeface="Courier New"/>
                <a:cs typeface="Courier New"/>
                <a:sym typeface="Courier New"/>
              </a:rPr>
              <a:t> </a:t>
            </a:r>
            <a:r>
              <a:rPr lang="es" sz="1300">
                <a:solidFill>
                  <a:srgbClr val="FF0080"/>
                </a:solidFill>
                <a:latin typeface="Courier New"/>
                <a:ea typeface="Courier New"/>
                <a:cs typeface="Courier New"/>
                <a:sym typeface="Courier New"/>
              </a:rPr>
              <a:t>5</a:t>
            </a:r>
            <a:r>
              <a:rPr lang="es" sz="1300">
                <a:solidFill>
                  <a:srgbClr val="888888"/>
                </a:solidFill>
                <a:latin typeface="Courier New"/>
                <a:ea typeface="Courier New"/>
                <a:cs typeface="Courier New"/>
                <a:sym typeface="Courier New"/>
              </a:rPr>
              <a:t>,</a:t>
            </a:r>
            <a:r>
              <a:rPr lang="es" sz="1300">
                <a:solidFill>
                  <a:srgbClr val="444444"/>
                </a:solidFill>
                <a:latin typeface="Courier New"/>
                <a:ea typeface="Courier New"/>
                <a:cs typeface="Courier New"/>
                <a:sym typeface="Courier New"/>
              </a:rPr>
              <a:t> </a:t>
            </a:r>
            <a:r>
              <a:rPr lang="es" sz="1300">
                <a:solidFill>
                  <a:srgbClr val="FF0080"/>
                </a:solidFill>
                <a:latin typeface="Courier New"/>
                <a:ea typeface="Courier New"/>
                <a:cs typeface="Courier New"/>
                <a:sym typeface="Courier New"/>
              </a:rPr>
              <a:t>20</a:t>
            </a:r>
            <a:r>
              <a:rPr lang="es" sz="1300">
                <a:solidFill>
                  <a:srgbClr val="888888"/>
                </a:solidFill>
                <a:latin typeface="Courier New"/>
                <a:ea typeface="Courier New"/>
                <a:cs typeface="Courier New"/>
                <a:sym typeface="Courier New"/>
              </a:rPr>
              <a:t>,</a:t>
            </a:r>
            <a:r>
              <a:rPr lang="es" sz="1300">
                <a:solidFill>
                  <a:srgbClr val="444444"/>
                </a:solidFill>
                <a:latin typeface="Courier New"/>
                <a:ea typeface="Courier New"/>
                <a:cs typeface="Courier New"/>
                <a:sym typeface="Courier New"/>
              </a:rPr>
              <a:t> </a:t>
            </a:r>
            <a:r>
              <a:rPr lang="es" sz="1300">
                <a:solidFill>
                  <a:srgbClr val="FF0080"/>
                </a:solidFill>
                <a:latin typeface="Courier New"/>
                <a:ea typeface="Courier New"/>
                <a:cs typeface="Courier New"/>
                <a:sym typeface="Courier New"/>
              </a:rPr>
              <a:t>32</a:t>
            </a:r>
            <a:r>
              <a:rPr lang="es" sz="1300">
                <a:solidFill>
                  <a:srgbClr val="444444"/>
                </a:solidFill>
                <a:latin typeface="Courier New"/>
                <a:ea typeface="Courier New"/>
                <a:cs typeface="Courier New"/>
                <a:sym typeface="Courier New"/>
              </a:rPr>
              <a:t> </a:t>
            </a:r>
            <a:r>
              <a:rPr lang="es" sz="1300">
                <a:solidFill>
                  <a:srgbClr val="888888"/>
                </a:solidFill>
                <a:latin typeface="Courier New"/>
                <a:ea typeface="Courier New"/>
                <a:cs typeface="Courier New"/>
                <a:sym typeface="Courier New"/>
              </a:rPr>
              <a:t>);</a:t>
            </a:r>
            <a:endParaRPr sz="1700">
              <a:solidFill>
                <a:srgbClr val="24292E"/>
              </a:solidFill>
              <a:highlight>
                <a:schemeClr val="dk1"/>
              </a:highlight>
              <a:latin typeface="Courier New"/>
              <a:ea typeface="Courier New"/>
              <a:cs typeface="Courier New"/>
              <a:sym typeface="Courier New"/>
            </a:endParaRPr>
          </a:p>
          <a:p>
            <a:pPr marL="0" lvl="0" indent="0" algn="l" rtl="0">
              <a:spcBef>
                <a:spcPts val="0"/>
              </a:spcBef>
              <a:spcAft>
                <a:spcPts val="0"/>
              </a:spcAft>
              <a:buNone/>
            </a:pPr>
            <a:endParaRPr sz="1700">
              <a:solidFill>
                <a:srgbClr val="24292E"/>
              </a:solidFill>
              <a:highlight>
                <a:schemeClr val="dk1"/>
              </a:highlight>
              <a:latin typeface="Courier New"/>
              <a:ea typeface="Courier New"/>
              <a:cs typeface="Courier New"/>
              <a:sym typeface="Courier New"/>
            </a:endParaRPr>
          </a:p>
          <a:p>
            <a:pPr marL="0" lvl="0" indent="0" algn="l" rtl="0">
              <a:spcBef>
                <a:spcPts val="0"/>
              </a:spcBef>
              <a:spcAft>
                <a:spcPts val="0"/>
              </a:spcAft>
              <a:buNone/>
            </a:pPr>
            <a:endParaRPr sz="1700">
              <a:solidFill>
                <a:srgbClr val="24292E"/>
              </a:solidFill>
              <a:highlight>
                <a:schemeClr val="dk1"/>
              </a:highlight>
              <a:latin typeface="Courier New"/>
              <a:ea typeface="Courier New"/>
              <a:cs typeface="Courier New"/>
              <a:sym typeface="Courier New"/>
            </a:endParaRPr>
          </a:p>
          <a:p>
            <a:pPr marL="457200" lvl="0" indent="-323850" algn="l" rtl="0">
              <a:spcBef>
                <a:spcPts val="0"/>
              </a:spcBef>
              <a:spcAft>
                <a:spcPts val="0"/>
              </a:spcAft>
              <a:buClr>
                <a:srgbClr val="24292E"/>
              </a:buClr>
              <a:buSzPts val="1500"/>
              <a:buFont typeface="Barlow Condensed"/>
              <a:buChar char="●"/>
            </a:pPr>
            <a:r>
              <a:rPr lang="es" sz="1500" b="1">
                <a:highlight>
                  <a:schemeClr val="dk1"/>
                </a:highlight>
                <a:latin typeface="Barlow Condensed"/>
                <a:ea typeface="Barlow Condensed"/>
                <a:cs typeface="Barlow Condensed"/>
                <a:sym typeface="Barlow Condensed"/>
              </a:rPr>
              <a:t>THREE.DodecahedronGeometry</a:t>
            </a:r>
            <a:r>
              <a:rPr lang="es" sz="1500" b="1">
                <a:solidFill>
                  <a:srgbClr val="24292E"/>
                </a:solidFill>
                <a:highlight>
                  <a:schemeClr val="dk1"/>
                </a:highlight>
                <a:latin typeface="Barlow Condensed"/>
                <a:ea typeface="Barlow Condensed"/>
                <a:cs typeface="Barlow Condensed"/>
                <a:sym typeface="Barlow Condensed"/>
              </a:rPr>
              <a:t> (</a:t>
            </a:r>
            <a:r>
              <a:rPr lang="es" sz="1500" b="1">
                <a:solidFill>
                  <a:srgbClr val="434343"/>
                </a:solidFill>
                <a:highlight>
                  <a:schemeClr val="dk1"/>
                </a:highlight>
                <a:latin typeface="Barlow Condensed"/>
                <a:ea typeface="Barlow Condensed"/>
                <a:cs typeface="Barlow Condensed"/>
                <a:sym typeface="Barlow Condensed"/>
              </a:rPr>
              <a:t>radius, detail</a:t>
            </a:r>
            <a:r>
              <a:rPr lang="es" sz="1500" b="1">
                <a:solidFill>
                  <a:srgbClr val="24292E"/>
                </a:solidFill>
                <a:highlight>
                  <a:schemeClr val="dk1"/>
                </a:highlight>
                <a:latin typeface="Barlow Condensed"/>
                <a:ea typeface="Barlow Condensed"/>
                <a:cs typeface="Barlow Condensed"/>
                <a:sym typeface="Barlow Condensed"/>
              </a:rPr>
              <a:t>)</a:t>
            </a:r>
            <a:endParaRPr sz="1500" b="1">
              <a:solidFill>
                <a:srgbClr val="24292E"/>
              </a:solidFill>
              <a:highlight>
                <a:schemeClr val="dk1"/>
              </a:highlight>
              <a:latin typeface="Barlow Condensed"/>
              <a:ea typeface="Barlow Condensed"/>
              <a:cs typeface="Barlow Condensed"/>
              <a:sym typeface="Barlow Condensed"/>
            </a:endParaRPr>
          </a:p>
          <a:p>
            <a:pPr marL="457200" lvl="0" indent="0" algn="l" rtl="0">
              <a:spcBef>
                <a:spcPts val="0"/>
              </a:spcBef>
              <a:spcAft>
                <a:spcPts val="0"/>
              </a:spcAft>
              <a:buNone/>
            </a:pPr>
            <a:endParaRPr sz="1700" b="1">
              <a:solidFill>
                <a:srgbClr val="24292E"/>
              </a:solidFill>
              <a:highlight>
                <a:schemeClr val="dk1"/>
              </a:highlight>
              <a:latin typeface="Barlow Condensed"/>
              <a:ea typeface="Barlow Condensed"/>
              <a:cs typeface="Barlow Condensed"/>
              <a:sym typeface="Barlow Condensed"/>
            </a:endParaRPr>
          </a:p>
          <a:p>
            <a:pPr marL="457200" lvl="0" indent="0" algn="l" rtl="0">
              <a:spcBef>
                <a:spcPts val="0"/>
              </a:spcBef>
              <a:spcAft>
                <a:spcPts val="0"/>
              </a:spcAft>
              <a:buNone/>
            </a:pPr>
            <a:r>
              <a:rPr lang="es" sz="1300">
                <a:solidFill>
                  <a:srgbClr val="30B030"/>
                </a:solidFill>
                <a:latin typeface="Courier New"/>
                <a:ea typeface="Courier New"/>
                <a:cs typeface="Courier New"/>
                <a:sym typeface="Courier New"/>
              </a:rPr>
              <a:t>var</a:t>
            </a:r>
            <a:r>
              <a:rPr lang="es" sz="1300">
                <a:solidFill>
                  <a:srgbClr val="444444"/>
                </a:solidFill>
                <a:latin typeface="Courier New"/>
                <a:ea typeface="Courier New"/>
                <a:cs typeface="Courier New"/>
                <a:sym typeface="Courier New"/>
              </a:rPr>
              <a:t> geometry </a:t>
            </a:r>
            <a:r>
              <a:rPr lang="es" sz="1300">
                <a:solidFill>
                  <a:srgbClr val="888888"/>
                </a:solidFill>
                <a:latin typeface="Courier New"/>
                <a:ea typeface="Courier New"/>
                <a:cs typeface="Courier New"/>
                <a:sym typeface="Courier New"/>
              </a:rPr>
              <a:t>=</a:t>
            </a:r>
            <a:r>
              <a:rPr lang="es" sz="1300">
                <a:solidFill>
                  <a:srgbClr val="444444"/>
                </a:solidFill>
                <a:latin typeface="Courier New"/>
                <a:ea typeface="Courier New"/>
                <a:cs typeface="Courier New"/>
                <a:sym typeface="Courier New"/>
              </a:rPr>
              <a:t> </a:t>
            </a:r>
            <a:r>
              <a:rPr lang="es" sz="1300">
                <a:solidFill>
                  <a:srgbClr val="30B030"/>
                </a:solidFill>
                <a:latin typeface="Courier New"/>
                <a:ea typeface="Courier New"/>
                <a:cs typeface="Courier New"/>
                <a:sym typeface="Courier New"/>
              </a:rPr>
              <a:t>new</a:t>
            </a:r>
            <a:r>
              <a:rPr lang="es" sz="1300">
                <a:solidFill>
                  <a:srgbClr val="444444"/>
                </a:solidFill>
                <a:latin typeface="Courier New"/>
                <a:ea typeface="Courier New"/>
                <a:cs typeface="Courier New"/>
                <a:sym typeface="Courier New"/>
              </a:rPr>
              <a:t> THREE</a:t>
            </a:r>
            <a:r>
              <a:rPr lang="es" sz="1300">
                <a:solidFill>
                  <a:srgbClr val="888888"/>
                </a:solidFill>
                <a:latin typeface="Courier New"/>
                <a:ea typeface="Courier New"/>
                <a:cs typeface="Courier New"/>
                <a:sym typeface="Courier New"/>
              </a:rPr>
              <a:t>.</a:t>
            </a:r>
            <a:r>
              <a:rPr lang="es" sz="1300">
                <a:solidFill>
                  <a:srgbClr val="2194CE"/>
                </a:solidFill>
                <a:latin typeface="Courier New"/>
                <a:ea typeface="Courier New"/>
                <a:cs typeface="Courier New"/>
                <a:sym typeface="Courier New"/>
              </a:rPr>
              <a:t>DodecahdronGeometry</a:t>
            </a:r>
            <a:r>
              <a:rPr lang="es" sz="1300">
                <a:solidFill>
                  <a:srgbClr val="888888"/>
                </a:solidFill>
                <a:latin typeface="Courier New"/>
                <a:ea typeface="Courier New"/>
                <a:cs typeface="Courier New"/>
                <a:sym typeface="Courier New"/>
              </a:rPr>
              <a:t>(</a:t>
            </a:r>
            <a:r>
              <a:rPr lang="es" sz="1300">
                <a:solidFill>
                  <a:srgbClr val="444444"/>
                </a:solidFill>
                <a:latin typeface="Courier New"/>
                <a:ea typeface="Courier New"/>
                <a:cs typeface="Courier New"/>
                <a:sym typeface="Courier New"/>
              </a:rPr>
              <a:t>);</a:t>
            </a:r>
            <a:endParaRPr sz="1300">
              <a:solidFill>
                <a:srgbClr val="444444"/>
              </a:solidFill>
              <a:latin typeface="Courier New"/>
              <a:ea typeface="Courier New"/>
              <a:cs typeface="Courier New"/>
              <a:sym typeface="Courier New"/>
            </a:endParaRPr>
          </a:p>
          <a:p>
            <a:pPr marL="0" lvl="0" indent="0" algn="l" rtl="0">
              <a:spcBef>
                <a:spcPts val="0"/>
              </a:spcBef>
              <a:spcAft>
                <a:spcPts val="0"/>
              </a:spcAft>
              <a:buNone/>
            </a:pPr>
            <a:endParaRPr sz="1700">
              <a:solidFill>
                <a:srgbClr val="444444"/>
              </a:solidFill>
              <a:latin typeface="Courier New"/>
              <a:ea typeface="Courier New"/>
              <a:cs typeface="Courier New"/>
              <a:sym typeface="Courier New"/>
            </a:endParaRPr>
          </a:p>
          <a:p>
            <a:pPr marL="0" lvl="0" indent="0" algn="l" rtl="0">
              <a:spcBef>
                <a:spcPts val="0"/>
              </a:spcBef>
              <a:spcAft>
                <a:spcPts val="0"/>
              </a:spcAft>
              <a:buNone/>
            </a:pPr>
            <a:endParaRPr sz="1700">
              <a:solidFill>
                <a:srgbClr val="444444"/>
              </a:solidFill>
              <a:latin typeface="Courier New"/>
              <a:ea typeface="Courier New"/>
              <a:cs typeface="Courier New"/>
              <a:sym typeface="Courier New"/>
            </a:endParaRPr>
          </a:p>
          <a:p>
            <a:pPr marL="457200" lvl="0" indent="-323850" algn="l" rtl="0">
              <a:spcBef>
                <a:spcPts val="0"/>
              </a:spcBef>
              <a:spcAft>
                <a:spcPts val="0"/>
              </a:spcAft>
              <a:buClr>
                <a:srgbClr val="24292E"/>
              </a:buClr>
              <a:buSzPts val="1500"/>
              <a:buFont typeface="Barlow Condensed"/>
              <a:buChar char="●"/>
            </a:pPr>
            <a:r>
              <a:rPr lang="es" sz="1500" b="1">
                <a:highlight>
                  <a:schemeClr val="dk1"/>
                </a:highlight>
                <a:latin typeface="Barlow Condensed"/>
                <a:ea typeface="Barlow Condensed"/>
                <a:cs typeface="Barlow Condensed"/>
                <a:sym typeface="Barlow Condensed"/>
              </a:rPr>
              <a:t>THREE.TorusGeometry </a:t>
            </a:r>
            <a:r>
              <a:rPr lang="es" sz="1500" b="1">
                <a:solidFill>
                  <a:srgbClr val="24292E"/>
                </a:solidFill>
                <a:highlight>
                  <a:schemeClr val="dk1"/>
                </a:highlight>
                <a:latin typeface="Barlow Condensed"/>
                <a:ea typeface="Barlow Condensed"/>
                <a:cs typeface="Barlow Condensed"/>
                <a:sym typeface="Barlow Condensed"/>
              </a:rPr>
              <a:t>(</a:t>
            </a:r>
            <a:r>
              <a:rPr lang="es" sz="1500" b="1">
                <a:solidFill>
                  <a:srgbClr val="434343"/>
                </a:solidFill>
                <a:latin typeface="Barlow Condensed"/>
                <a:ea typeface="Barlow Condensed"/>
                <a:cs typeface="Barlow Condensed"/>
                <a:sym typeface="Barlow Condensed"/>
              </a:rPr>
              <a:t>radius, tube,  radialSegments, tubularSegments, arc</a:t>
            </a:r>
            <a:r>
              <a:rPr lang="es" sz="1500" b="1">
                <a:latin typeface="Barlow Condensed"/>
                <a:ea typeface="Barlow Condensed"/>
                <a:cs typeface="Barlow Condensed"/>
                <a:sym typeface="Barlow Condensed"/>
              </a:rPr>
              <a:t>)</a:t>
            </a:r>
            <a:endParaRPr sz="1500" b="1">
              <a:latin typeface="Barlow Condensed"/>
              <a:ea typeface="Barlow Condensed"/>
              <a:cs typeface="Barlow Condensed"/>
              <a:sym typeface="Barlow Condensed"/>
            </a:endParaRPr>
          </a:p>
          <a:p>
            <a:pPr marL="457200" lvl="0" indent="0" algn="l" rtl="0">
              <a:spcBef>
                <a:spcPts val="0"/>
              </a:spcBef>
              <a:spcAft>
                <a:spcPts val="0"/>
              </a:spcAft>
              <a:buNone/>
            </a:pPr>
            <a:endParaRPr sz="1700" b="1">
              <a:solidFill>
                <a:srgbClr val="24292E"/>
              </a:solidFill>
              <a:highlight>
                <a:schemeClr val="dk1"/>
              </a:highlight>
              <a:latin typeface="Barlow Condensed"/>
              <a:ea typeface="Barlow Condensed"/>
              <a:cs typeface="Barlow Condensed"/>
              <a:sym typeface="Barlow Condensed"/>
            </a:endParaRPr>
          </a:p>
          <a:p>
            <a:pPr marL="457200" lvl="0" indent="0" algn="l" rtl="0">
              <a:spcBef>
                <a:spcPts val="0"/>
              </a:spcBef>
              <a:spcAft>
                <a:spcPts val="0"/>
              </a:spcAft>
              <a:buNone/>
            </a:pPr>
            <a:r>
              <a:rPr lang="es" sz="1300">
                <a:solidFill>
                  <a:srgbClr val="30B030"/>
                </a:solidFill>
                <a:latin typeface="Courier New"/>
                <a:ea typeface="Courier New"/>
                <a:cs typeface="Courier New"/>
                <a:sym typeface="Courier New"/>
              </a:rPr>
              <a:t>var</a:t>
            </a:r>
            <a:r>
              <a:rPr lang="es" sz="1300">
                <a:solidFill>
                  <a:srgbClr val="444444"/>
                </a:solidFill>
                <a:latin typeface="Courier New"/>
                <a:ea typeface="Courier New"/>
                <a:cs typeface="Courier New"/>
                <a:sym typeface="Courier New"/>
              </a:rPr>
              <a:t> geometry </a:t>
            </a:r>
            <a:r>
              <a:rPr lang="es" sz="1300">
                <a:solidFill>
                  <a:srgbClr val="888888"/>
                </a:solidFill>
                <a:latin typeface="Courier New"/>
                <a:ea typeface="Courier New"/>
                <a:cs typeface="Courier New"/>
                <a:sym typeface="Courier New"/>
              </a:rPr>
              <a:t>=</a:t>
            </a:r>
            <a:r>
              <a:rPr lang="es" sz="1300">
                <a:solidFill>
                  <a:srgbClr val="444444"/>
                </a:solidFill>
                <a:latin typeface="Courier New"/>
                <a:ea typeface="Courier New"/>
                <a:cs typeface="Courier New"/>
                <a:sym typeface="Courier New"/>
              </a:rPr>
              <a:t> </a:t>
            </a:r>
            <a:r>
              <a:rPr lang="es" sz="1300">
                <a:solidFill>
                  <a:srgbClr val="30B030"/>
                </a:solidFill>
                <a:latin typeface="Courier New"/>
                <a:ea typeface="Courier New"/>
                <a:cs typeface="Courier New"/>
                <a:sym typeface="Courier New"/>
              </a:rPr>
              <a:t>new</a:t>
            </a:r>
            <a:r>
              <a:rPr lang="es" sz="1300">
                <a:solidFill>
                  <a:srgbClr val="444444"/>
                </a:solidFill>
                <a:latin typeface="Courier New"/>
                <a:ea typeface="Courier New"/>
                <a:cs typeface="Courier New"/>
                <a:sym typeface="Courier New"/>
              </a:rPr>
              <a:t> THREE</a:t>
            </a:r>
            <a:r>
              <a:rPr lang="es" sz="1300">
                <a:solidFill>
                  <a:srgbClr val="888888"/>
                </a:solidFill>
                <a:latin typeface="Courier New"/>
                <a:ea typeface="Courier New"/>
                <a:cs typeface="Courier New"/>
                <a:sym typeface="Courier New"/>
              </a:rPr>
              <a:t>.</a:t>
            </a:r>
            <a:r>
              <a:rPr lang="es" sz="1300">
                <a:solidFill>
                  <a:srgbClr val="2194CE"/>
                </a:solidFill>
                <a:latin typeface="Courier New"/>
                <a:ea typeface="Courier New"/>
                <a:cs typeface="Courier New"/>
                <a:sym typeface="Courier New"/>
              </a:rPr>
              <a:t>TorusGeometry</a:t>
            </a:r>
            <a:r>
              <a:rPr lang="es" sz="1300">
                <a:solidFill>
                  <a:srgbClr val="888888"/>
                </a:solidFill>
                <a:latin typeface="Courier New"/>
                <a:ea typeface="Courier New"/>
                <a:cs typeface="Courier New"/>
                <a:sym typeface="Courier New"/>
              </a:rPr>
              <a:t>(</a:t>
            </a:r>
            <a:r>
              <a:rPr lang="es" sz="1300">
                <a:solidFill>
                  <a:srgbClr val="444444"/>
                </a:solidFill>
                <a:latin typeface="Courier New"/>
                <a:ea typeface="Courier New"/>
                <a:cs typeface="Courier New"/>
                <a:sym typeface="Courier New"/>
              </a:rPr>
              <a:t> </a:t>
            </a:r>
            <a:r>
              <a:rPr lang="es" sz="1300">
                <a:solidFill>
                  <a:srgbClr val="FF0080"/>
                </a:solidFill>
                <a:latin typeface="Courier New"/>
                <a:ea typeface="Courier New"/>
                <a:cs typeface="Courier New"/>
                <a:sym typeface="Courier New"/>
              </a:rPr>
              <a:t>10</a:t>
            </a:r>
            <a:r>
              <a:rPr lang="es" sz="1300">
                <a:solidFill>
                  <a:srgbClr val="888888"/>
                </a:solidFill>
                <a:latin typeface="Courier New"/>
                <a:ea typeface="Courier New"/>
                <a:cs typeface="Courier New"/>
                <a:sym typeface="Courier New"/>
              </a:rPr>
              <a:t>,</a:t>
            </a:r>
            <a:r>
              <a:rPr lang="es" sz="1300">
                <a:solidFill>
                  <a:srgbClr val="444444"/>
                </a:solidFill>
                <a:latin typeface="Courier New"/>
                <a:ea typeface="Courier New"/>
                <a:cs typeface="Courier New"/>
                <a:sym typeface="Courier New"/>
              </a:rPr>
              <a:t> </a:t>
            </a:r>
            <a:r>
              <a:rPr lang="es" sz="1300">
                <a:solidFill>
                  <a:srgbClr val="FF0080"/>
                </a:solidFill>
                <a:latin typeface="Courier New"/>
                <a:ea typeface="Courier New"/>
                <a:cs typeface="Courier New"/>
                <a:sym typeface="Courier New"/>
              </a:rPr>
              <a:t>3</a:t>
            </a:r>
            <a:r>
              <a:rPr lang="es" sz="1300">
                <a:solidFill>
                  <a:srgbClr val="888888"/>
                </a:solidFill>
                <a:latin typeface="Courier New"/>
                <a:ea typeface="Courier New"/>
                <a:cs typeface="Courier New"/>
                <a:sym typeface="Courier New"/>
              </a:rPr>
              <a:t>,</a:t>
            </a:r>
            <a:r>
              <a:rPr lang="es" sz="1300">
                <a:solidFill>
                  <a:srgbClr val="444444"/>
                </a:solidFill>
                <a:latin typeface="Courier New"/>
                <a:ea typeface="Courier New"/>
                <a:cs typeface="Courier New"/>
                <a:sym typeface="Courier New"/>
              </a:rPr>
              <a:t> </a:t>
            </a:r>
            <a:r>
              <a:rPr lang="es" sz="1300">
                <a:solidFill>
                  <a:srgbClr val="FF0080"/>
                </a:solidFill>
                <a:latin typeface="Courier New"/>
                <a:ea typeface="Courier New"/>
                <a:cs typeface="Courier New"/>
                <a:sym typeface="Courier New"/>
              </a:rPr>
              <a:t>16</a:t>
            </a:r>
            <a:r>
              <a:rPr lang="es" sz="1300">
                <a:solidFill>
                  <a:srgbClr val="888888"/>
                </a:solidFill>
                <a:latin typeface="Courier New"/>
                <a:ea typeface="Courier New"/>
                <a:cs typeface="Courier New"/>
                <a:sym typeface="Courier New"/>
              </a:rPr>
              <a:t>,</a:t>
            </a:r>
            <a:r>
              <a:rPr lang="es" sz="1300">
                <a:solidFill>
                  <a:srgbClr val="444444"/>
                </a:solidFill>
                <a:latin typeface="Courier New"/>
                <a:ea typeface="Courier New"/>
                <a:cs typeface="Courier New"/>
                <a:sym typeface="Courier New"/>
              </a:rPr>
              <a:t> </a:t>
            </a:r>
            <a:r>
              <a:rPr lang="es" sz="1300">
                <a:solidFill>
                  <a:srgbClr val="FF0080"/>
                </a:solidFill>
                <a:latin typeface="Courier New"/>
                <a:ea typeface="Courier New"/>
                <a:cs typeface="Courier New"/>
                <a:sym typeface="Courier New"/>
              </a:rPr>
              <a:t>100</a:t>
            </a:r>
            <a:r>
              <a:rPr lang="es" sz="1300">
                <a:solidFill>
                  <a:srgbClr val="444444"/>
                </a:solidFill>
                <a:latin typeface="Courier New"/>
                <a:ea typeface="Courier New"/>
                <a:cs typeface="Courier New"/>
                <a:sym typeface="Courier New"/>
              </a:rPr>
              <a:t> </a:t>
            </a:r>
            <a:r>
              <a:rPr lang="es" sz="1300">
                <a:solidFill>
                  <a:srgbClr val="888888"/>
                </a:solidFill>
                <a:latin typeface="Courier New"/>
                <a:ea typeface="Courier New"/>
                <a:cs typeface="Courier New"/>
                <a:sym typeface="Courier New"/>
              </a:rPr>
              <a:t>);</a:t>
            </a:r>
            <a:endParaRPr sz="1700" b="1">
              <a:solidFill>
                <a:srgbClr val="24292E"/>
              </a:solidFill>
              <a:highlight>
                <a:schemeClr val="dk1"/>
              </a:highlight>
              <a:latin typeface="Courier New"/>
              <a:ea typeface="Courier New"/>
              <a:cs typeface="Courier New"/>
              <a:sym typeface="Courier New"/>
            </a:endParaRPr>
          </a:p>
          <a:p>
            <a:pPr marL="457200" lvl="0" indent="0" algn="l" rtl="0">
              <a:spcBef>
                <a:spcPts val="0"/>
              </a:spcBef>
              <a:spcAft>
                <a:spcPts val="0"/>
              </a:spcAft>
              <a:buNone/>
            </a:pPr>
            <a:endParaRPr sz="1700" b="1">
              <a:solidFill>
                <a:srgbClr val="24292E"/>
              </a:solidFill>
              <a:highlight>
                <a:schemeClr val="dk1"/>
              </a:highlight>
              <a:latin typeface="Barlow Condensed"/>
              <a:ea typeface="Barlow Condensed"/>
              <a:cs typeface="Barlow Condensed"/>
              <a:sym typeface="Barlow Condensed"/>
            </a:endParaRPr>
          </a:p>
        </p:txBody>
      </p:sp>
      <p:pic>
        <p:nvPicPr>
          <p:cNvPr id="391" name="Google Shape;391;p17"/>
          <p:cNvPicPr preferRelativeResize="0"/>
          <p:nvPr/>
        </p:nvPicPr>
        <p:blipFill>
          <a:blip r:embed="rId3">
            <a:alphaModFix/>
          </a:blip>
          <a:stretch>
            <a:fillRect/>
          </a:stretch>
        </p:blipFill>
        <p:spPr>
          <a:xfrm>
            <a:off x="6897125" y="558600"/>
            <a:ext cx="1450350" cy="1272550"/>
          </a:xfrm>
          <a:prstGeom prst="rect">
            <a:avLst/>
          </a:prstGeom>
          <a:noFill/>
          <a:ln>
            <a:noFill/>
          </a:ln>
        </p:spPr>
      </p:pic>
      <p:pic>
        <p:nvPicPr>
          <p:cNvPr id="392" name="Google Shape;392;p17"/>
          <p:cNvPicPr preferRelativeResize="0"/>
          <p:nvPr/>
        </p:nvPicPr>
        <p:blipFill>
          <a:blip r:embed="rId4">
            <a:alphaModFix/>
          </a:blip>
          <a:stretch>
            <a:fillRect/>
          </a:stretch>
        </p:blipFill>
        <p:spPr>
          <a:xfrm>
            <a:off x="6822075" y="2046565"/>
            <a:ext cx="1600450" cy="1125860"/>
          </a:xfrm>
          <a:prstGeom prst="rect">
            <a:avLst/>
          </a:prstGeom>
          <a:noFill/>
          <a:ln>
            <a:noFill/>
          </a:ln>
        </p:spPr>
      </p:pic>
      <p:pic>
        <p:nvPicPr>
          <p:cNvPr id="393" name="Google Shape;393;p17"/>
          <p:cNvPicPr preferRelativeResize="0"/>
          <p:nvPr/>
        </p:nvPicPr>
        <p:blipFill>
          <a:blip r:embed="rId5">
            <a:alphaModFix/>
          </a:blip>
          <a:stretch>
            <a:fillRect/>
          </a:stretch>
        </p:blipFill>
        <p:spPr>
          <a:xfrm>
            <a:off x="6897125" y="3387856"/>
            <a:ext cx="1450350" cy="1195168"/>
          </a:xfrm>
          <a:prstGeom prst="rect">
            <a:avLst/>
          </a:prstGeom>
          <a:noFill/>
          <a:ln>
            <a:noFill/>
          </a:ln>
        </p:spPr>
      </p:pic>
    </p:spTree>
  </p:cSld>
  <p:clrMapOvr>
    <a:masterClrMapping/>
  </p:clrMapOvr>
</p:sld>
</file>

<file path=ppt/theme/theme1.xml><?xml version="1.0" encoding="utf-8"?>
<a:theme xmlns:a="http://schemas.openxmlformats.org/drawingml/2006/main" name="My Creative CV by slidesgo">
  <a:themeElements>
    <a:clrScheme name="Simple Light">
      <a:dk1>
        <a:srgbClr val="E9E6E1"/>
      </a:dk1>
      <a:lt1>
        <a:srgbClr val="434343"/>
      </a:lt1>
      <a:dk2>
        <a:srgbClr val="0C2E3A"/>
      </a:dk2>
      <a:lt2>
        <a:srgbClr val="018790"/>
      </a:lt2>
      <a:accent1>
        <a:srgbClr val="FFD497"/>
      </a:accent1>
      <a:accent2>
        <a:srgbClr val="1DCDC3"/>
      </a:accent2>
      <a:accent3>
        <a:srgbClr val="78001B"/>
      </a:accent3>
      <a:accent4>
        <a:srgbClr val="F5340B"/>
      </a:accent4>
      <a:accent5>
        <a:srgbClr val="FF823B"/>
      </a:accent5>
      <a:accent6>
        <a:srgbClr val="FFA73B"/>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TotalTime>
  <Words>1082</Words>
  <Application>Microsoft Office PowerPoint</Application>
  <PresentationFormat>On-screen Show (16:9)</PresentationFormat>
  <Paragraphs>150</Paragraphs>
  <Slides>15</Slides>
  <Notes>15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Arial</vt:lpstr>
      <vt:lpstr>Arvo</vt:lpstr>
      <vt:lpstr>Barlow Condensed SemiBold</vt:lpstr>
      <vt:lpstr>Roboto Mono</vt:lpstr>
      <vt:lpstr>Barlow Condensed Medium</vt:lpstr>
      <vt:lpstr>Barlow Condensed</vt:lpstr>
      <vt:lpstr>Courier New</vt:lpstr>
      <vt:lpstr>Fira Sans Extra Condensed Medium</vt:lpstr>
      <vt:lpstr>My Creative CV by slidesgo</vt:lpstr>
      <vt:lpstr>Bekerja dengan Geometri </vt:lpstr>
      <vt:lpstr>Anggota Kelompok :</vt:lpstr>
      <vt:lpstr>Apa itu Geometri?</vt:lpstr>
      <vt:lpstr>Geometry vs BufferGeometry</vt:lpstr>
      <vt:lpstr>PowerPoint Presentation</vt:lpstr>
      <vt:lpstr>Properti dari geometri</vt:lpstr>
      <vt:lpstr>Method dari Geometri</vt:lpstr>
      <vt:lpstr>PowerPoint Presentation</vt:lpstr>
      <vt:lpstr>PowerPoint Presentation</vt:lpstr>
      <vt:lpstr>PowerPoint Presentation</vt:lpstr>
      <vt:lpstr>PowerPoint Presentation</vt:lpstr>
      <vt:lpstr>PowerPoint Presentation</vt:lpstr>
      <vt:lpstr>Implementasi</vt:lpstr>
      <vt:lpstr>THANKS!</vt:lpstr>
      <vt:lpstr>Sumber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Bekerja dengan Geometri </dc:title>
  <cp:lastModifiedBy>05111840000083@mahasiswa.integra.its.ac.id</cp:lastModifiedBy>
  <cp:revision>8</cp:revision>
  <dcterms:modified xsi:type="dcterms:W3CDTF">2020-04-22T12:15:45Z</dcterms:modified>
</cp:coreProperties>
</file>