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25"/>
  </p:notesMasterIdLst>
  <p:sldIdLst>
    <p:sldId id="293" r:id="rId2"/>
    <p:sldId id="322" r:id="rId3"/>
    <p:sldId id="260" r:id="rId4"/>
    <p:sldId id="323" r:id="rId5"/>
    <p:sldId id="267" r:id="rId6"/>
    <p:sldId id="300" r:id="rId7"/>
    <p:sldId id="309" r:id="rId8"/>
    <p:sldId id="312" r:id="rId9"/>
    <p:sldId id="320" r:id="rId10"/>
    <p:sldId id="313" r:id="rId11"/>
    <p:sldId id="324" r:id="rId12"/>
    <p:sldId id="294" r:id="rId13"/>
    <p:sldId id="321" r:id="rId14"/>
    <p:sldId id="295" r:id="rId15"/>
    <p:sldId id="296" r:id="rId16"/>
    <p:sldId id="301" r:id="rId17"/>
    <p:sldId id="314" r:id="rId18"/>
    <p:sldId id="315" r:id="rId19"/>
    <p:sldId id="316" r:id="rId20"/>
    <p:sldId id="319" r:id="rId21"/>
    <p:sldId id="317" r:id="rId22"/>
    <p:sldId id="318" r:id="rId23"/>
    <p:sldId id="310" r:id="rId24"/>
  </p:sldIdLst>
  <p:sldSz cx="9144000" cy="5143500" type="screen16x9"/>
  <p:notesSz cx="6858000" cy="9144000"/>
  <p:embeddedFontLst>
    <p:embeddedFont>
      <p:font typeface="Bahnschrift" panose="020B0502040204020203" pitchFamily="34" charset="0"/>
      <p:regular r:id="rId26"/>
      <p:bold r:id="rId27"/>
    </p:embeddedFont>
    <p:embeddedFont>
      <p:font typeface="Montserrat" panose="020B060402020202020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1378">
          <p15:clr>
            <a:srgbClr val="9AA0A6"/>
          </p15:clr>
        </p15:guide>
        <p15:guide id="2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21147C-B26B-4DCD-858F-D77157428584}" v="897" dt="2020-04-15T14:12:44.568"/>
  </p1510:revLst>
</p1510:revInfo>
</file>

<file path=ppt/tableStyles.xml><?xml version="1.0" encoding="utf-8"?>
<a:tblStyleLst xmlns:a="http://schemas.openxmlformats.org/drawingml/2006/main" def="{FF1A9C33-194A-49A8-B2F6-C16468E63A5C}">
  <a:tblStyle styleId="{FF1A9C33-194A-49A8-B2F6-C16468E63A5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3875" autoAdjust="0"/>
  </p:normalViewPr>
  <p:slideViewPr>
    <p:cSldViewPr snapToGrid="0">
      <p:cViewPr>
        <p:scale>
          <a:sx n="75" d="100"/>
          <a:sy n="75" d="100"/>
        </p:scale>
        <p:origin x="132" y="164"/>
      </p:cViewPr>
      <p:guideLst>
        <p:guide pos="1378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ulia Niza(568279)" userId="2552b504-7c93-4f1d-b370-74c81536b802" providerId="ADAL" clId="{AE7ABD51-3341-4455-9A08-8892A3134066}"/>
    <pc:docChg chg="custSel addSld delSld modSld delMainMaster">
      <pc:chgData name="Yulia Niza(568279)" userId="2552b504-7c93-4f1d-b370-74c81536b802" providerId="ADAL" clId="{AE7ABD51-3341-4455-9A08-8892A3134066}" dt="2020-04-11T10:43:28.121" v="174" actId="1076"/>
      <pc:docMkLst>
        <pc:docMk/>
      </pc:docMkLst>
      <pc:sldChg chg="modSp mod">
        <pc:chgData name="Yulia Niza(568279)" userId="2552b504-7c93-4f1d-b370-74c81536b802" providerId="ADAL" clId="{AE7ABD51-3341-4455-9A08-8892A3134066}" dt="2020-04-11T10:24:04.731" v="1" actId="1076"/>
        <pc:sldMkLst>
          <pc:docMk/>
          <pc:sldMk cId="0" sldId="260"/>
        </pc:sldMkLst>
        <pc:graphicFrameChg chg="mod">
          <ac:chgData name="Yulia Niza(568279)" userId="2552b504-7c93-4f1d-b370-74c81536b802" providerId="ADAL" clId="{AE7ABD51-3341-4455-9A08-8892A3134066}" dt="2020-04-11T10:24:04.731" v="1" actId="1076"/>
          <ac:graphicFrameMkLst>
            <pc:docMk/>
            <pc:sldMk cId="0" sldId="260"/>
            <ac:graphicFrameMk id="6" creationId="{660F4621-44DC-4572-9D94-000CB211598B}"/>
          </ac:graphicFrameMkLst>
        </pc:graphicFrameChg>
      </pc:sldChg>
      <pc:sldChg chg="del">
        <pc:chgData name="Yulia Niza(568279)" userId="2552b504-7c93-4f1d-b370-74c81536b802" providerId="ADAL" clId="{AE7ABD51-3341-4455-9A08-8892A3134066}" dt="2020-04-11T10:24:11.120" v="2" actId="47"/>
        <pc:sldMkLst>
          <pc:docMk/>
          <pc:sldMk cId="0" sldId="261"/>
        </pc:sldMkLst>
      </pc:sldChg>
      <pc:sldChg chg="del">
        <pc:chgData name="Yulia Niza(568279)" userId="2552b504-7c93-4f1d-b370-74c81536b802" providerId="ADAL" clId="{AE7ABD51-3341-4455-9A08-8892A3134066}" dt="2020-04-11T10:24:13.951" v="3" actId="47"/>
        <pc:sldMkLst>
          <pc:docMk/>
          <pc:sldMk cId="0" sldId="263"/>
        </pc:sldMkLst>
      </pc:sldChg>
      <pc:sldChg chg="del">
        <pc:chgData name="Yulia Niza(568279)" userId="2552b504-7c93-4f1d-b370-74c81536b802" providerId="ADAL" clId="{AE7ABD51-3341-4455-9A08-8892A3134066}" dt="2020-04-11T10:24:15.950" v="4" actId="47"/>
        <pc:sldMkLst>
          <pc:docMk/>
          <pc:sldMk cId="0" sldId="264"/>
        </pc:sldMkLst>
      </pc:sldChg>
      <pc:sldChg chg="del">
        <pc:chgData name="Yulia Niza(568279)" userId="2552b504-7c93-4f1d-b370-74c81536b802" providerId="ADAL" clId="{AE7ABD51-3341-4455-9A08-8892A3134066}" dt="2020-04-11T10:24:17.601" v="5" actId="47"/>
        <pc:sldMkLst>
          <pc:docMk/>
          <pc:sldMk cId="0" sldId="265"/>
        </pc:sldMkLst>
      </pc:sldChg>
      <pc:sldChg chg="del">
        <pc:chgData name="Yulia Niza(568279)" userId="2552b504-7c93-4f1d-b370-74c81536b802" providerId="ADAL" clId="{AE7ABD51-3341-4455-9A08-8892A3134066}" dt="2020-04-11T10:24:18.435" v="6" actId="47"/>
        <pc:sldMkLst>
          <pc:docMk/>
          <pc:sldMk cId="0" sldId="266"/>
        </pc:sldMkLst>
      </pc:sldChg>
      <pc:sldChg chg="addSp delSp modSp mod">
        <pc:chgData name="Yulia Niza(568279)" userId="2552b504-7c93-4f1d-b370-74c81536b802" providerId="ADAL" clId="{AE7ABD51-3341-4455-9A08-8892A3134066}" dt="2020-04-11T10:27:36.362" v="32" actId="5793"/>
        <pc:sldMkLst>
          <pc:docMk/>
          <pc:sldMk cId="0" sldId="267"/>
        </pc:sldMkLst>
        <pc:spChg chg="add del mod">
          <ac:chgData name="Yulia Niza(568279)" userId="2552b504-7c93-4f1d-b370-74c81536b802" providerId="ADAL" clId="{AE7ABD51-3341-4455-9A08-8892A3134066}" dt="2020-04-11T10:24:29.768" v="8" actId="478"/>
          <ac:spMkLst>
            <pc:docMk/>
            <pc:sldMk cId="0" sldId="267"/>
            <ac:spMk id="3" creationId="{C46EAB8F-7692-4B77-9595-5F3E1A06BAE7}"/>
          </ac:spMkLst>
        </pc:spChg>
        <pc:spChg chg="add del mod">
          <ac:chgData name="Yulia Niza(568279)" userId="2552b504-7c93-4f1d-b370-74c81536b802" providerId="ADAL" clId="{AE7ABD51-3341-4455-9A08-8892A3134066}" dt="2020-04-11T10:24:29.768" v="8" actId="478"/>
          <ac:spMkLst>
            <pc:docMk/>
            <pc:sldMk cId="0" sldId="267"/>
            <ac:spMk id="5" creationId="{96E7C491-9E40-4803-9B40-888D570CB073}"/>
          </ac:spMkLst>
        </pc:spChg>
        <pc:spChg chg="add del mod">
          <ac:chgData name="Yulia Niza(568279)" userId="2552b504-7c93-4f1d-b370-74c81536b802" providerId="ADAL" clId="{AE7ABD51-3341-4455-9A08-8892A3134066}" dt="2020-04-11T10:24:29.768" v="8" actId="478"/>
          <ac:spMkLst>
            <pc:docMk/>
            <pc:sldMk cId="0" sldId="267"/>
            <ac:spMk id="7" creationId="{2A993DFC-F1E9-4E64-93A6-8DB20D37D885}"/>
          </ac:spMkLst>
        </pc:spChg>
        <pc:spChg chg="add del mod">
          <ac:chgData name="Yulia Niza(568279)" userId="2552b504-7c93-4f1d-b370-74c81536b802" providerId="ADAL" clId="{AE7ABD51-3341-4455-9A08-8892A3134066}" dt="2020-04-11T10:24:29.768" v="8" actId="478"/>
          <ac:spMkLst>
            <pc:docMk/>
            <pc:sldMk cId="0" sldId="267"/>
            <ac:spMk id="9" creationId="{AA10A10A-D521-49EC-B5BF-3888AE656D79}"/>
          </ac:spMkLst>
        </pc:spChg>
        <pc:spChg chg="add del mod">
          <ac:chgData name="Yulia Niza(568279)" userId="2552b504-7c93-4f1d-b370-74c81536b802" providerId="ADAL" clId="{AE7ABD51-3341-4455-9A08-8892A3134066}" dt="2020-04-11T10:24:33.122" v="9" actId="478"/>
          <ac:spMkLst>
            <pc:docMk/>
            <pc:sldMk cId="0" sldId="267"/>
            <ac:spMk id="11" creationId="{7B925DF9-F4AB-4650-A2FF-3067B6CF542E}"/>
          </ac:spMkLst>
        </pc:spChg>
        <pc:spChg chg="add del mod">
          <ac:chgData name="Yulia Niza(568279)" userId="2552b504-7c93-4f1d-b370-74c81536b802" providerId="ADAL" clId="{AE7ABD51-3341-4455-9A08-8892A3134066}" dt="2020-04-11T10:24:33.122" v="9" actId="478"/>
          <ac:spMkLst>
            <pc:docMk/>
            <pc:sldMk cId="0" sldId="267"/>
            <ac:spMk id="13" creationId="{B4D76D5E-A235-4BF4-AA05-F427B7CF7691}"/>
          </ac:spMkLst>
        </pc:spChg>
        <pc:spChg chg="add del mod">
          <ac:chgData name="Yulia Niza(568279)" userId="2552b504-7c93-4f1d-b370-74c81536b802" providerId="ADAL" clId="{AE7ABD51-3341-4455-9A08-8892A3134066}" dt="2020-04-11T10:24:33.122" v="9" actId="478"/>
          <ac:spMkLst>
            <pc:docMk/>
            <pc:sldMk cId="0" sldId="267"/>
            <ac:spMk id="15" creationId="{D5E9C2BF-2FE1-4A27-9487-4649FFA508F4}"/>
          </ac:spMkLst>
        </pc:spChg>
        <pc:spChg chg="add del mod">
          <ac:chgData name="Yulia Niza(568279)" userId="2552b504-7c93-4f1d-b370-74c81536b802" providerId="ADAL" clId="{AE7ABD51-3341-4455-9A08-8892A3134066}" dt="2020-04-11T10:24:33.122" v="9" actId="478"/>
          <ac:spMkLst>
            <pc:docMk/>
            <pc:sldMk cId="0" sldId="267"/>
            <ac:spMk id="17" creationId="{17B40A3E-1920-49E8-9B5B-31CB05424538}"/>
          </ac:spMkLst>
        </pc:spChg>
        <pc:spChg chg="add del mod">
          <ac:chgData name="Yulia Niza(568279)" userId="2552b504-7c93-4f1d-b370-74c81536b802" providerId="ADAL" clId="{AE7ABD51-3341-4455-9A08-8892A3134066}" dt="2020-04-11T10:27:01.249" v="24" actId="478"/>
          <ac:spMkLst>
            <pc:docMk/>
            <pc:sldMk cId="0" sldId="267"/>
            <ac:spMk id="19" creationId="{5AC3E290-EECB-4BD6-A465-6EFC41001EB5}"/>
          </ac:spMkLst>
        </pc:spChg>
        <pc:spChg chg="add del">
          <ac:chgData name="Yulia Niza(568279)" userId="2552b504-7c93-4f1d-b370-74c81536b802" providerId="ADAL" clId="{AE7ABD51-3341-4455-9A08-8892A3134066}" dt="2020-04-11T10:26:02.321" v="15" actId="478"/>
          <ac:spMkLst>
            <pc:docMk/>
            <pc:sldMk cId="0" sldId="267"/>
            <ac:spMk id="42" creationId="{924F929F-9396-438D-BD54-97C64651BEA5}"/>
          </ac:spMkLst>
        </pc:spChg>
        <pc:spChg chg="add mod">
          <ac:chgData name="Yulia Niza(568279)" userId="2552b504-7c93-4f1d-b370-74c81536b802" providerId="ADAL" clId="{AE7ABD51-3341-4455-9A08-8892A3134066}" dt="2020-04-11T10:26:07.347" v="16" actId="1076"/>
          <ac:spMkLst>
            <pc:docMk/>
            <pc:sldMk cId="0" sldId="267"/>
            <ac:spMk id="43" creationId="{35C5CC80-AFAF-42E3-98BD-A04F7F1A38C2}"/>
          </ac:spMkLst>
        </pc:spChg>
        <pc:spChg chg="add mod">
          <ac:chgData name="Yulia Niza(568279)" userId="2552b504-7c93-4f1d-b370-74c81536b802" providerId="ADAL" clId="{AE7ABD51-3341-4455-9A08-8892A3134066}" dt="2020-04-11T10:27:36.362" v="32" actId="5793"/>
          <ac:spMkLst>
            <pc:docMk/>
            <pc:sldMk cId="0" sldId="267"/>
            <ac:spMk id="44" creationId="{EB51FAA2-F192-455C-B552-15B709EF3799}"/>
          </ac:spMkLst>
        </pc:spChg>
        <pc:spChg chg="del">
          <ac:chgData name="Yulia Niza(568279)" userId="2552b504-7c93-4f1d-b370-74c81536b802" providerId="ADAL" clId="{AE7ABD51-3341-4455-9A08-8892A3134066}" dt="2020-04-11T10:26:58.199" v="23" actId="478"/>
          <ac:spMkLst>
            <pc:docMk/>
            <pc:sldMk cId="0" sldId="267"/>
            <ac:spMk id="1035" creationId="{00000000-0000-0000-0000-000000000000}"/>
          </ac:spMkLst>
        </pc:spChg>
        <pc:spChg chg="del">
          <ac:chgData name="Yulia Niza(568279)" userId="2552b504-7c93-4f1d-b370-74c81536b802" providerId="ADAL" clId="{AE7ABD51-3341-4455-9A08-8892A3134066}" dt="2020-04-11T10:24:29.768" v="8" actId="478"/>
          <ac:spMkLst>
            <pc:docMk/>
            <pc:sldMk cId="0" sldId="267"/>
            <ac:spMk id="1036" creationId="{00000000-0000-0000-0000-000000000000}"/>
          </ac:spMkLst>
        </pc:spChg>
        <pc:spChg chg="del">
          <ac:chgData name="Yulia Niza(568279)" userId="2552b504-7c93-4f1d-b370-74c81536b802" providerId="ADAL" clId="{AE7ABD51-3341-4455-9A08-8892A3134066}" dt="2020-04-11T10:24:29.768" v="8" actId="478"/>
          <ac:spMkLst>
            <pc:docMk/>
            <pc:sldMk cId="0" sldId="267"/>
            <ac:spMk id="1037" creationId="{00000000-0000-0000-0000-000000000000}"/>
          </ac:spMkLst>
        </pc:spChg>
        <pc:spChg chg="del">
          <ac:chgData name="Yulia Niza(568279)" userId="2552b504-7c93-4f1d-b370-74c81536b802" providerId="ADAL" clId="{AE7ABD51-3341-4455-9A08-8892A3134066}" dt="2020-04-11T10:24:25.846" v="7" actId="478"/>
          <ac:spMkLst>
            <pc:docMk/>
            <pc:sldMk cId="0" sldId="267"/>
            <ac:spMk id="1038" creationId="{00000000-0000-0000-0000-000000000000}"/>
          </ac:spMkLst>
        </pc:spChg>
        <pc:spChg chg="del">
          <ac:chgData name="Yulia Niza(568279)" userId="2552b504-7c93-4f1d-b370-74c81536b802" providerId="ADAL" clId="{AE7ABD51-3341-4455-9A08-8892A3134066}" dt="2020-04-11T10:24:25.846" v="7" actId="478"/>
          <ac:spMkLst>
            <pc:docMk/>
            <pc:sldMk cId="0" sldId="267"/>
            <ac:spMk id="1039" creationId="{00000000-0000-0000-0000-000000000000}"/>
          </ac:spMkLst>
        </pc:spChg>
        <pc:spChg chg="del">
          <ac:chgData name="Yulia Niza(568279)" userId="2552b504-7c93-4f1d-b370-74c81536b802" providerId="ADAL" clId="{AE7ABD51-3341-4455-9A08-8892A3134066}" dt="2020-04-11T10:24:29.768" v="8" actId="478"/>
          <ac:spMkLst>
            <pc:docMk/>
            <pc:sldMk cId="0" sldId="267"/>
            <ac:spMk id="1040" creationId="{00000000-0000-0000-0000-000000000000}"/>
          </ac:spMkLst>
        </pc:spChg>
        <pc:spChg chg="del">
          <ac:chgData name="Yulia Niza(568279)" userId="2552b504-7c93-4f1d-b370-74c81536b802" providerId="ADAL" clId="{AE7ABD51-3341-4455-9A08-8892A3134066}" dt="2020-04-11T10:24:29.768" v="8" actId="478"/>
          <ac:spMkLst>
            <pc:docMk/>
            <pc:sldMk cId="0" sldId="267"/>
            <ac:spMk id="1041" creationId="{00000000-0000-0000-0000-000000000000}"/>
          </ac:spMkLst>
        </pc:spChg>
        <pc:spChg chg="del">
          <ac:chgData name="Yulia Niza(568279)" userId="2552b504-7c93-4f1d-b370-74c81536b802" providerId="ADAL" clId="{AE7ABD51-3341-4455-9A08-8892A3134066}" dt="2020-04-11T10:24:25.846" v="7" actId="478"/>
          <ac:spMkLst>
            <pc:docMk/>
            <pc:sldMk cId="0" sldId="267"/>
            <ac:spMk id="1042" creationId="{00000000-0000-0000-0000-000000000000}"/>
          </ac:spMkLst>
        </pc:spChg>
        <pc:spChg chg="del">
          <ac:chgData name="Yulia Niza(568279)" userId="2552b504-7c93-4f1d-b370-74c81536b802" providerId="ADAL" clId="{AE7ABD51-3341-4455-9A08-8892A3134066}" dt="2020-04-11T10:24:25.846" v="7" actId="478"/>
          <ac:spMkLst>
            <pc:docMk/>
            <pc:sldMk cId="0" sldId="267"/>
            <ac:spMk id="1043" creationId="{00000000-0000-0000-0000-000000000000}"/>
          </ac:spMkLst>
        </pc:spChg>
        <pc:spChg chg="del">
          <ac:chgData name="Yulia Niza(568279)" userId="2552b504-7c93-4f1d-b370-74c81536b802" providerId="ADAL" clId="{AE7ABD51-3341-4455-9A08-8892A3134066}" dt="2020-04-11T10:24:25.846" v="7" actId="478"/>
          <ac:spMkLst>
            <pc:docMk/>
            <pc:sldMk cId="0" sldId="267"/>
            <ac:spMk id="1048" creationId="{00000000-0000-0000-0000-000000000000}"/>
          </ac:spMkLst>
        </pc:spChg>
        <pc:spChg chg="del">
          <ac:chgData name="Yulia Niza(568279)" userId="2552b504-7c93-4f1d-b370-74c81536b802" providerId="ADAL" clId="{AE7ABD51-3341-4455-9A08-8892A3134066}" dt="2020-04-11T10:24:25.846" v="7" actId="478"/>
          <ac:spMkLst>
            <pc:docMk/>
            <pc:sldMk cId="0" sldId="267"/>
            <ac:spMk id="1049" creationId="{00000000-0000-0000-0000-000000000000}"/>
          </ac:spMkLst>
        </pc:spChg>
        <pc:grpChg chg="del">
          <ac:chgData name="Yulia Niza(568279)" userId="2552b504-7c93-4f1d-b370-74c81536b802" providerId="ADAL" clId="{AE7ABD51-3341-4455-9A08-8892A3134066}" dt="2020-04-11T10:24:25.846" v="7" actId="478"/>
          <ac:grpSpMkLst>
            <pc:docMk/>
            <pc:sldMk cId="0" sldId="267"/>
            <ac:grpSpMk id="1044" creationId="{00000000-0000-0000-0000-000000000000}"/>
          </ac:grpSpMkLst>
        </pc:grpChg>
        <pc:grpChg chg="del">
          <ac:chgData name="Yulia Niza(568279)" userId="2552b504-7c93-4f1d-b370-74c81536b802" providerId="ADAL" clId="{AE7ABD51-3341-4455-9A08-8892A3134066}" dt="2020-04-11T10:24:25.846" v="7" actId="478"/>
          <ac:grpSpMkLst>
            <pc:docMk/>
            <pc:sldMk cId="0" sldId="267"/>
            <ac:grpSpMk id="1050" creationId="{00000000-0000-0000-0000-000000000000}"/>
          </ac:grpSpMkLst>
        </pc:grpChg>
      </pc:sldChg>
      <pc:sldChg chg="del">
        <pc:chgData name="Yulia Niza(568279)" userId="2552b504-7c93-4f1d-b370-74c81536b802" providerId="ADAL" clId="{AE7ABD51-3341-4455-9A08-8892A3134066}" dt="2020-04-11T10:27:57.341" v="33" actId="47"/>
        <pc:sldMkLst>
          <pc:docMk/>
          <pc:sldMk cId="0" sldId="268"/>
        </pc:sldMkLst>
      </pc:sldChg>
      <pc:sldChg chg="del">
        <pc:chgData name="Yulia Niza(568279)" userId="2552b504-7c93-4f1d-b370-74c81536b802" providerId="ADAL" clId="{AE7ABD51-3341-4455-9A08-8892A3134066}" dt="2020-04-11T10:27:57.493" v="34" actId="47"/>
        <pc:sldMkLst>
          <pc:docMk/>
          <pc:sldMk cId="0" sldId="269"/>
        </pc:sldMkLst>
      </pc:sldChg>
      <pc:sldChg chg="del">
        <pc:chgData name="Yulia Niza(568279)" userId="2552b504-7c93-4f1d-b370-74c81536b802" providerId="ADAL" clId="{AE7ABD51-3341-4455-9A08-8892A3134066}" dt="2020-04-11T10:27:58.806" v="35" actId="47"/>
        <pc:sldMkLst>
          <pc:docMk/>
          <pc:sldMk cId="0" sldId="270"/>
        </pc:sldMkLst>
      </pc:sldChg>
      <pc:sldChg chg="del">
        <pc:chgData name="Yulia Niza(568279)" userId="2552b504-7c93-4f1d-b370-74c81536b802" providerId="ADAL" clId="{AE7ABD51-3341-4455-9A08-8892A3134066}" dt="2020-04-11T10:28:00.935" v="36" actId="47"/>
        <pc:sldMkLst>
          <pc:docMk/>
          <pc:sldMk cId="0" sldId="271"/>
        </pc:sldMkLst>
      </pc:sldChg>
      <pc:sldChg chg="addSp delSp modSp mod">
        <pc:chgData name="Yulia Niza(568279)" userId="2552b504-7c93-4f1d-b370-74c81536b802" providerId="ADAL" clId="{AE7ABD51-3341-4455-9A08-8892A3134066}" dt="2020-04-11T10:41:15.742" v="158" actId="13822"/>
        <pc:sldMkLst>
          <pc:docMk/>
          <pc:sldMk cId="0" sldId="272"/>
        </pc:sldMkLst>
        <pc:spChg chg="add del mod">
          <ac:chgData name="Yulia Niza(568279)" userId="2552b504-7c93-4f1d-b370-74c81536b802" providerId="ADAL" clId="{AE7ABD51-3341-4455-9A08-8892A3134066}" dt="2020-04-11T10:28:10.668" v="38" actId="478"/>
          <ac:spMkLst>
            <pc:docMk/>
            <pc:sldMk cId="0" sldId="272"/>
            <ac:spMk id="3" creationId="{C7415AA0-B76F-4FE2-BF02-C5B78E7A7175}"/>
          </ac:spMkLst>
        </pc:spChg>
        <pc:spChg chg="add del mod">
          <ac:chgData name="Yulia Niza(568279)" userId="2552b504-7c93-4f1d-b370-74c81536b802" providerId="ADAL" clId="{AE7ABD51-3341-4455-9A08-8892A3134066}" dt="2020-04-11T10:28:10.668" v="38" actId="478"/>
          <ac:spMkLst>
            <pc:docMk/>
            <pc:sldMk cId="0" sldId="272"/>
            <ac:spMk id="5" creationId="{C3609F8C-C2B9-4BFF-ABF2-B999F913E0C8}"/>
          </ac:spMkLst>
        </pc:spChg>
        <pc:spChg chg="add del mod">
          <ac:chgData name="Yulia Niza(568279)" userId="2552b504-7c93-4f1d-b370-74c81536b802" providerId="ADAL" clId="{AE7ABD51-3341-4455-9A08-8892A3134066}" dt="2020-04-11T10:28:10.668" v="38" actId="478"/>
          <ac:spMkLst>
            <pc:docMk/>
            <pc:sldMk cId="0" sldId="272"/>
            <ac:spMk id="7" creationId="{561B29E7-A3E7-4943-B80E-FAFC41C2DAC9}"/>
          </ac:spMkLst>
        </pc:spChg>
        <pc:spChg chg="add del mod">
          <ac:chgData name="Yulia Niza(568279)" userId="2552b504-7c93-4f1d-b370-74c81536b802" providerId="ADAL" clId="{AE7ABD51-3341-4455-9A08-8892A3134066}" dt="2020-04-11T10:28:10.668" v="38" actId="478"/>
          <ac:spMkLst>
            <pc:docMk/>
            <pc:sldMk cId="0" sldId="272"/>
            <ac:spMk id="9" creationId="{2D8CBBB8-96FB-4057-B8B1-0CDFF6795979}"/>
          </ac:spMkLst>
        </pc:spChg>
        <pc:spChg chg="add del mod">
          <ac:chgData name="Yulia Niza(568279)" userId="2552b504-7c93-4f1d-b370-74c81536b802" providerId="ADAL" clId="{AE7ABD51-3341-4455-9A08-8892A3134066}" dt="2020-04-11T10:28:10.668" v="38" actId="478"/>
          <ac:spMkLst>
            <pc:docMk/>
            <pc:sldMk cId="0" sldId="272"/>
            <ac:spMk id="11" creationId="{C79A959D-1846-4A11-A3E0-D357D027408C}"/>
          </ac:spMkLst>
        </pc:spChg>
        <pc:spChg chg="add del mod">
          <ac:chgData name="Yulia Niza(568279)" userId="2552b504-7c93-4f1d-b370-74c81536b802" providerId="ADAL" clId="{AE7ABD51-3341-4455-9A08-8892A3134066}" dt="2020-04-11T10:28:10.668" v="38" actId="478"/>
          <ac:spMkLst>
            <pc:docMk/>
            <pc:sldMk cId="0" sldId="272"/>
            <ac:spMk id="13" creationId="{4A8F074D-7621-4D6E-A1BF-273879652A42}"/>
          </ac:spMkLst>
        </pc:spChg>
        <pc:spChg chg="add del mod">
          <ac:chgData name="Yulia Niza(568279)" userId="2552b504-7c93-4f1d-b370-74c81536b802" providerId="ADAL" clId="{AE7ABD51-3341-4455-9A08-8892A3134066}" dt="2020-04-11T10:28:10.668" v="38" actId="478"/>
          <ac:spMkLst>
            <pc:docMk/>
            <pc:sldMk cId="0" sldId="272"/>
            <ac:spMk id="15" creationId="{385FD1EB-BC92-4A0E-B430-18B07263FEF8}"/>
          </ac:spMkLst>
        </pc:spChg>
        <pc:spChg chg="add del mod">
          <ac:chgData name="Yulia Niza(568279)" userId="2552b504-7c93-4f1d-b370-74c81536b802" providerId="ADAL" clId="{AE7ABD51-3341-4455-9A08-8892A3134066}" dt="2020-04-11T10:28:10.668" v="38" actId="478"/>
          <ac:spMkLst>
            <pc:docMk/>
            <pc:sldMk cId="0" sldId="272"/>
            <ac:spMk id="17" creationId="{1F48BD4B-91F4-40DE-A07F-A97330A6543C}"/>
          </ac:spMkLst>
        </pc:spChg>
        <pc:spChg chg="add del mod">
          <ac:chgData name="Yulia Niza(568279)" userId="2552b504-7c93-4f1d-b370-74c81536b802" providerId="ADAL" clId="{AE7ABD51-3341-4455-9A08-8892A3134066}" dt="2020-04-11T10:28:10.668" v="38" actId="478"/>
          <ac:spMkLst>
            <pc:docMk/>
            <pc:sldMk cId="0" sldId="272"/>
            <ac:spMk id="19" creationId="{DB48B70D-5F62-4E3B-A851-08FD6E8D66AA}"/>
          </ac:spMkLst>
        </pc:spChg>
        <pc:spChg chg="add del mod">
          <ac:chgData name="Yulia Niza(568279)" userId="2552b504-7c93-4f1d-b370-74c81536b802" providerId="ADAL" clId="{AE7ABD51-3341-4455-9A08-8892A3134066}" dt="2020-04-11T10:28:10.668" v="38" actId="478"/>
          <ac:spMkLst>
            <pc:docMk/>
            <pc:sldMk cId="0" sldId="272"/>
            <ac:spMk id="21" creationId="{9A3D4F52-7A28-4E45-9001-63ADA2492223}"/>
          </ac:spMkLst>
        </pc:spChg>
        <pc:spChg chg="add del mod">
          <ac:chgData name="Yulia Niza(568279)" userId="2552b504-7c93-4f1d-b370-74c81536b802" providerId="ADAL" clId="{AE7ABD51-3341-4455-9A08-8892A3134066}" dt="2020-04-11T10:28:10.668" v="38" actId="478"/>
          <ac:spMkLst>
            <pc:docMk/>
            <pc:sldMk cId="0" sldId="272"/>
            <ac:spMk id="23" creationId="{EBFC0EE5-B532-4A3F-A8FD-92DFFF5474F2}"/>
          </ac:spMkLst>
        </pc:spChg>
        <pc:spChg chg="add del mod">
          <ac:chgData name="Yulia Niza(568279)" userId="2552b504-7c93-4f1d-b370-74c81536b802" providerId="ADAL" clId="{AE7ABD51-3341-4455-9A08-8892A3134066}" dt="2020-04-11T10:28:10.668" v="38" actId="478"/>
          <ac:spMkLst>
            <pc:docMk/>
            <pc:sldMk cId="0" sldId="272"/>
            <ac:spMk id="25" creationId="{C5A1642C-B528-44AC-902F-849C26A08DEF}"/>
          </ac:spMkLst>
        </pc:spChg>
        <pc:spChg chg="add del mod">
          <ac:chgData name="Yulia Niza(568279)" userId="2552b504-7c93-4f1d-b370-74c81536b802" providerId="ADAL" clId="{AE7ABD51-3341-4455-9A08-8892A3134066}" dt="2020-04-11T10:28:22.087" v="40" actId="478"/>
          <ac:spMkLst>
            <pc:docMk/>
            <pc:sldMk cId="0" sldId="272"/>
            <ac:spMk id="27" creationId="{CB2683D6-971B-43BB-B29E-F20811EC3A88}"/>
          </ac:spMkLst>
        </pc:spChg>
        <pc:spChg chg="add del mod">
          <ac:chgData name="Yulia Niza(568279)" userId="2552b504-7c93-4f1d-b370-74c81536b802" providerId="ADAL" clId="{AE7ABD51-3341-4455-9A08-8892A3134066}" dt="2020-04-11T10:33:40.341" v="74" actId="478"/>
          <ac:spMkLst>
            <pc:docMk/>
            <pc:sldMk cId="0" sldId="272"/>
            <ac:spMk id="28" creationId="{06F33D5A-D41F-433E-8E41-1E818DA585E9}"/>
          </ac:spMkLst>
        </pc:spChg>
        <pc:spChg chg="add del mod">
          <ac:chgData name="Yulia Niza(568279)" userId="2552b504-7c93-4f1d-b370-74c81536b802" providerId="ADAL" clId="{AE7ABD51-3341-4455-9A08-8892A3134066}" dt="2020-04-11T10:33:36.844" v="73" actId="478"/>
          <ac:spMkLst>
            <pc:docMk/>
            <pc:sldMk cId="0" sldId="272"/>
            <ac:spMk id="29" creationId="{55342A54-EE32-4BC7-B08F-F53F003E92B0}"/>
          </ac:spMkLst>
        </pc:spChg>
        <pc:spChg chg="add del">
          <ac:chgData name="Yulia Niza(568279)" userId="2552b504-7c93-4f1d-b370-74c81536b802" providerId="ADAL" clId="{AE7ABD51-3341-4455-9A08-8892A3134066}" dt="2020-04-11T10:33:46.666" v="78"/>
          <ac:spMkLst>
            <pc:docMk/>
            <pc:sldMk cId="0" sldId="272"/>
            <ac:spMk id="76" creationId="{E610D781-58FB-43DF-8517-59F2F35CDCB8}"/>
          </ac:spMkLst>
        </pc:spChg>
        <pc:spChg chg="add del">
          <ac:chgData name="Yulia Niza(568279)" userId="2552b504-7c93-4f1d-b370-74c81536b802" providerId="ADAL" clId="{AE7ABD51-3341-4455-9A08-8892A3134066}" dt="2020-04-11T10:33:46.328" v="77"/>
          <ac:spMkLst>
            <pc:docMk/>
            <pc:sldMk cId="0" sldId="272"/>
            <ac:spMk id="77" creationId="{37E0335F-7C8A-4428-B917-D18026CB04F8}"/>
          </ac:spMkLst>
        </pc:spChg>
        <pc:spChg chg="add mod">
          <ac:chgData name="Yulia Niza(568279)" userId="2552b504-7c93-4f1d-b370-74c81536b802" providerId="ADAL" clId="{AE7ABD51-3341-4455-9A08-8892A3134066}" dt="2020-04-11T10:38:51.101" v="140" actId="1076"/>
          <ac:spMkLst>
            <pc:docMk/>
            <pc:sldMk cId="0" sldId="272"/>
            <ac:spMk id="78" creationId="{11CBD31E-0AD6-47B5-85D5-861972B26F50}"/>
          </ac:spMkLst>
        </pc:spChg>
        <pc:spChg chg="add mod">
          <ac:chgData name="Yulia Niza(568279)" userId="2552b504-7c93-4f1d-b370-74c81536b802" providerId="ADAL" clId="{AE7ABD51-3341-4455-9A08-8892A3134066}" dt="2020-04-11T10:40:13.434" v="150" actId="1076"/>
          <ac:spMkLst>
            <pc:docMk/>
            <pc:sldMk cId="0" sldId="272"/>
            <ac:spMk id="79" creationId="{DA905F82-777D-47F0-A354-18EA1F261EE2}"/>
          </ac:spMkLst>
        </pc:spChg>
        <pc:spChg chg="add del">
          <ac:chgData name="Yulia Niza(568279)" userId="2552b504-7c93-4f1d-b370-74c81536b802" providerId="ADAL" clId="{AE7ABD51-3341-4455-9A08-8892A3134066}" dt="2020-04-11T10:40:32.748" v="152"/>
          <ac:spMkLst>
            <pc:docMk/>
            <pc:sldMk cId="0" sldId="272"/>
            <ac:spMk id="80" creationId="{4FEB04FA-0F39-4C93-89EB-CD10D197A386}"/>
          </ac:spMkLst>
        </pc:spChg>
        <pc:spChg chg="add mod">
          <ac:chgData name="Yulia Niza(568279)" userId="2552b504-7c93-4f1d-b370-74c81536b802" providerId="ADAL" clId="{AE7ABD51-3341-4455-9A08-8892A3134066}" dt="2020-04-11T10:41:15.742" v="158" actId="13822"/>
          <ac:spMkLst>
            <pc:docMk/>
            <pc:sldMk cId="0" sldId="272"/>
            <ac:spMk id="81" creationId="{086CA775-27C4-4A6A-8C83-5681A31EEAF6}"/>
          </ac:spMkLst>
        </pc:spChg>
        <pc:spChg chg="del">
          <ac:chgData name="Yulia Niza(568279)" userId="2552b504-7c93-4f1d-b370-74c81536b802" providerId="ADAL" clId="{AE7ABD51-3341-4455-9A08-8892A3134066}" dt="2020-04-11T10:28:16.232" v="39" actId="478"/>
          <ac:spMkLst>
            <pc:docMk/>
            <pc:sldMk cId="0" sldId="272"/>
            <ac:spMk id="1225" creationId="{00000000-0000-0000-0000-000000000000}"/>
          </ac:spMkLst>
        </pc:spChg>
        <pc:spChg chg="del">
          <ac:chgData name="Yulia Niza(568279)" userId="2552b504-7c93-4f1d-b370-74c81536b802" providerId="ADAL" clId="{AE7ABD51-3341-4455-9A08-8892A3134066}" dt="2020-04-11T10:28:06.958" v="37" actId="478"/>
          <ac:spMkLst>
            <pc:docMk/>
            <pc:sldMk cId="0" sldId="272"/>
            <ac:spMk id="1226" creationId="{00000000-0000-0000-0000-000000000000}"/>
          </ac:spMkLst>
        </pc:spChg>
        <pc:spChg chg="del">
          <ac:chgData name="Yulia Niza(568279)" userId="2552b504-7c93-4f1d-b370-74c81536b802" providerId="ADAL" clId="{AE7ABD51-3341-4455-9A08-8892A3134066}" dt="2020-04-11T10:28:06.958" v="37" actId="478"/>
          <ac:spMkLst>
            <pc:docMk/>
            <pc:sldMk cId="0" sldId="272"/>
            <ac:spMk id="1227" creationId="{00000000-0000-0000-0000-000000000000}"/>
          </ac:spMkLst>
        </pc:spChg>
        <pc:spChg chg="del">
          <ac:chgData name="Yulia Niza(568279)" userId="2552b504-7c93-4f1d-b370-74c81536b802" providerId="ADAL" clId="{AE7ABD51-3341-4455-9A08-8892A3134066}" dt="2020-04-11T10:28:06.958" v="37" actId="478"/>
          <ac:spMkLst>
            <pc:docMk/>
            <pc:sldMk cId="0" sldId="272"/>
            <ac:spMk id="1228" creationId="{00000000-0000-0000-0000-000000000000}"/>
          </ac:spMkLst>
        </pc:spChg>
        <pc:spChg chg="del">
          <ac:chgData name="Yulia Niza(568279)" userId="2552b504-7c93-4f1d-b370-74c81536b802" providerId="ADAL" clId="{AE7ABD51-3341-4455-9A08-8892A3134066}" dt="2020-04-11T10:28:06.958" v="37" actId="478"/>
          <ac:spMkLst>
            <pc:docMk/>
            <pc:sldMk cId="0" sldId="272"/>
            <ac:spMk id="1229" creationId="{00000000-0000-0000-0000-000000000000}"/>
          </ac:spMkLst>
        </pc:spChg>
        <pc:spChg chg="del">
          <ac:chgData name="Yulia Niza(568279)" userId="2552b504-7c93-4f1d-b370-74c81536b802" providerId="ADAL" clId="{AE7ABD51-3341-4455-9A08-8892A3134066}" dt="2020-04-11T10:28:06.958" v="37" actId="478"/>
          <ac:spMkLst>
            <pc:docMk/>
            <pc:sldMk cId="0" sldId="272"/>
            <ac:spMk id="1230" creationId="{00000000-0000-0000-0000-000000000000}"/>
          </ac:spMkLst>
        </pc:spChg>
        <pc:spChg chg="del">
          <ac:chgData name="Yulia Niza(568279)" userId="2552b504-7c93-4f1d-b370-74c81536b802" providerId="ADAL" clId="{AE7ABD51-3341-4455-9A08-8892A3134066}" dt="2020-04-11T10:28:06.958" v="37" actId="478"/>
          <ac:spMkLst>
            <pc:docMk/>
            <pc:sldMk cId="0" sldId="272"/>
            <ac:spMk id="1231" creationId="{00000000-0000-0000-0000-000000000000}"/>
          </ac:spMkLst>
        </pc:spChg>
        <pc:spChg chg="del">
          <ac:chgData name="Yulia Niza(568279)" userId="2552b504-7c93-4f1d-b370-74c81536b802" providerId="ADAL" clId="{AE7ABD51-3341-4455-9A08-8892A3134066}" dt="2020-04-11T10:28:06.958" v="37" actId="478"/>
          <ac:spMkLst>
            <pc:docMk/>
            <pc:sldMk cId="0" sldId="272"/>
            <ac:spMk id="1232" creationId="{00000000-0000-0000-0000-000000000000}"/>
          </ac:spMkLst>
        </pc:spChg>
        <pc:spChg chg="del">
          <ac:chgData name="Yulia Niza(568279)" userId="2552b504-7c93-4f1d-b370-74c81536b802" providerId="ADAL" clId="{AE7ABD51-3341-4455-9A08-8892A3134066}" dt="2020-04-11T10:28:06.958" v="37" actId="478"/>
          <ac:spMkLst>
            <pc:docMk/>
            <pc:sldMk cId="0" sldId="272"/>
            <ac:spMk id="1233" creationId="{00000000-0000-0000-0000-000000000000}"/>
          </ac:spMkLst>
        </pc:spChg>
        <pc:spChg chg="del">
          <ac:chgData name="Yulia Niza(568279)" userId="2552b504-7c93-4f1d-b370-74c81536b802" providerId="ADAL" clId="{AE7ABD51-3341-4455-9A08-8892A3134066}" dt="2020-04-11T10:28:06.958" v="37" actId="478"/>
          <ac:spMkLst>
            <pc:docMk/>
            <pc:sldMk cId="0" sldId="272"/>
            <ac:spMk id="1234" creationId="{00000000-0000-0000-0000-000000000000}"/>
          </ac:spMkLst>
        </pc:spChg>
        <pc:spChg chg="del">
          <ac:chgData name="Yulia Niza(568279)" userId="2552b504-7c93-4f1d-b370-74c81536b802" providerId="ADAL" clId="{AE7ABD51-3341-4455-9A08-8892A3134066}" dt="2020-04-11T10:28:06.958" v="37" actId="478"/>
          <ac:spMkLst>
            <pc:docMk/>
            <pc:sldMk cId="0" sldId="272"/>
            <ac:spMk id="1235" creationId="{00000000-0000-0000-0000-000000000000}"/>
          </ac:spMkLst>
        </pc:spChg>
        <pc:spChg chg="del">
          <ac:chgData name="Yulia Niza(568279)" userId="2552b504-7c93-4f1d-b370-74c81536b802" providerId="ADAL" clId="{AE7ABD51-3341-4455-9A08-8892A3134066}" dt="2020-04-11T10:28:06.958" v="37" actId="478"/>
          <ac:spMkLst>
            <pc:docMk/>
            <pc:sldMk cId="0" sldId="272"/>
            <ac:spMk id="1236" creationId="{00000000-0000-0000-0000-000000000000}"/>
          </ac:spMkLst>
        </pc:spChg>
        <pc:spChg chg="del">
          <ac:chgData name="Yulia Niza(568279)" userId="2552b504-7c93-4f1d-b370-74c81536b802" providerId="ADAL" clId="{AE7ABD51-3341-4455-9A08-8892A3134066}" dt="2020-04-11T10:28:06.958" v="37" actId="478"/>
          <ac:spMkLst>
            <pc:docMk/>
            <pc:sldMk cId="0" sldId="272"/>
            <ac:spMk id="1237" creationId="{00000000-0000-0000-0000-000000000000}"/>
          </ac:spMkLst>
        </pc:spChg>
        <pc:spChg chg="del">
          <ac:chgData name="Yulia Niza(568279)" userId="2552b504-7c93-4f1d-b370-74c81536b802" providerId="ADAL" clId="{AE7ABD51-3341-4455-9A08-8892A3134066}" dt="2020-04-11T10:28:06.958" v="37" actId="478"/>
          <ac:spMkLst>
            <pc:docMk/>
            <pc:sldMk cId="0" sldId="272"/>
            <ac:spMk id="1238" creationId="{00000000-0000-0000-0000-000000000000}"/>
          </ac:spMkLst>
        </pc:spChg>
        <pc:spChg chg="del">
          <ac:chgData name="Yulia Niza(568279)" userId="2552b504-7c93-4f1d-b370-74c81536b802" providerId="ADAL" clId="{AE7ABD51-3341-4455-9A08-8892A3134066}" dt="2020-04-11T10:28:06.958" v="37" actId="478"/>
          <ac:spMkLst>
            <pc:docMk/>
            <pc:sldMk cId="0" sldId="272"/>
            <ac:spMk id="1239" creationId="{00000000-0000-0000-0000-000000000000}"/>
          </ac:spMkLst>
        </pc:spChg>
        <pc:spChg chg="del">
          <ac:chgData name="Yulia Niza(568279)" userId="2552b504-7c93-4f1d-b370-74c81536b802" providerId="ADAL" clId="{AE7ABD51-3341-4455-9A08-8892A3134066}" dt="2020-04-11T10:28:06.958" v="37" actId="478"/>
          <ac:spMkLst>
            <pc:docMk/>
            <pc:sldMk cId="0" sldId="272"/>
            <ac:spMk id="1240" creationId="{00000000-0000-0000-0000-000000000000}"/>
          </ac:spMkLst>
        </pc:spChg>
        <pc:spChg chg="del">
          <ac:chgData name="Yulia Niza(568279)" userId="2552b504-7c93-4f1d-b370-74c81536b802" providerId="ADAL" clId="{AE7ABD51-3341-4455-9A08-8892A3134066}" dt="2020-04-11T10:28:06.958" v="37" actId="478"/>
          <ac:spMkLst>
            <pc:docMk/>
            <pc:sldMk cId="0" sldId="272"/>
            <ac:spMk id="1241" creationId="{00000000-0000-0000-0000-000000000000}"/>
          </ac:spMkLst>
        </pc:spChg>
        <pc:spChg chg="del">
          <ac:chgData name="Yulia Niza(568279)" userId="2552b504-7c93-4f1d-b370-74c81536b802" providerId="ADAL" clId="{AE7ABD51-3341-4455-9A08-8892A3134066}" dt="2020-04-11T10:28:06.958" v="37" actId="478"/>
          <ac:spMkLst>
            <pc:docMk/>
            <pc:sldMk cId="0" sldId="272"/>
            <ac:spMk id="1242" creationId="{00000000-0000-0000-0000-000000000000}"/>
          </ac:spMkLst>
        </pc:spChg>
        <pc:spChg chg="del">
          <ac:chgData name="Yulia Niza(568279)" userId="2552b504-7c93-4f1d-b370-74c81536b802" providerId="ADAL" clId="{AE7ABD51-3341-4455-9A08-8892A3134066}" dt="2020-04-11T10:28:06.958" v="37" actId="478"/>
          <ac:spMkLst>
            <pc:docMk/>
            <pc:sldMk cId="0" sldId="272"/>
            <ac:spMk id="1243" creationId="{00000000-0000-0000-0000-000000000000}"/>
          </ac:spMkLst>
        </pc:spChg>
        <pc:spChg chg="del">
          <ac:chgData name="Yulia Niza(568279)" userId="2552b504-7c93-4f1d-b370-74c81536b802" providerId="ADAL" clId="{AE7ABD51-3341-4455-9A08-8892A3134066}" dt="2020-04-11T10:28:06.958" v="37" actId="478"/>
          <ac:spMkLst>
            <pc:docMk/>
            <pc:sldMk cId="0" sldId="272"/>
            <ac:spMk id="1244" creationId="{00000000-0000-0000-0000-000000000000}"/>
          </ac:spMkLst>
        </pc:spChg>
        <pc:grpChg chg="del">
          <ac:chgData name="Yulia Niza(568279)" userId="2552b504-7c93-4f1d-b370-74c81536b802" providerId="ADAL" clId="{AE7ABD51-3341-4455-9A08-8892A3134066}" dt="2020-04-11T10:28:06.958" v="37" actId="478"/>
          <ac:grpSpMkLst>
            <pc:docMk/>
            <pc:sldMk cId="0" sldId="272"/>
            <ac:grpSpMk id="1245" creationId="{00000000-0000-0000-0000-000000000000}"/>
          </ac:grpSpMkLst>
        </pc:grpChg>
        <pc:grpChg chg="del">
          <ac:chgData name="Yulia Niza(568279)" userId="2552b504-7c93-4f1d-b370-74c81536b802" providerId="ADAL" clId="{AE7ABD51-3341-4455-9A08-8892A3134066}" dt="2020-04-11T10:28:06.958" v="37" actId="478"/>
          <ac:grpSpMkLst>
            <pc:docMk/>
            <pc:sldMk cId="0" sldId="272"/>
            <ac:grpSpMk id="1250" creationId="{00000000-0000-0000-0000-000000000000}"/>
          </ac:grpSpMkLst>
        </pc:grpChg>
        <pc:grpChg chg="del">
          <ac:chgData name="Yulia Niza(568279)" userId="2552b504-7c93-4f1d-b370-74c81536b802" providerId="ADAL" clId="{AE7ABD51-3341-4455-9A08-8892A3134066}" dt="2020-04-11T10:28:06.958" v="37" actId="478"/>
          <ac:grpSpMkLst>
            <pc:docMk/>
            <pc:sldMk cId="0" sldId="272"/>
            <ac:grpSpMk id="1255" creationId="{00000000-0000-0000-0000-000000000000}"/>
          </ac:grpSpMkLst>
        </pc:grpChg>
        <pc:grpChg chg="del">
          <ac:chgData name="Yulia Niza(568279)" userId="2552b504-7c93-4f1d-b370-74c81536b802" providerId="ADAL" clId="{AE7ABD51-3341-4455-9A08-8892A3134066}" dt="2020-04-11T10:28:06.958" v="37" actId="478"/>
          <ac:grpSpMkLst>
            <pc:docMk/>
            <pc:sldMk cId="0" sldId="272"/>
            <ac:grpSpMk id="1260" creationId="{00000000-0000-0000-0000-000000000000}"/>
          </ac:grpSpMkLst>
        </pc:grpChg>
        <pc:grpChg chg="del">
          <ac:chgData name="Yulia Niza(568279)" userId="2552b504-7c93-4f1d-b370-74c81536b802" providerId="ADAL" clId="{AE7ABD51-3341-4455-9A08-8892A3134066}" dt="2020-04-11T10:28:06.958" v="37" actId="478"/>
          <ac:grpSpMkLst>
            <pc:docMk/>
            <pc:sldMk cId="0" sldId="272"/>
            <ac:grpSpMk id="1266" creationId="{00000000-0000-0000-0000-000000000000}"/>
          </ac:grpSpMkLst>
        </pc:grpChg>
      </pc:sldChg>
      <pc:sldChg chg="del">
        <pc:chgData name="Yulia Niza(568279)" userId="2552b504-7c93-4f1d-b370-74c81536b802" providerId="ADAL" clId="{AE7ABD51-3341-4455-9A08-8892A3134066}" dt="2020-04-11T10:30:57.125" v="63" actId="47"/>
        <pc:sldMkLst>
          <pc:docMk/>
          <pc:sldMk cId="0" sldId="273"/>
        </pc:sldMkLst>
      </pc:sldChg>
      <pc:sldChg chg="del">
        <pc:chgData name="Yulia Niza(568279)" userId="2552b504-7c93-4f1d-b370-74c81536b802" providerId="ADAL" clId="{AE7ABD51-3341-4455-9A08-8892A3134066}" dt="2020-04-11T10:33:53.441" v="87" actId="47"/>
        <pc:sldMkLst>
          <pc:docMk/>
          <pc:sldMk cId="0" sldId="274"/>
        </pc:sldMkLst>
      </pc:sldChg>
      <pc:sldChg chg="del">
        <pc:chgData name="Yulia Niza(568279)" userId="2552b504-7c93-4f1d-b370-74c81536b802" providerId="ADAL" clId="{AE7ABD51-3341-4455-9A08-8892A3134066}" dt="2020-04-11T10:30:59.374" v="64" actId="47"/>
        <pc:sldMkLst>
          <pc:docMk/>
          <pc:sldMk cId="0" sldId="275"/>
        </pc:sldMkLst>
      </pc:sldChg>
      <pc:sldChg chg="addSp delSp modSp mod">
        <pc:chgData name="Yulia Niza(568279)" userId="2552b504-7c93-4f1d-b370-74c81536b802" providerId="ADAL" clId="{AE7ABD51-3341-4455-9A08-8892A3134066}" dt="2020-04-11T10:30:23.112" v="55" actId="478"/>
        <pc:sldMkLst>
          <pc:docMk/>
          <pc:sldMk cId="0" sldId="276"/>
        </pc:sldMkLst>
        <pc:spChg chg="add del mod">
          <ac:chgData name="Yulia Niza(568279)" userId="2552b504-7c93-4f1d-b370-74c81536b802" providerId="ADAL" clId="{AE7ABD51-3341-4455-9A08-8892A3134066}" dt="2020-04-11T10:30:17.388" v="52" actId="478"/>
          <ac:spMkLst>
            <pc:docMk/>
            <pc:sldMk cId="0" sldId="276"/>
            <ac:spMk id="3" creationId="{7C2489FF-673A-44ED-A9B9-25A33A96359B}"/>
          </ac:spMkLst>
        </pc:spChg>
        <pc:spChg chg="add del mod">
          <ac:chgData name="Yulia Niza(568279)" userId="2552b504-7c93-4f1d-b370-74c81536b802" providerId="ADAL" clId="{AE7ABD51-3341-4455-9A08-8892A3134066}" dt="2020-04-11T10:30:17.388" v="52" actId="478"/>
          <ac:spMkLst>
            <pc:docMk/>
            <pc:sldMk cId="0" sldId="276"/>
            <ac:spMk id="5" creationId="{F6648FD6-EAA9-4F1F-BBF4-38A6EAFD1EE4}"/>
          </ac:spMkLst>
        </pc:spChg>
        <pc:spChg chg="add del mod">
          <ac:chgData name="Yulia Niza(568279)" userId="2552b504-7c93-4f1d-b370-74c81536b802" providerId="ADAL" clId="{AE7ABD51-3341-4455-9A08-8892A3134066}" dt="2020-04-11T10:30:23.112" v="55" actId="478"/>
          <ac:spMkLst>
            <pc:docMk/>
            <pc:sldMk cId="0" sldId="276"/>
            <ac:spMk id="7" creationId="{6B0FCE85-4D4E-42BA-BF2D-85D1C6FBA381}"/>
          </ac:spMkLst>
        </pc:spChg>
        <pc:spChg chg="del mod">
          <ac:chgData name="Yulia Niza(568279)" userId="2552b504-7c93-4f1d-b370-74c81536b802" providerId="ADAL" clId="{AE7ABD51-3341-4455-9A08-8892A3134066}" dt="2020-04-11T10:30:20.944" v="54" actId="478"/>
          <ac:spMkLst>
            <pc:docMk/>
            <pc:sldMk cId="0" sldId="276"/>
            <ac:spMk id="1599" creationId="{00000000-0000-0000-0000-000000000000}"/>
          </ac:spMkLst>
        </pc:spChg>
        <pc:spChg chg="del">
          <ac:chgData name="Yulia Niza(568279)" userId="2552b504-7c93-4f1d-b370-74c81536b802" providerId="ADAL" clId="{AE7ABD51-3341-4455-9A08-8892A3134066}" dt="2020-04-11T10:30:12.585" v="51" actId="478"/>
          <ac:spMkLst>
            <pc:docMk/>
            <pc:sldMk cId="0" sldId="276"/>
            <ac:spMk id="1600" creationId="{00000000-0000-0000-0000-000000000000}"/>
          </ac:spMkLst>
        </pc:spChg>
        <pc:spChg chg="del">
          <ac:chgData name="Yulia Niza(568279)" userId="2552b504-7c93-4f1d-b370-74c81536b802" providerId="ADAL" clId="{AE7ABD51-3341-4455-9A08-8892A3134066}" dt="2020-04-11T10:30:12.585" v="51" actId="478"/>
          <ac:spMkLst>
            <pc:docMk/>
            <pc:sldMk cId="0" sldId="276"/>
            <ac:spMk id="1601" creationId="{00000000-0000-0000-0000-000000000000}"/>
          </ac:spMkLst>
        </pc:spChg>
      </pc:sldChg>
      <pc:sldChg chg="del">
        <pc:chgData name="Yulia Niza(568279)" userId="2552b504-7c93-4f1d-b370-74c81536b802" providerId="ADAL" clId="{AE7ABD51-3341-4455-9A08-8892A3134066}" dt="2020-04-11T10:30:50.715" v="62" actId="2696"/>
        <pc:sldMkLst>
          <pc:docMk/>
          <pc:sldMk cId="0" sldId="277"/>
        </pc:sldMkLst>
      </pc:sldChg>
      <pc:sldChg chg="del">
        <pc:chgData name="Yulia Niza(568279)" userId="2552b504-7c93-4f1d-b370-74c81536b802" providerId="ADAL" clId="{AE7ABD51-3341-4455-9A08-8892A3134066}" dt="2020-04-11T10:30:50.715" v="62" actId="2696"/>
        <pc:sldMkLst>
          <pc:docMk/>
          <pc:sldMk cId="0" sldId="278"/>
        </pc:sldMkLst>
      </pc:sldChg>
      <pc:sldChg chg="del">
        <pc:chgData name="Yulia Niza(568279)" userId="2552b504-7c93-4f1d-b370-74c81536b802" providerId="ADAL" clId="{AE7ABD51-3341-4455-9A08-8892A3134066}" dt="2020-04-11T10:30:50.715" v="62" actId="2696"/>
        <pc:sldMkLst>
          <pc:docMk/>
          <pc:sldMk cId="0" sldId="279"/>
        </pc:sldMkLst>
      </pc:sldChg>
      <pc:sldChg chg="del">
        <pc:chgData name="Yulia Niza(568279)" userId="2552b504-7c93-4f1d-b370-74c81536b802" providerId="ADAL" clId="{AE7ABD51-3341-4455-9A08-8892A3134066}" dt="2020-04-11T10:30:50.715" v="62" actId="2696"/>
        <pc:sldMkLst>
          <pc:docMk/>
          <pc:sldMk cId="0" sldId="280"/>
        </pc:sldMkLst>
      </pc:sldChg>
      <pc:sldChg chg="del">
        <pc:chgData name="Yulia Niza(568279)" userId="2552b504-7c93-4f1d-b370-74c81536b802" providerId="ADAL" clId="{AE7ABD51-3341-4455-9A08-8892A3134066}" dt="2020-04-11T10:30:50.715" v="62" actId="2696"/>
        <pc:sldMkLst>
          <pc:docMk/>
          <pc:sldMk cId="0" sldId="281"/>
        </pc:sldMkLst>
      </pc:sldChg>
      <pc:sldChg chg="del">
        <pc:chgData name="Yulia Niza(568279)" userId="2552b504-7c93-4f1d-b370-74c81536b802" providerId="ADAL" clId="{AE7ABD51-3341-4455-9A08-8892A3134066}" dt="2020-04-11T10:30:50.715" v="62" actId="2696"/>
        <pc:sldMkLst>
          <pc:docMk/>
          <pc:sldMk cId="0" sldId="282"/>
        </pc:sldMkLst>
      </pc:sldChg>
      <pc:sldChg chg="del">
        <pc:chgData name="Yulia Niza(568279)" userId="2552b504-7c93-4f1d-b370-74c81536b802" providerId="ADAL" clId="{AE7ABD51-3341-4455-9A08-8892A3134066}" dt="2020-04-11T10:30:50.715" v="62" actId="2696"/>
        <pc:sldMkLst>
          <pc:docMk/>
          <pc:sldMk cId="0" sldId="283"/>
        </pc:sldMkLst>
      </pc:sldChg>
      <pc:sldChg chg="del">
        <pc:chgData name="Yulia Niza(568279)" userId="2552b504-7c93-4f1d-b370-74c81536b802" providerId="ADAL" clId="{AE7ABD51-3341-4455-9A08-8892A3134066}" dt="2020-04-11T10:30:50.715" v="62" actId="2696"/>
        <pc:sldMkLst>
          <pc:docMk/>
          <pc:sldMk cId="0" sldId="284"/>
        </pc:sldMkLst>
      </pc:sldChg>
      <pc:sldChg chg="del">
        <pc:chgData name="Yulia Niza(568279)" userId="2552b504-7c93-4f1d-b370-74c81536b802" providerId="ADAL" clId="{AE7ABD51-3341-4455-9A08-8892A3134066}" dt="2020-04-11T10:30:50.715" v="62" actId="2696"/>
        <pc:sldMkLst>
          <pc:docMk/>
          <pc:sldMk cId="0" sldId="285"/>
        </pc:sldMkLst>
      </pc:sldChg>
      <pc:sldChg chg="del">
        <pc:chgData name="Yulia Niza(568279)" userId="2552b504-7c93-4f1d-b370-74c81536b802" providerId="ADAL" clId="{AE7ABD51-3341-4455-9A08-8892A3134066}" dt="2020-04-11T10:30:50.715" v="62" actId="2696"/>
        <pc:sldMkLst>
          <pc:docMk/>
          <pc:sldMk cId="0" sldId="286"/>
        </pc:sldMkLst>
      </pc:sldChg>
      <pc:sldChg chg="del">
        <pc:chgData name="Yulia Niza(568279)" userId="2552b504-7c93-4f1d-b370-74c81536b802" providerId="ADAL" clId="{AE7ABD51-3341-4455-9A08-8892A3134066}" dt="2020-04-11T10:30:50.715" v="62" actId="2696"/>
        <pc:sldMkLst>
          <pc:docMk/>
          <pc:sldMk cId="0" sldId="287"/>
        </pc:sldMkLst>
      </pc:sldChg>
      <pc:sldChg chg="del">
        <pc:chgData name="Yulia Niza(568279)" userId="2552b504-7c93-4f1d-b370-74c81536b802" providerId="ADAL" clId="{AE7ABD51-3341-4455-9A08-8892A3134066}" dt="2020-04-11T10:30:50.715" v="62" actId="2696"/>
        <pc:sldMkLst>
          <pc:docMk/>
          <pc:sldMk cId="0" sldId="288"/>
        </pc:sldMkLst>
      </pc:sldChg>
      <pc:sldChg chg="del">
        <pc:chgData name="Yulia Niza(568279)" userId="2552b504-7c93-4f1d-b370-74c81536b802" providerId="ADAL" clId="{AE7ABD51-3341-4455-9A08-8892A3134066}" dt="2020-04-11T10:30:50.715" v="62" actId="2696"/>
        <pc:sldMkLst>
          <pc:docMk/>
          <pc:sldMk cId="0" sldId="289"/>
        </pc:sldMkLst>
      </pc:sldChg>
      <pc:sldChg chg="del">
        <pc:chgData name="Yulia Niza(568279)" userId="2552b504-7c93-4f1d-b370-74c81536b802" providerId="ADAL" clId="{AE7ABD51-3341-4455-9A08-8892A3134066}" dt="2020-04-11T10:30:50.715" v="62" actId="2696"/>
        <pc:sldMkLst>
          <pc:docMk/>
          <pc:sldMk cId="0" sldId="290"/>
        </pc:sldMkLst>
      </pc:sldChg>
      <pc:sldChg chg="del">
        <pc:chgData name="Yulia Niza(568279)" userId="2552b504-7c93-4f1d-b370-74c81536b802" providerId="ADAL" clId="{AE7ABD51-3341-4455-9A08-8892A3134066}" dt="2020-04-11T10:30:50.715" v="62" actId="2696"/>
        <pc:sldMkLst>
          <pc:docMk/>
          <pc:sldMk cId="0" sldId="291"/>
        </pc:sldMkLst>
      </pc:sldChg>
      <pc:sldChg chg="del">
        <pc:chgData name="Yulia Niza(568279)" userId="2552b504-7c93-4f1d-b370-74c81536b802" providerId="ADAL" clId="{AE7ABD51-3341-4455-9A08-8892A3134066}" dt="2020-04-11T10:30:50.715" v="62" actId="2696"/>
        <pc:sldMkLst>
          <pc:docMk/>
          <pc:sldMk cId="0" sldId="292"/>
        </pc:sldMkLst>
      </pc:sldChg>
      <pc:sldChg chg="add">
        <pc:chgData name="Yulia Niza(568279)" userId="2552b504-7c93-4f1d-b370-74c81536b802" providerId="ADAL" clId="{AE7ABD51-3341-4455-9A08-8892A3134066}" dt="2020-04-11T10:30:26.641" v="56"/>
        <pc:sldMkLst>
          <pc:docMk/>
          <pc:sldMk cId="13438276" sldId="294"/>
        </pc:sldMkLst>
      </pc:sldChg>
      <pc:sldChg chg="add">
        <pc:chgData name="Yulia Niza(568279)" userId="2552b504-7c93-4f1d-b370-74c81536b802" providerId="ADAL" clId="{AE7ABD51-3341-4455-9A08-8892A3134066}" dt="2020-04-11T10:30:27.176" v="57"/>
        <pc:sldMkLst>
          <pc:docMk/>
          <pc:sldMk cId="3443506865" sldId="295"/>
        </pc:sldMkLst>
      </pc:sldChg>
      <pc:sldChg chg="add">
        <pc:chgData name="Yulia Niza(568279)" userId="2552b504-7c93-4f1d-b370-74c81536b802" providerId="ADAL" clId="{AE7ABD51-3341-4455-9A08-8892A3134066}" dt="2020-04-11T10:30:27.664" v="58"/>
        <pc:sldMkLst>
          <pc:docMk/>
          <pc:sldMk cId="3898016554" sldId="296"/>
        </pc:sldMkLst>
      </pc:sldChg>
      <pc:sldChg chg="add">
        <pc:chgData name="Yulia Niza(568279)" userId="2552b504-7c93-4f1d-b370-74c81536b802" providerId="ADAL" clId="{AE7ABD51-3341-4455-9A08-8892A3134066}" dt="2020-04-11T10:30:28.892" v="59"/>
        <pc:sldMkLst>
          <pc:docMk/>
          <pc:sldMk cId="4119889963" sldId="297"/>
        </pc:sldMkLst>
      </pc:sldChg>
      <pc:sldChg chg="add">
        <pc:chgData name="Yulia Niza(568279)" userId="2552b504-7c93-4f1d-b370-74c81536b802" providerId="ADAL" clId="{AE7ABD51-3341-4455-9A08-8892A3134066}" dt="2020-04-11T10:30:29.140" v="60"/>
        <pc:sldMkLst>
          <pc:docMk/>
          <pc:sldMk cId="1855764147" sldId="298"/>
        </pc:sldMkLst>
      </pc:sldChg>
      <pc:sldChg chg="add">
        <pc:chgData name="Yulia Niza(568279)" userId="2552b504-7c93-4f1d-b370-74c81536b802" providerId="ADAL" clId="{AE7ABD51-3341-4455-9A08-8892A3134066}" dt="2020-04-11T10:30:29.313" v="61"/>
        <pc:sldMkLst>
          <pc:docMk/>
          <pc:sldMk cId="2417700297" sldId="299"/>
        </pc:sldMkLst>
      </pc:sldChg>
      <pc:sldChg chg="addSp delSp modSp add mod">
        <pc:chgData name="Yulia Niza(568279)" userId="2552b504-7c93-4f1d-b370-74c81536b802" providerId="ADAL" clId="{AE7ABD51-3341-4455-9A08-8892A3134066}" dt="2020-04-11T10:33:10.024" v="72" actId="1076"/>
        <pc:sldMkLst>
          <pc:docMk/>
          <pc:sldMk cId="3051943766" sldId="300"/>
        </pc:sldMkLst>
        <pc:spChg chg="add mod">
          <ac:chgData name="Yulia Niza(568279)" userId="2552b504-7c93-4f1d-b370-74c81536b802" providerId="ADAL" clId="{AE7ABD51-3341-4455-9A08-8892A3134066}" dt="2020-04-11T10:33:03.602" v="71" actId="1076"/>
          <ac:spMkLst>
            <pc:docMk/>
            <pc:sldMk cId="3051943766" sldId="300"/>
            <ac:spMk id="4" creationId="{3170BE34-BB3A-4FFF-A675-D264069FD992}"/>
          </ac:spMkLst>
        </pc:spChg>
        <pc:spChg chg="add mod">
          <ac:chgData name="Yulia Niza(568279)" userId="2552b504-7c93-4f1d-b370-74c81536b802" providerId="ADAL" clId="{AE7ABD51-3341-4455-9A08-8892A3134066}" dt="2020-04-11T10:33:10.024" v="72" actId="1076"/>
          <ac:spMkLst>
            <pc:docMk/>
            <pc:sldMk cId="3051943766" sldId="300"/>
            <ac:spMk id="5" creationId="{69DBD8ED-A994-46EA-A712-610E94686000}"/>
          </ac:spMkLst>
        </pc:spChg>
        <pc:spChg chg="del">
          <ac:chgData name="Yulia Niza(568279)" userId="2552b504-7c93-4f1d-b370-74c81536b802" providerId="ADAL" clId="{AE7ABD51-3341-4455-9A08-8892A3134066}" dt="2020-04-11T10:32:34.744" v="68" actId="478"/>
          <ac:spMkLst>
            <pc:docMk/>
            <pc:sldMk cId="3051943766" sldId="300"/>
            <ac:spMk id="43" creationId="{35C5CC80-AFAF-42E3-98BD-A04F7F1A38C2}"/>
          </ac:spMkLst>
        </pc:spChg>
        <pc:spChg chg="del">
          <ac:chgData name="Yulia Niza(568279)" userId="2552b504-7c93-4f1d-b370-74c81536b802" providerId="ADAL" clId="{AE7ABD51-3341-4455-9A08-8892A3134066}" dt="2020-04-11T10:32:29.136" v="66" actId="478"/>
          <ac:spMkLst>
            <pc:docMk/>
            <pc:sldMk cId="3051943766" sldId="300"/>
            <ac:spMk id="44" creationId="{EB51FAA2-F192-455C-B552-15B709EF3799}"/>
          </ac:spMkLst>
        </pc:spChg>
      </pc:sldChg>
      <pc:sldChg chg="addSp modSp add mod">
        <pc:chgData name="Yulia Niza(568279)" userId="2552b504-7c93-4f1d-b370-74c81536b802" providerId="ADAL" clId="{AE7ABD51-3341-4455-9A08-8892A3134066}" dt="2020-04-11T10:43:28.121" v="174" actId="1076"/>
        <pc:sldMkLst>
          <pc:docMk/>
          <pc:sldMk cId="4045499583" sldId="301"/>
        </pc:sldMkLst>
        <pc:spChg chg="add mod">
          <ac:chgData name="Yulia Niza(568279)" userId="2552b504-7c93-4f1d-b370-74c81536b802" providerId="ADAL" clId="{AE7ABD51-3341-4455-9A08-8892A3134066}" dt="2020-04-11T10:43:28.121" v="174" actId="1076"/>
          <ac:spMkLst>
            <pc:docMk/>
            <pc:sldMk cId="4045499583" sldId="301"/>
            <ac:spMk id="2" creationId="{CA8C02C3-2511-452F-B6A3-BF1F5AE479F9}"/>
          </ac:spMkLst>
        </pc:spChg>
      </pc:sldChg>
      <pc:sldChg chg="add">
        <pc:chgData name="Yulia Niza(568279)" userId="2552b504-7c93-4f1d-b370-74c81536b802" providerId="ADAL" clId="{AE7ABD51-3341-4455-9A08-8892A3134066}" dt="2020-04-11T10:33:49.497" v="80"/>
        <pc:sldMkLst>
          <pc:docMk/>
          <pc:sldMk cId="4140003995" sldId="302"/>
        </pc:sldMkLst>
      </pc:sldChg>
      <pc:sldChg chg="add">
        <pc:chgData name="Yulia Niza(568279)" userId="2552b504-7c93-4f1d-b370-74c81536b802" providerId="ADAL" clId="{AE7ABD51-3341-4455-9A08-8892A3134066}" dt="2020-04-11T10:33:49.759" v="81"/>
        <pc:sldMkLst>
          <pc:docMk/>
          <pc:sldMk cId="2450414386" sldId="303"/>
        </pc:sldMkLst>
      </pc:sldChg>
      <pc:sldChg chg="add">
        <pc:chgData name="Yulia Niza(568279)" userId="2552b504-7c93-4f1d-b370-74c81536b802" providerId="ADAL" clId="{AE7ABD51-3341-4455-9A08-8892A3134066}" dt="2020-04-11T10:33:49.915" v="82"/>
        <pc:sldMkLst>
          <pc:docMk/>
          <pc:sldMk cId="310743927" sldId="304"/>
        </pc:sldMkLst>
      </pc:sldChg>
      <pc:sldChg chg="add">
        <pc:chgData name="Yulia Niza(568279)" userId="2552b504-7c93-4f1d-b370-74c81536b802" providerId="ADAL" clId="{AE7ABD51-3341-4455-9A08-8892A3134066}" dt="2020-04-11T10:33:50.086" v="83"/>
        <pc:sldMkLst>
          <pc:docMk/>
          <pc:sldMk cId="3649775681" sldId="305"/>
        </pc:sldMkLst>
      </pc:sldChg>
      <pc:sldChg chg="add">
        <pc:chgData name="Yulia Niza(568279)" userId="2552b504-7c93-4f1d-b370-74c81536b802" providerId="ADAL" clId="{AE7ABD51-3341-4455-9A08-8892A3134066}" dt="2020-04-11T10:33:50.255" v="84"/>
        <pc:sldMkLst>
          <pc:docMk/>
          <pc:sldMk cId="1616303674" sldId="306"/>
        </pc:sldMkLst>
      </pc:sldChg>
      <pc:sldChg chg="add">
        <pc:chgData name="Yulia Niza(568279)" userId="2552b504-7c93-4f1d-b370-74c81536b802" providerId="ADAL" clId="{AE7ABD51-3341-4455-9A08-8892A3134066}" dt="2020-04-11T10:33:50.423" v="85"/>
        <pc:sldMkLst>
          <pc:docMk/>
          <pc:sldMk cId="3436168292" sldId="307"/>
        </pc:sldMkLst>
      </pc:sldChg>
      <pc:sldChg chg="add">
        <pc:chgData name="Yulia Niza(568279)" userId="2552b504-7c93-4f1d-b370-74c81536b802" providerId="ADAL" clId="{AE7ABD51-3341-4455-9A08-8892A3134066}" dt="2020-04-11T10:33:50.574" v="86"/>
        <pc:sldMkLst>
          <pc:docMk/>
          <pc:sldMk cId="1765390082" sldId="308"/>
        </pc:sldMkLst>
      </pc:sldChg>
      <pc:sldChg chg="addSp delSp modSp add mod">
        <pc:chgData name="Yulia Niza(568279)" userId="2552b504-7c93-4f1d-b370-74c81536b802" providerId="ADAL" clId="{AE7ABD51-3341-4455-9A08-8892A3134066}" dt="2020-04-11T10:36:55.443" v="128" actId="27636"/>
        <pc:sldMkLst>
          <pc:docMk/>
          <pc:sldMk cId="1992668396" sldId="309"/>
        </pc:sldMkLst>
        <pc:spChg chg="del">
          <ac:chgData name="Yulia Niza(568279)" userId="2552b504-7c93-4f1d-b370-74c81536b802" providerId="ADAL" clId="{AE7ABD51-3341-4455-9A08-8892A3134066}" dt="2020-04-11T10:34:09.170" v="89" actId="478"/>
          <ac:spMkLst>
            <pc:docMk/>
            <pc:sldMk cId="1992668396" sldId="309"/>
            <ac:spMk id="4" creationId="{3170BE34-BB3A-4FFF-A675-D264069FD992}"/>
          </ac:spMkLst>
        </pc:spChg>
        <pc:spChg chg="del">
          <ac:chgData name="Yulia Niza(568279)" userId="2552b504-7c93-4f1d-b370-74c81536b802" providerId="ADAL" clId="{AE7ABD51-3341-4455-9A08-8892A3134066}" dt="2020-04-11T10:34:12.672" v="90" actId="478"/>
          <ac:spMkLst>
            <pc:docMk/>
            <pc:sldMk cId="1992668396" sldId="309"/>
            <ac:spMk id="5" creationId="{69DBD8ED-A994-46EA-A712-610E94686000}"/>
          </ac:spMkLst>
        </pc:spChg>
        <pc:spChg chg="add mod">
          <ac:chgData name="Yulia Niza(568279)" userId="2552b504-7c93-4f1d-b370-74c81536b802" providerId="ADAL" clId="{AE7ABD51-3341-4455-9A08-8892A3134066}" dt="2020-04-11T10:36:55.443" v="128" actId="27636"/>
          <ac:spMkLst>
            <pc:docMk/>
            <pc:sldMk cId="1992668396" sldId="309"/>
            <ac:spMk id="8" creationId="{E18C709B-ED48-460E-BC7C-888C155AA6AA}"/>
          </ac:spMkLst>
        </pc:spChg>
        <pc:picChg chg="add mod">
          <ac:chgData name="Yulia Niza(568279)" userId="2552b504-7c93-4f1d-b370-74c81536b802" providerId="ADAL" clId="{AE7ABD51-3341-4455-9A08-8892A3134066}" dt="2020-04-11T10:35:55.993" v="114" actId="1076"/>
          <ac:picMkLst>
            <pc:docMk/>
            <pc:sldMk cId="1992668396" sldId="309"/>
            <ac:picMk id="6" creationId="{4616F320-7A33-4876-8DCF-59CCC39EACD4}"/>
          </ac:picMkLst>
        </pc:picChg>
        <pc:picChg chg="add mod">
          <ac:chgData name="Yulia Niza(568279)" userId="2552b504-7c93-4f1d-b370-74c81536b802" providerId="ADAL" clId="{AE7ABD51-3341-4455-9A08-8892A3134066}" dt="2020-04-11T10:36:09.092" v="118" actId="1076"/>
          <ac:picMkLst>
            <pc:docMk/>
            <pc:sldMk cId="1992668396" sldId="309"/>
            <ac:picMk id="7" creationId="{AF13EB24-96AF-4F7F-90D2-3289CDE4EBD3}"/>
          </ac:picMkLst>
        </pc:picChg>
      </pc:sldChg>
      <pc:sldChg chg="delSp modSp add mod setBg">
        <pc:chgData name="Yulia Niza(568279)" userId="2552b504-7c93-4f1d-b370-74c81536b802" providerId="ADAL" clId="{AE7ABD51-3341-4455-9A08-8892A3134066}" dt="2020-04-11T10:35:19.996" v="111" actId="1076"/>
        <pc:sldMkLst>
          <pc:docMk/>
          <pc:sldMk cId="1515968378" sldId="310"/>
        </pc:sldMkLst>
        <pc:spChg chg="del mod">
          <ac:chgData name="Yulia Niza(568279)" userId="2552b504-7c93-4f1d-b370-74c81536b802" providerId="ADAL" clId="{AE7ABD51-3341-4455-9A08-8892A3134066}" dt="2020-04-11T10:34:44.693" v="93" actId="478"/>
          <ac:spMkLst>
            <pc:docMk/>
            <pc:sldMk cId="1515968378" sldId="310"/>
            <ac:spMk id="7" creationId="{09C68A7C-F128-41D8-9B54-55AB55B3F896}"/>
          </ac:spMkLst>
        </pc:spChg>
        <pc:spChg chg="mod">
          <ac:chgData name="Yulia Niza(568279)" userId="2552b504-7c93-4f1d-b370-74c81536b802" providerId="ADAL" clId="{AE7ABD51-3341-4455-9A08-8892A3134066}" dt="2020-04-11T10:35:19.996" v="111" actId="1076"/>
          <ac:spMkLst>
            <pc:docMk/>
            <pc:sldMk cId="1515968378" sldId="310"/>
            <ac:spMk id="9" creationId="{33A92157-2BF6-4EEF-B95A-C9CCC7EC0A01}"/>
          </ac:spMkLst>
        </pc:spChg>
      </pc:sldChg>
      <pc:sldMasterChg chg="delSldLayout">
        <pc:chgData name="Yulia Niza(568279)" userId="2552b504-7c93-4f1d-b370-74c81536b802" providerId="ADAL" clId="{AE7ABD51-3341-4455-9A08-8892A3134066}" dt="2020-04-11T10:33:53.441" v="87" actId="47"/>
        <pc:sldMasterMkLst>
          <pc:docMk/>
          <pc:sldMasterMk cId="0" sldId="2147483671"/>
        </pc:sldMasterMkLst>
        <pc:sldLayoutChg chg="del">
          <pc:chgData name="Yulia Niza(568279)" userId="2552b504-7c93-4f1d-b370-74c81536b802" providerId="ADAL" clId="{AE7ABD51-3341-4455-9A08-8892A3134066}" dt="2020-04-11T10:28:00.935" v="36" actId="47"/>
          <pc:sldLayoutMkLst>
            <pc:docMk/>
            <pc:sldMasterMk cId="0" sldId="2147483671"/>
            <pc:sldLayoutMk cId="0" sldId="2147483652"/>
          </pc:sldLayoutMkLst>
        </pc:sldLayoutChg>
        <pc:sldLayoutChg chg="del">
          <pc:chgData name="Yulia Niza(568279)" userId="2552b504-7c93-4f1d-b370-74c81536b802" providerId="ADAL" clId="{AE7ABD51-3341-4455-9A08-8892A3134066}" dt="2020-04-11T10:30:57.125" v="63" actId="47"/>
          <pc:sldLayoutMkLst>
            <pc:docMk/>
            <pc:sldMasterMk cId="0" sldId="2147483671"/>
            <pc:sldLayoutMk cId="0" sldId="2147483653"/>
          </pc:sldLayoutMkLst>
        </pc:sldLayoutChg>
        <pc:sldLayoutChg chg="del">
          <pc:chgData name="Yulia Niza(568279)" userId="2552b504-7c93-4f1d-b370-74c81536b802" providerId="ADAL" clId="{AE7ABD51-3341-4455-9A08-8892A3134066}" dt="2020-04-11T10:24:18.435" v="6" actId="47"/>
          <pc:sldLayoutMkLst>
            <pc:docMk/>
            <pc:sldMasterMk cId="0" sldId="2147483671"/>
            <pc:sldLayoutMk cId="0" sldId="2147483654"/>
          </pc:sldLayoutMkLst>
        </pc:sldLayoutChg>
        <pc:sldLayoutChg chg="del">
          <pc:chgData name="Yulia Niza(568279)" userId="2552b504-7c93-4f1d-b370-74c81536b802" providerId="ADAL" clId="{AE7ABD51-3341-4455-9A08-8892A3134066}" dt="2020-04-11T10:24:17.601" v="5" actId="47"/>
          <pc:sldLayoutMkLst>
            <pc:docMk/>
            <pc:sldMasterMk cId="0" sldId="2147483671"/>
            <pc:sldLayoutMk cId="0" sldId="2147483655"/>
          </pc:sldLayoutMkLst>
        </pc:sldLayoutChg>
        <pc:sldLayoutChg chg="del">
          <pc:chgData name="Yulia Niza(568279)" userId="2552b504-7c93-4f1d-b370-74c81536b802" providerId="ADAL" clId="{AE7ABD51-3341-4455-9A08-8892A3134066}" dt="2020-04-11T10:30:59.374" v="64" actId="47"/>
          <pc:sldLayoutMkLst>
            <pc:docMk/>
            <pc:sldMasterMk cId="0" sldId="2147483671"/>
            <pc:sldLayoutMk cId="0" sldId="2147483656"/>
          </pc:sldLayoutMkLst>
        </pc:sldLayoutChg>
        <pc:sldLayoutChg chg="del">
          <pc:chgData name="Yulia Niza(568279)" userId="2552b504-7c93-4f1d-b370-74c81536b802" providerId="ADAL" clId="{AE7ABD51-3341-4455-9A08-8892A3134066}" dt="2020-04-11T10:24:11.120" v="2" actId="47"/>
          <pc:sldLayoutMkLst>
            <pc:docMk/>
            <pc:sldMasterMk cId="0" sldId="2147483671"/>
            <pc:sldLayoutMk cId="0" sldId="2147483661"/>
          </pc:sldLayoutMkLst>
        </pc:sldLayoutChg>
        <pc:sldLayoutChg chg="del">
          <pc:chgData name="Yulia Niza(568279)" userId="2552b504-7c93-4f1d-b370-74c81536b802" providerId="ADAL" clId="{AE7ABD51-3341-4455-9A08-8892A3134066}" dt="2020-04-11T10:24:15.950" v="4" actId="47"/>
          <pc:sldLayoutMkLst>
            <pc:docMk/>
            <pc:sldMasterMk cId="0" sldId="2147483671"/>
            <pc:sldLayoutMk cId="0" sldId="2147483662"/>
          </pc:sldLayoutMkLst>
        </pc:sldLayoutChg>
        <pc:sldLayoutChg chg="del">
          <pc:chgData name="Yulia Niza(568279)" userId="2552b504-7c93-4f1d-b370-74c81536b802" providerId="ADAL" clId="{AE7ABD51-3341-4455-9A08-8892A3134066}" dt="2020-04-11T10:33:53.441" v="87" actId="47"/>
          <pc:sldLayoutMkLst>
            <pc:docMk/>
            <pc:sldMasterMk cId="0" sldId="2147483671"/>
            <pc:sldLayoutMk cId="0" sldId="2147483665"/>
          </pc:sldLayoutMkLst>
        </pc:sldLayoutChg>
      </pc:sldMasterChg>
      <pc:sldMasterChg chg="del delSldLayout">
        <pc:chgData name="Yulia Niza(568279)" userId="2552b504-7c93-4f1d-b370-74c81536b802" providerId="ADAL" clId="{AE7ABD51-3341-4455-9A08-8892A3134066}" dt="2020-04-11T10:30:50.715" v="62" actId="2696"/>
        <pc:sldMasterMkLst>
          <pc:docMk/>
          <pc:sldMasterMk cId="0" sldId="2147483672"/>
        </pc:sldMasterMkLst>
        <pc:sldLayoutChg chg="del">
          <pc:chgData name="Yulia Niza(568279)" userId="2552b504-7c93-4f1d-b370-74c81536b802" providerId="ADAL" clId="{AE7ABD51-3341-4455-9A08-8892A3134066}" dt="2020-04-11T10:30:50.715" v="62" actId="2696"/>
          <pc:sldLayoutMkLst>
            <pc:docMk/>
            <pc:sldMasterMk cId="0" sldId="2147483672"/>
            <pc:sldLayoutMk cId="0" sldId="2147483670"/>
          </pc:sldLayoutMkLst>
        </pc:sldLayoutChg>
      </pc:sldMasterChg>
    </pc:docChg>
  </pc:docChgLst>
  <pc:docChgLst>
    <pc:chgData name="Yulia Niza(568279)" userId="2552b504-7c93-4f1d-b370-74c81536b802" providerId="ADAL" clId="{5421147C-B26B-4DCD-858F-D77157428584}"/>
    <pc:docChg chg="undo redo custSel addSld delSld modSld sldOrd">
      <pc:chgData name="Yulia Niza(568279)" userId="2552b504-7c93-4f1d-b370-74c81536b802" providerId="ADAL" clId="{5421147C-B26B-4DCD-858F-D77157428584}" dt="2020-04-15T14:12:44.567" v="1760"/>
      <pc:docMkLst>
        <pc:docMk/>
      </pc:docMkLst>
      <pc:sldChg chg="modSp del mod modTransition modAnim">
        <pc:chgData name="Yulia Niza(568279)" userId="2552b504-7c93-4f1d-b370-74c81536b802" providerId="ADAL" clId="{5421147C-B26B-4DCD-858F-D77157428584}" dt="2020-04-15T13:54:43.284" v="1702" actId="47"/>
        <pc:sldMkLst>
          <pc:docMk/>
          <pc:sldMk cId="0" sldId="256"/>
        </pc:sldMkLst>
        <pc:spChg chg="mod">
          <ac:chgData name="Yulia Niza(568279)" userId="2552b504-7c93-4f1d-b370-74c81536b802" providerId="ADAL" clId="{5421147C-B26B-4DCD-858F-D77157428584}" dt="2020-04-15T13:54:14.336" v="1697" actId="14100"/>
          <ac:spMkLst>
            <pc:docMk/>
            <pc:sldMk cId="0" sldId="256"/>
            <ac:spMk id="7" creationId="{09C68A7C-F128-41D8-9B54-55AB55B3F896}"/>
          </ac:spMkLst>
        </pc:spChg>
      </pc:sldChg>
      <pc:sldChg chg="del ord modTransition modAnim">
        <pc:chgData name="Yulia Niza(568279)" userId="2552b504-7c93-4f1d-b370-74c81536b802" providerId="ADAL" clId="{5421147C-B26B-4DCD-858F-D77157428584}" dt="2020-04-15T14:01:07.398" v="1724" actId="47"/>
        <pc:sldMkLst>
          <pc:docMk/>
          <pc:sldMk cId="0" sldId="259"/>
        </pc:sldMkLst>
      </pc:sldChg>
      <pc:sldChg chg="addSp delSp modSp mod modTransition modAnim">
        <pc:chgData name="Yulia Niza(568279)" userId="2552b504-7c93-4f1d-b370-74c81536b802" providerId="ADAL" clId="{5421147C-B26B-4DCD-858F-D77157428584}" dt="2020-04-15T14:12:44.567" v="1760"/>
        <pc:sldMkLst>
          <pc:docMk/>
          <pc:sldMk cId="0" sldId="260"/>
        </pc:sldMkLst>
        <pc:spChg chg="add del mod">
          <ac:chgData name="Yulia Niza(568279)" userId="2552b504-7c93-4f1d-b370-74c81536b802" providerId="ADAL" clId="{5421147C-B26B-4DCD-858F-D77157428584}" dt="2020-04-15T13:57:01.011" v="1710" actId="478"/>
          <ac:spMkLst>
            <pc:docMk/>
            <pc:sldMk cId="0" sldId="260"/>
            <ac:spMk id="3" creationId="{C061900C-9239-4B34-B3AB-C7287364A577}"/>
          </ac:spMkLst>
        </pc:spChg>
        <pc:spChg chg="add mod">
          <ac:chgData name="Yulia Niza(568279)" userId="2552b504-7c93-4f1d-b370-74c81536b802" providerId="ADAL" clId="{5421147C-B26B-4DCD-858F-D77157428584}" dt="2020-04-15T13:58:33.530" v="1717" actId="1076"/>
          <ac:spMkLst>
            <pc:docMk/>
            <pc:sldMk cId="0" sldId="260"/>
            <ac:spMk id="7" creationId="{3D0CDAFE-E613-47D9-A5A5-555FFCBA67A3}"/>
          </ac:spMkLst>
        </pc:spChg>
        <pc:spChg chg="add mod">
          <ac:chgData name="Yulia Niza(568279)" userId="2552b504-7c93-4f1d-b370-74c81536b802" providerId="ADAL" clId="{5421147C-B26B-4DCD-858F-D77157428584}" dt="2020-04-15T13:58:33.530" v="1717" actId="1076"/>
          <ac:spMkLst>
            <pc:docMk/>
            <pc:sldMk cId="0" sldId="260"/>
            <ac:spMk id="8" creationId="{729E6DDE-FB88-4725-91F8-99DE73B7DA5E}"/>
          </ac:spMkLst>
        </pc:spChg>
        <pc:spChg chg="del">
          <ac:chgData name="Yulia Niza(568279)" userId="2552b504-7c93-4f1d-b370-74c81536b802" providerId="ADAL" clId="{5421147C-B26B-4DCD-858F-D77157428584}" dt="2020-04-15T13:56:58.180" v="1709" actId="478"/>
          <ac:spMkLst>
            <pc:docMk/>
            <pc:sldMk cId="0" sldId="260"/>
            <ac:spMk id="951" creationId="{00000000-0000-0000-0000-000000000000}"/>
          </ac:spMkLst>
        </pc:spChg>
        <pc:graphicFrameChg chg="del">
          <ac:chgData name="Yulia Niza(568279)" userId="2552b504-7c93-4f1d-b370-74c81536b802" providerId="ADAL" clId="{5421147C-B26B-4DCD-858F-D77157428584}" dt="2020-04-15T13:56:52.779" v="1708" actId="478"/>
          <ac:graphicFrameMkLst>
            <pc:docMk/>
            <pc:sldMk cId="0" sldId="260"/>
            <ac:graphicFrameMk id="6" creationId="{660F4621-44DC-4572-9D94-000CB211598B}"/>
          </ac:graphicFrameMkLst>
        </pc:graphicFrameChg>
      </pc:sldChg>
      <pc:sldChg chg="modSp mod modTransition modAnim">
        <pc:chgData name="Yulia Niza(568279)" userId="2552b504-7c93-4f1d-b370-74c81536b802" providerId="ADAL" clId="{5421147C-B26B-4DCD-858F-D77157428584}" dt="2020-04-15T14:12:44.567" v="1760"/>
        <pc:sldMkLst>
          <pc:docMk/>
          <pc:sldMk cId="0" sldId="267"/>
        </pc:sldMkLst>
        <pc:spChg chg="mod">
          <ac:chgData name="Yulia Niza(568279)" userId="2552b504-7c93-4f1d-b370-74c81536b802" providerId="ADAL" clId="{5421147C-B26B-4DCD-858F-D77157428584}" dt="2020-04-11T12:12:05.359" v="53" actId="14100"/>
          <ac:spMkLst>
            <pc:docMk/>
            <pc:sldMk cId="0" sldId="267"/>
            <ac:spMk id="43" creationId="{35C5CC80-AFAF-42E3-98BD-A04F7F1A38C2}"/>
          </ac:spMkLst>
        </pc:spChg>
      </pc:sldChg>
      <pc:sldChg chg="modSp del mod">
        <pc:chgData name="Yulia Niza(568279)" userId="2552b504-7c93-4f1d-b370-74c81536b802" providerId="ADAL" clId="{5421147C-B26B-4DCD-858F-D77157428584}" dt="2020-04-11T12:25:23.972" v="200" actId="47"/>
        <pc:sldMkLst>
          <pc:docMk/>
          <pc:sldMk cId="0" sldId="272"/>
        </pc:sldMkLst>
        <pc:spChg chg="mod">
          <ac:chgData name="Yulia Niza(568279)" userId="2552b504-7c93-4f1d-b370-74c81536b802" providerId="ADAL" clId="{5421147C-B26B-4DCD-858F-D77157428584}" dt="2020-04-11T12:24:51.701" v="196" actId="14100"/>
          <ac:spMkLst>
            <pc:docMk/>
            <pc:sldMk cId="0" sldId="272"/>
            <ac:spMk id="78" creationId="{11CBD31E-0AD6-47B5-85D5-861972B26F50}"/>
          </ac:spMkLst>
        </pc:spChg>
      </pc:sldChg>
      <pc:sldChg chg="addSp delSp modSp del mod ord modTransition addAnim delAnim modAnim modNotesTx">
        <pc:chgData name="Yulia Niza(568279)" userId="2552b504-7c93-4f1d-b370-74c81536b802" providerId="ADAL" clId="{5421147C-B26B-4DCD-858F-D77157428584}" dt="2020-04-15T14:05:02.531" v="1743" actId="2696"/>
        <pc:sldMkLst>
          <pc:docMk/>
          <pc:sldMk cId="0" sldId="276"/>
        </pc:sldMkLst>
        <pc:spChg chg="add del mod">
          <ac:chgData name="Yulia Niza(568279)" userId="2552b504-7c93-4f1d-b370-74c81536b802" providerId="ADAL" clId="{5421147C-B26B-4DCD-858F-D77157428584}" dt="2020-04-15T12:56:04.447" v="1076"/>
          <ac:spMkLst>
            <pc:docMk/>
            <pc:sldMk cId="0" sldId="276"/>
            <ac:spMk id="2" creationId="{370EFFA5-7B60-49A9-8A5E-1732B2E999A6}"/>
          </ac:spMkLst>
        </pc:spChg>
        <pc:spChg chg="add del">
          <ac:chgData name="Yulia Niza(568279)" userId="2552b504-7c93-4f1d-b370-74c81536b802" providerId="ADAL" clId="{5421147C-B26B-4DCD-858F-D77157428584}" dt="2020-04-11T12:11:58.482" v="52"/>
          <ac:spMkLst>
            <pc:docMk/>
            <pc:sldMk cId="0" sldId="276"/>
            <ac:spMk id="2" creationId="{4F61CB2F-4F22-42F6-A58E-B1F667F963A0}"/>
          </ac:spMkLst>
        </pc:spChg>
        <pc:spChg chg="add del mod">
          <ac:chgData name="Yulia Niza(568279)" userId="2552b504-7c93-4f1d-b370-74c81536b802" providerId="ADAL" clId="{5421147C-B26B-4DCD-858F-D77157428584}" dt="2020-04-15T14:04:52.981" v="1741" actId="478"/>
          <ac:spMkLst>
            <pc:docMk/>
            <pc:sldMk cId="0" sldId="276"/>
            <ac:spMk id="3" creationId="{D9A6378B-3877-4A10-9EBC-CB613B53F90E}"/>
          </ac:spMkLst>
        </pc:spChg>
        <pc:spChg chg="add del mod">
          <ac:chgData name="Yulia Niza(568279)" userId="2552b504-7c93-4f1d-b370-74c81536b802" providerId="ADAL" clId="{5421147C-B26B-4DCD-858F-D77157428584}" dt="2020-04-15T14:04:49.919" v="1740" actId="478"/>
          <ac:spMkLst>
            <pc:docMk/>
            <pc:sldMk cId="0" sldId="276"/>
            <ac:spMk id="4" creationId="{5520C3F7-37FA-40C1-85E4-69E489C3D05C}"/>
          </ac:spMkLst>
        </pc:spChg>
        <pc:spChg chg="add del mod">
          <ac:chgData name="Yulia Niza(568279)" userId="2552b504-7c93-4f1d-b370-74c81536b802" providerId="ADAL" clId="{5421147C-B26B-4DCD-858F-D77157428584}" dt="2020-04-15T14:04:55.702" v="1742" actId="478"/>
          <ac:spMkLst>
            <pc:docMk/>
            <pc:sldMk cId="0" sldId="276"/>
            <ac:spMk id="6" creationId="{B97BAD44-346C-4CBA-8C19-A5207FB28FA1}"/>
          </ac:spMkLst>
        </pc:spChg>
        <pc:picChg chg="add del mod ord">
          <ac:chgData name="Yulia Niza(568279)" userId="2552b504-7c93-4f1d-b370-74c81536b802" providerId="ADAL" clId="{5421147C-B26B-4DCD-858F-D77157428584}" dt="2020-04-15T14:04:40.990" v="1739" actId="478"/>
          <ac:picMkLst>
            <pc:docMk/>
            <pc:sldMk cId="0" sldId="276"/>
            <ac:picMk id="5" creationId="{FC473B9E-210F-4C04-9847-C7E5184D78D9}"/>
          </ac:picMkLst>
        </pc:picChg>
      </pc:sldChg>
      <pc:sldChg chg="modTransition modAnim">
        <pc:chgData name="Yulia Niza(568279)" userId="2552b504-7c93-4f1d-b370-74c81536b802" providerId="ADAL" clId="{5421147C-B26B-4DCD-858F-D77157428584}" dt="2020-04-15T14:12:44.567" v="1760"/>
        <pc:sldMkLst>
          <pc:docMk/>
          <pc:sldMk cId="3552506263" sldId="293"/>
        </pc:sldMkLst>
      </pc:sldChg>
      <pc:sldChg chg="addSp delSp modSp mod modTransition modAnim">
        <pc:chgData name="Yulia Niza(568279)" userId="2552b504-7c93-4f1d-b370-74c81536b802" providerId="ADAL" clId="{5421147C-B26B-4DCD-858F-D77157428584}" dt="2020-04-15T14:12:44.567" v="1760"/>
        <pc:sldMkLst>
          <pc:docMk/>
          <pc:sldMk cId="13438276" sldId="294"/>
        </pc:sldMkLst>
        <pc:spChg chg="add del">
          <ac:chgData name="Yulia Niza(568279)" userId="2552b504-7c93-4f1d-b370-74c81536b802" providerId="ADAL" clId="{5421147C-B26B-4DCD-858F-D77157428584}" dt="2020-04-11T12:17:02.303" v="103"/>
          <ac:spMkLst>
            <pc:docMk/>
            <pc:sldMk cId="13438276" sldId="294"/>
            <ac:spMk id="2" creationId="{707673AD-5450-4765-BEB1-B75F64DADBB3}"/>
          </ac:spMkLst>
        </pc:spChg>
        <pc:spChg chg="add mod">
          <ac:chgData name="Yulia Niza(568279)" userId="2552b504-7c93-4f1d-b370-74c81536b802" providerId="ADAL" clId="{5421147C-B26B-4DCD-858F-D77157428584}" dt="2020-04-15T13:23:49.434" v="1394"/>
          <ac:spMkLst>
            <pc:docMk/>
            <pc:sldMk cId="13438276" sldId="294"/>
            <ac:spMk id="3" creationId="{C4F32B89-C52B-44F8-9F1A-A9BEC2865D4B}"/>
          </ac:spMkLst>
        </pc:spChg>
        <pc:spChg chg="add mod">
          <ac:chgData name="Yulia Niza(568279)" userId="2552b504-7c93-4f1d-b370-74c81536b802" providerId="ADAL" clId="{5421147C-B26B-4DCD-858F-D77157428584}" dt="2020-04-15T14:08:23.524" v="1749" actId="20577"/>
          <ac:spMkLst>
            <pc:docMk/>
            <pc:sldMk cId="13438276" sldId="294"/>
            <ac:spMk id="4" creationId="{06310A5E-3091-47B9-8854-5AC72A97AC53}"/>
          </ac:spMkLst>
        </pc:spChg>
        <pc:spChg chg="add mod">
          <ac:chgData name="Yulia Niza(568279)" userId="2552b504-7c93-4f1d-b370-74c81536b802" providerId="ADAL" clId="{5421147C-B26B-4DCD-858F-D77157428584}" dt="2020-04-15T14:07:32.408" v="1744" actId="1076"/>
          <ac:spMkLst>
            <pc:docMk/>
            <pc:sldMk cId="13438276" sldId="294"/>
            <ac:spMk id="5" creationId="{378C29E7-3A33-418C-B20F-EA68FAC94DB1}"/>
          </ac:spMkLst>
        </pc:spChg>
        <pc:spChg chg="add del">
          <ac:chgData name="Yulia Niza(568279)" userId="2552b504-7c93-4f1d-b370-74c81536b802" providerId="ADAL" clId="{5421147C-B26B-4DCD-858F-D77157428584}" dt="2020-04-15T13:23:27.401" v="1392"/>
          <ac:spMkLst>
            <pc:docMk/>
            <pc:sldMk cId="13438276" sldId="294"/>
            <ac:spMk id="12" creationId="{C9462B56-40DD-4B80-B4AF-F0D7961AB91B}"/>
          </ac:spMkLst>
        </pc:spChg>
        <pc:cxnChg chg="add mod">
          <ac:chgData name="Yulia Niza(568279)" userId="2552b504-7c93-4f1d-b370-74c81536b802" providerId="ADAL" clId="{5421147C-B26B-4DCD-858F-D77157428584}" dt="2020-04-15T14:07:47.547" v="1745" actId="14100"/>
          <ac:cxnSpMkLst>
            <pc:docMk/>
            <pc:sldMk cId="13438276" sldId="294"/>
            <ac:cxnSpMk id="6" creationId="{73542932-CC1C-41C1-95BF-50444BCCAD28}"/>
          </ac:cxnSpMkLst>
        </pc:cxnChg>
      </pc:sldChg>
      <pc:sldChg chg="addSp modSp mod modTransition modAnim modNotesTx">
        <pc:chgData name="Yulia Niza(568279)" userId="2552b504-7c93-4f1d-b370-74c81536b802" providerId="ADAL" clId="{5421147C-B26B-4DCD-858F-D77157428584}" dt="2020-04-15T14:12:44.567" v="1760"/>
        <pc:sldMkLst>
          <pc:docMk/>
          <pc:sldMk cId="3443506865" sldId="295"/>
        </pc:sldMkLst>
        <pc:spChg chg="add mod">
          <ac:chgData name="Yulia Niza(568279)" userId="2552b504-7c93-4f1d-b370-74c81536b802" providerId="ADAL" clId="{5421147C-B26B-4DCD-858F-D77157428584}" dt="2020-04-15T13:42:38.160" v="1655" actId="1076"/>
          <ac:spMkLst>
            <pc:docMk/>
            <pc:sldMk cId="3443506865" sldId="295"/>
            <ac:spMk id="2" creationId="{87D49969-0099-4AC5-9CF1-7D6A0ED3DD97}"/>
          </ac:spMkLst>
        </pc:spChg>
        <pc:spChg chg="add mod">
          <ac:chgData name="Yulia Niza(568279)" userId="2552b504-7c93-4f1d-b370-74c81536b802" providerId="ADAL" clId="{5421147C-B26B-4DCD-858F-D77157428584}" dt="2020-04-15T13:45:53.473" v="1668" actId="1076"/>
          <ac:spMkLst>
            <pc:docMk/>
            <pc:sldMk cId="3443506865" sldId="295"/>
            <ac:spMk id="3" creationId="{CF1F841B-DA49-4EC1-8454-1BA967F5F650}"/>
          </ac:spMkLst>
        </pc:spChg>
        <pc:spChg chg="add mod">
          <ac:chgData name="Yulia Niza(568279)" userId="2552b504-7c93-4f1d-b370-74c81536b802" providerId="ADAL" clId="{5421147C-B26B-4DCD-858F-D77157428584}" dt="2020-04-15T13:44:07.165" v="1664" actId="14100"/>
          <ac:spMkLst>
            <pc:docMk/>
            <pc:sldMk cId="3443506865" sldId="295"/>
            <ac:spMk id="4" creationId="{B420AE78-B3AC-481E-8694-8A3AC8DC7DF3}"/>
          </ac:spMkLst>
        </pc:spChg>
      </pc:sldChg>
      <pc:sldChg chg="addSp modSp mod modTransition modAnim modNotesTx">
        <pc:chgData name="Yulia Niza(568279)" userId="2552b504-7c93-4f1d-b370-74c81536b802" providerId="ADAL" clId="{5421147C-B26B-4DCD-858F-D77157428584}" dt="2020-04-15T14:12:44.567" v="1760"/>
        <pc:sldMkLst>
          <pc:docMk/>
          <pc:sldMk cId="3898016554" sldId="296"/>
        </pc:sldMkLst>
        <pc:spChg chg="add mod">
          <ac:chgData name="Yulia Niza(568279)" userId="2552b504-7c93-4f1d-b370-74c81536b802" providerId="ADAL" clId="{5421147C-B26B-4DCD-858F-D77157428584}" dt="2020-04-15T13:47:09.469" v="1671" actId="14100"/>
          <ac:spMkLst>
            <pc:docMk/>
            <pc:sldMk cId="3898016554" sldId="296"/>
            <ac:spMk id="2" creationId="{ACE753D7-9CF9-48A0-A45A-F0089B1FAEA5}"/>
          </ac:spMkLst>
        </pc:spChg>
        <pc:graphicFrameChg chg="add mod modGraphic">
          <ac:chgData name="Yulia Niza(568279)" userId="2552b504-7c93-4f1d-b370-74c81536b802" providerId="ADAL" clId="{5421147C-B26B-4DCD-858F-D77157428584}" dt="2020-04-15T13:47:25.183" v="1672" actId="1076"/>
          <ac:graphicFrameMkLst>
            <pc:docMk/>
            <pc:sldMk cId="3898016554" sldId="296"/>
            <ac:graphicFrameMk id="3" creationId="{0A5247CB-6341-44F9-83BD-6CF42C751A45}"/>
          </ac:graphicFrameMkLst>
        </pc:graphicFrameChg>
      </pc:sldChg>
      <pc:sldChg chg="del">
        <pc:chgData name="Yulia Niza(568279)" userId="2552b504-7c93-4f1d-b370-74c81536b802" providerId="ADAL" clId="{5421147C-B26B-4DCD-858F-D77157428584}" dt="2020-04-11T12:27:16.815" v="211" actId="2696"/>
        <pc:sldMkLst>
          <pc:docMk/>
          <pc:sldMk cId="4119889963" sldId="297"/>
        </pc:sldMkLst>
      </pc:sldChg>
      <pc:sldChg chg="del">
        <pc:chgData name="Yulia Niza(568279)" userId="2552b504-7c93-4f1d-b370-74c81536b802" providerId="ADAL" clId="{5421147C-B26B-4DCD-858F-D77157428584}" dt="2020-04-11T12:27:16.815" v="211" actId="2696"/>
        <pc:sldMkLst>
          <pc:docMk/>
          <pc:sldMk cId="1855764147" sldId="298"/>
        </pc:sldMkLst>
      </pc:sldChg>
      <pc:sldChg chg="del">
        <pc:chgData name="Yulia Niza(568279)" userId="2552b504-7c93-4f1d-b370-74c81536b802" providerId="ADAL" clId="{5421147C-B26B-4DCD-858F-D77157428584}" dt="2020-04-11T12:27:16.815" v="211" actId="2696"/>
        <pc:sldMkLst>
          <pc:docMk/>
          <pc:sldMk cId="2417700297" sldId="299"/>
        </pc:sldMkLst>
      </pc:sldChg>
      <pc:sldChg chg="modSp modTransition modAnim">
        <pc:chgData name="Yulia Niza(568279)" userId="2552b504-7c93-4f1d-b370-74c81536b802" providerId="ADAL" clId="{5421147C-B26B-4DCD-858F-D77157428584}" dt="2020-04-15T14:12:44.567" v="1760"/>
        <pc:sldMkLst>
          <pc:docMk/>
          <pc:sldMk cId="3051943766" sldId="300"/>
        </pc:sldMkLst>
        <pc:spChg chg="mod">
          <ac:chgData name="Yulia Niza(568279)" userId="2552b504-7c93-4f1d-b370-74c81536b802" providerId="ADAL" clId="{5421147C-B26B-4DCD-858F-D77157428584}" dt="2020-04-15T14:00:41.436" v="1723" actId="255"/>
          <ac:spMkLst>
            <pc:docMk/>
            <pc:sldMk cId="3051943766" sldId="300"/>
            <ac:spMk id="5" creationId="{69DBD8ED-A994-46EA-A712-610E94686000}"/>
          </ac:spMkLst>
        </pc:spChg>
      </pc:sldChg>
      <pc:sldChg chg="addSp delSp modSp mod ord modTransition modAnim">
        <pc:chgData name="Yulia Niza(568279)" userId="2552b504-7c93-4f1d-b370-74c81536b802" providerId="ADAL" clId="{5421147C-B26B-4DCD-858F-D77157428584}" dt="2020-04-15T14:12:44.567" v="1760"/>
        <pc:sldMkLst>
          <pc:docMk/>
          <pc:sldMk cId="4045499583" sldId="301"/>
        </pc:sldMkLst>
        <pc:spChg chg="del mod">
          <ac:chgData name="Yulia Niza(568279)" userId="2552b504-7c93-4f1d-b370-74c81536b802" providerId="ADAL" clId="{5421147C-B26B-4DCD-858F-D77157428584}" dt="2020-04-11T12:27:33.006" v="212" actId="478"/>
          <ac:spMkLst>
            <pc:docMk/>
            <pc:sldMk cId="4045499583" sldId="301"/>
            <ac:spMk id="2" creationId="{CA8C02C3-2511-452F-B6A3-BF1F5AE479F9}"/>
          </ac:spMkLst>
        </pc:spChg>
        <pc:spChg chg="add del mod">
          <ac:chgData name="Yulia Niza(568279)" userId="2552b504-7c93-4f1d-b370-74c81536b802" providerId="ADAL" clId="{5421147C-B26B-4DCD-858F-D77157428584}" dt="2020-04-11T12:27:40.182" v="215" actId="478"/>
          <ac:spMkLst>
            <pc:docMk/>
            <pc:sldMk cId="4045499583" sldId="301"/>
            <ac:spMk id="3" creationId="{2ACDD559-76B4-48B4-B944-B60C7C5D208B}"/>
          </ac:spMkLst>
        </pc:spChg>
        <pc:spChg chg="add del mod">
          <ac:chgData name="Yulia Niza(568279)" userId="2552b504-7c93-4f1d-b370-74c81536b802" providerId="ADAL" clId="{5421147C-B26B-4DCD-858F-D77157428584}" dt="2020-04-11T12:27:33.006" v="212" actId="478"/>
          <ac:spMkLst>
            <pc:docMk/>
            <pc:sldMk cId="4045499583" sldId="301"/>
            <ac:spMk id="4" creationId="{581E571D-7107-4603-B7C1-CFF587F061B8}"/>
          </ac:spMkLst>
        </pc:spChg>
        <pc:spChg chg="add del mod">
          <ac:chgData name="Yulia Niza(568279)" userId="2552b504-7c93-4f1d-b370-74c81536b802" providerId="ADAL" clId="{5421147C-B26B-4DCD-858F-D77157428584}" dt="2020-04-11T12:27:33.006" v="212" actId="478"/>
          <ac:spMkLst>
            <pc:docMk/>
            <pc:sldMk cId="4045499583" sldId="301"/>
            <ac:spMk id="5" creationId="{B0CDB24B-5893-4DC9-9C37-A6BEEC19378F}"/>
          </ac:spMkLst>
        </pc:spChg>
        <pc:spChg chg="add mod">
          <ac:chgData name="Yulia Niza(568279)" userId="2552b504-7c93-4f1d-b370-74c81536b802" providerId="ADAL" clId="{5421147C-B26B-4DCD-858F-D77157428584}" dt="2020-04-11T12:30:56.193" v="264" actId="1076"/>
          <ac:spMkLst>
            <pc:docMk/>
            <pc:sldMk cId="4045499583" sldId="301"/>
            <ac:spMk id="6" creationId="{CCC78682-7A1B-4795-AF8D-D8BA37EC8F90}"/>
          </ac:spMkLst>
        </pc:spChg>
        <pc:spChg chg="add mod">
          <ac:chgData name="Yulia Niza(568279)" userId="2552b504-7c93-4f1d-b370-74c81536b802" providerId="ADAL" clId="{5421147C-B26B-4DCD-858F-D77157428584}" dt="2020-04-11T12:31:07.612" v="266" actId="1076"/>
          <ac:spMkLst>
            <pc:docMk/>
            <pc:sldMk cId="4045499583" sldId="301"/>
            <ac:spMk id="7" creationId="{C59E5087-1555-4412-9C57-0A9682CD4AB4}"/>
          </ac:spMkLst>
        </pc:spChg>
        <pc:spChg chg="add mod">
          <ac:chgData name="Yulia Niza(568279)" userId="2552b504-7c93-4f1d-b370-74c81536b802" providerId="ADAL" clId="{5421147C-B26B-4DCD-858F-D77157428584}" dt="2020-04-11T12:32:41.640" v="286" actId="122"/>
          <ac:spMkLst>
            <pc:docMk/>
            <pc:sldMk cId="4045499583" sldId="301"/>
            <ac:spMk id="11" creationId="{0F754FBB-DC9C-4342-BE90-BD08A3A7D622}"/>
          </ac:spMkLst>
        </pc:spChg>
        <pc:spChg chg="add mod">
          <ac:chgData name="Yulia Niza(568279)" userId="2552b504-7c93-4f1d-b370-74c81536b802" providerId="ADAL" clId="{5421147C-B26B-4DCD-858F-D77157428584}" dt="2020-04-11T12:32:35.069" v="285" actId="14100"/>
          <ac:spMkLst>
            <pc:docMk/>
            <pc:sldMk cId="4045499583" sldId="301"/>
            <ac:spMk id="12" creationId="{1A6AD3C2-735B-4314-8ABF-6D0AD81707FD}"/>
          </ac:spMkLst>
        </pc:spChg>
        <pc:picChg chg="add mod">
          <ac:chgData name="Yulia Niza(568279)" userId="2552b504-7c93-4f1d-b370-74c81536b802" providerId="ADAL" clId="{5421147C-B26B-4DCD-858F-D77157428584}" dt="2020-04-11T12:31:25.949" v="269" actId="1076"/>
          <ac:picMkLst>
            <pc:docMk/>
            <pc:sldMk cId="4045499583" sldId="301"/>
            <ac:picMk id="8" creationId="{F1F72AED-26DD-4B06-912F-F695E02828BD}"/>
          </ac:picMkLst>
        </pc:picChg>
        <pc:picChg chg="add del mod">
          <ac:chgData name="Yulia Niza(568279)" userId="2552b504-7c93-4f1d-b370-74c81536b802" providerId="ADAL" clId="{5421147C-B26B-4DCD-858F-D77157428584}" dt="2020-04-11T12:31:37.354" v="273" actId="478"/>
          <ac:picMkLst>
            <pc:docMk/>
            <pc:sldMk cId="4045499583" sldId="301"/>
            <ac:picMk id="9" creationId="{95AAED3C-D4A4-4D01-948D-A61643BEF569}"/>
          </ac:picMkLst>
        </pc:picChg>
        <pc:picChg chg="add mod">
          <ac:chgData name="Yulia Niza(568279)" userId="2552b504-7c93-4f1d-b370-74c81536b802" providerId="ADAL" clId="{5421147C-B26B-4DCD-858F-D77157428584}" dt="2020-04-11T12:32:25.859" v="283" actId="14100"/>
          <ac:picMkLst>
            <pc:docMk/>
            <pc:sldMk cId="4045499583" sldId="301"/>
            <ac:picMk id="10" creationId="{5A6A9589-AE86-4194-BA2B-189DE983E735}"/>
          </ac:picMkLst>
        </pc:picChg>
      </pc:sldChg>
      <pc:sldChg chg="addSp modSp del mod">
        <pc:chgData name="Yulia Niza(568279)" userId="2552b504-7c93-4f1d-b370-74c81536b802" providerId="ADAL" clId="{5421147C-B26B-4DCD-858F-D77157428584}" dt="2020-04-11T12:26:33.315" v="209" actId="47"/>
        <pc:sldMkLst>
          <pc:docMk/>
          <pc:sldMk cId="4140003995" sldId="302"/>
        </pc:sldMkLst>
        <pc:spChg chg="add mod">
          <ac:chgData name="Yulia Niza(568279)" userId="2552b504-7c93-4f1d-b370-74c81536b802" providerId="ADAL" clId="{5421147C-B26B-4DCD-858F-D77157428584}" dt="2020-04-11T12:26:15.209" v="207" actId="14100"/>
          <ac:spMkLst>
            <pc:docMk/>
            <pc:sldMk cId="4140003995" sldId="302"/>
            <ac:spMk id="2" creationId="{D66AD2F9-B5CB-4F19-9FF5-BFB470B13B67}"/>
          </ac:spMkLst>
        </pc:spChg>
        <pc:spChg chg="add mod">
          <ac:chgData name="Yulia Niza(568279)" userId="2552b504-7c93-4f1d-b370-74c81536b802" providerId="ADAL" clId="{5421147C-B26B-4DCD-858F-D77157428584}" dt="2020-04-11T12:10:32.870" v="44" actId="14100"/>
          <ac:spMkLst>
            <pc:docMk/>
            <pc:sldMk cId="4140003995" sldId="302"/>
            <ac:spMk id="3" creationId="{40C2FBEA-7883-4433-8003-D99D82D0C39B}"/>
          </ac:spMkLst>
        </pc:spChg>
        <pc:spChg chg="add mod">
          <ac:chgData name="Yulia Niza(568279)" userId="2552b504-7c93-4f1d-b370-74c81536b802" providerId="ADAL" clId="{5421147C-B26B-4DCD-858F-D77157428584}" dt="2020-04-11T12:11:01.515" v="49" actId="14100"/>
          <ac:spMkLst>
            <pc:docMk/>
            <pc:sldMk cId="4140003995" sldId="302"/>
            <ac:spMk id="4" creationId="{92F2DFD3-7BC1-498B-972B-2637C00D0D50}"/>
          </ac:spMkLst>
        </pc:spChg>
        <pc:picChg chg="add mod">
          <ac:chgData name="Yulia Niza(568279)" userId="2552b504-7c93-4f1d-b370-74c81536b802" providerId="ADAL" clId="{5421147C-B26B-4DCD-858F-D77157428584}" dt="2020-04-11T12:10:55.011" v="48" actId="1076"/>
          <ac:picMkLst>
            <pc:docMk/>
            <pc:sldMk cId="4140003995" sldId="302"/>
            <ac:picMk id="5" creationId="{637C4594-3214-4A46-9DC7-4092FF4EC3D9}"/>
          </ac:picMkLst>
        </pc:picChg>
      </pc:sldChg>
      <pc:sldChg chg="del">
        <pc:chgData name="Yulia Niza(568279)" userId="2552b504-7c93-4f1d-b370-74c81536b802" providerId="ADAL" clId="{5421147C-B26B-4DCD-858F-D77157428584}" dt="2020-04-11T12:11:39.680" v="50" actId="2696"/>
        <pc:sldMkLst>
          <pc:docMk/>
          <pc:sldMk cId="2450414386" sldId="303"/>
        </pc:sldMkLst>
      </pc:sldChg>
      <pc:sldChg chg="del">
        <pc:chgData name="Yulia Niza(568279)" userId="2552b504-7c93-4f1d-b370-74c81536b802" providerId="ADAL" clId="{5421147C-B26B-4DCD-858F-D77157428584}" dt="2020-04-11T12:11:39.680" v="50" actId="2696"/>
        <pc:sldMkLst>
          <pc:docMk/>
          <pc:sldMk cId="310743927" sldId="304"/>
        </pc:sldMkLst>
      </pc:sldChg>
      <pc:sldChg chg="del">
        <pc:chgData name="Yulia Niza(568279)" userId="2552b504-7c93-4f1d-b370-74c81536b802" providerId="ADAL" clId="{5421147C-B26B-4DCD-858F-D77157428584}" dt="2020-04-11T12:11:39.680" v="50" actId="2696"/>
        <pc:sldMkLst>
          <pc:docMk/>
          <pc:sldMk cId="3649775681" sldId="305"/>
        </pc:sldMkLst>
      </pc:sldChg>
      <pc:sldChg chg="del">
        <pc:chgData name="Yulia Niza(568279)" userId="2552b504-7c93-4f1d-b370-74c81536b802" providerId="ADAL" clId="{5421147C-B26B-4DCD-858F-D77157428584}" dt="2020-04-11T12:11:39.680" v="50" actId="2696"/>
        <pc:sldMkLst>
          <pc:docMk/>
          <pc:sldMk cId="1616303674" sldId="306"/>
        </pc:sldMkLst>
      </pc:sldChg>
      <pc:sldChg chg="del">
        <pc:chgData name="Yulia Niza(568279)" userId="2552b504-7c93-4f1d-b370-74c81536b802" providerId="ADAL" clId="{5421147C-B26B-4DCD-858F-D77157428584}" dt="2020-04-11T12:11:39.680" v="50" actId="2696"/>
        <pc:sldMkLst>
          <pc:docMk/>
          <pc:sldMk cId="3436168292" sldId="307"/>
        </pc:sldMkLst>
      </pc:sldChg>
      <pc:sldChg chg="del">
        <pc:chgData name="Yulia Niza(568279)" userId="2552b504-7c93-4f1d-b370-74c81536b802" providerId="ADAL" clId="{5421147C-B26B-4DCD-858F-D77157428584}" dt="2020-04-11T12:11:39.680" v="50" actId="2696"/>
        <pc:sldMkLst>
          <pc:docMk/>
          <pc:sldMk cId="1765390082" sldId="308"/>
        </pc:sldMkLst>
      </pc:sldChg>
      <pc:sldChg chg="modTransition modAnim">
        <pc:chgData name="Yulia Niza(568279)" userId="2552b504-7c93-4f1d-b370-74c81536b802" providerId="ADAL" clId="{5421147C-B26B-4DCD-858F-D77157428584}" dt="2020-04-15T14:12:44.567" v="1760"/>
        <pc:sldMkLst>
          <pc:docMk/>
          <pc:sldMk cId="1992668396" sldId="309"/>
        </pc:sldMkLst>
      </pc:sldChg>
      <pc:sldChg chg="modTransition modAnim">
        <pc:chgData name="Yulia Niza(568279)" userId="2552b504-7c93-4f1d-b370-74c81536b802" providerId="ADAL" clId="{5421147C-B26B-4DCD-858F-D77157428584}" dt="2020-04-15T14:12:44.567" v="1760"/>
        <pc:sldMkLst>
          <pc:docMk/>
          <pc:sldMk cId="1515968378" sldId="310"/>
        </pc:sldMkLst>
      </pc:sldChg>
      <pc:sldChg chg="addSp delSp modSp add del mod modTransition delAnim modAnim modNotesTx">
        <pc:chgData name="Yulia Niza(568279)" userId="2552b504-7c93-4f1d-b370-74c81536b802" providerId="ADAL" clId="{5421147C-B26B-4DCD-858F-D77157428584}" dt="2020-04-15T13:15:44.986" v="1356" actId="47"/>
        <pc:sldMkLst>
          <pc:docMk/>
          <pc:sldMk cId="2682851407" sldId="311"/>
        </pc:sldMkLst>
        <pc:spChg chg="mod">
          <ac:chgData name="Yulia Niza(568279)" userId="2552b504-7c93-4f1d-b370-74c81536b802" providerId="ADAL" clId="{5421147C-B26B-4DCD-858F-D77157428584}" dt="2020-04-15T13:13:28.348" v="1332" actId="1076"/>
          <ac:spMkLst>
            <pc:docMk/>
            <pc:sldMk cId="2682851407" sldId="311"/>
            <ac:spMk id="3" creationId="{D9A6378B-3877-4A10-9EBC-CB613B53F90E}"/>
          </ac:spMkLst>
        </pc:spChg>
        <pc:spChg chg="mod">
          <ac:chgData name="Yulia Niza(568279)" userId="2552b504-7c93-4f1d-b370-74c81536b802" providerId="ADAL" clId="{5421147C-B26B-4DCD-858F-D77157428584}" dt="2020-04-11T12:18:10.630" v="134" actId="5793"/>
          <ac:spMkLst>
            <pc:docMk/>
            <pc:sldMk cId="2682851407" sldId="311"/>
            <ac:spMk id="4" creationId="{5520C3F7-37FA-40C1-85E4-69E489C3D05C}"/>
          </ac:spMkLst>
        </pc:spChg>
        <pc:spChg chg="add del">
          <ac:chgData name="Yulia Niza(568279)" userId="2552b504-7c93-4f1d-b370-74c81536b802" providerId="ADAL" clId="{5421147C-B26B-4DCD-858F-D77157428584}" dt="2020-04-11T12:17:58.335" v="131"/>
          <ac:spMkLst>
            <pc:docMk/>
            <pc:sldMk cId="2682851407" sldId="311"/>
            <ac:spMk id="6" creationId="{8A7E86CC-286D-4BEE-A6F9-584B9E3675DA}"/>
          </ac:spMkLst>
        </pc:spChg>
        <pc:spChg chg="add del mod">
          <ac:chgData name="Yulia Niza(568279)" userId="2552b504-7c93-4f1d-b370-74c81536b802" providerId="ADAL" clId="{5421147C-B26B-4DCD-858F-D77157428584}" dt="2020-04-15T13:14:49.513" v="1343" actId="478"/>
          <ac:spMkLst>
            <pc:docMk/>
            <pc:sldMk cId="2682851407" sldId="311"/>
            <ac:spMk id="7" creationId="{E28ED876-5D2F-4048-8711-61F3B55D76AB}"/>
          </ac:spMkLst>
        </pc:spChg>
        <pc:spChg chg="add del mod">
          <ac:chgData name="Yulia Niza(568279)" userId="2552b504-7c93-4f1d-b370-74c81536b802" providerId="ADAL" clId="{5421147C-B26B-4DCD-858F-D77157428584}" dt="2020-04-15T13:14:53.300" v="1344" actId="21"/>
          <ac:spMkLst>
            <pc:docMk/>
            <pc:sldMk cId="2682851407" sldId="311"/>
            <ac:spMk id="8" creationId="{D4B47938-8D86-48BF-B86D-BC2F9AAFAED9}"/>
          </ac:spMkLst>
        </pc:spChg>
        <pc:picChg chg="del">
          <ac:chgData name="Yulia Niza(568279)" userId="2552b504-7c93-4f1d-b370-74c81536b802" providerId="ADAL" clId="{5421147C-B26B-4DCD-858F-D77157428584}" dt="2020-04-11T12:17:10.245" v="105" actId="478"/>
          <ac:picMkLst>
            <pc:docMk/>
            <pc:sldMk cId="2682851407" sldId="311"/>
            <ac:picMk id="5" creationId="{FC473B9E-210F-4C04-9847-C7E5184D78D9}"/>
          </ac:picMkLst>
        </pc:picChg>
        <pc:cxnChg chg="add del mod">
          <ac:chgData name="Yulia Niza(568279)" userId="2552b504-7c93-4f1d-b370-74c81536b802" providerId="ADAL" clId="{5421147C-B26B-4DCD-858F-D77157428584}" dt="2020-04-15T13:14:53.300" v="1344" actId="21"/>
          <ac:cxnSpMkLst>
            <pc:docMk/>
            <pc:sldMk cId="2682851407" sldId="311"/>
            <ac:cxnSpMk id="6" creationId="{BD3D39AA-8072-453B-8BF1-ACC208540B91}"/>
          </ac:cxnSpMkLst>
        </pc:cxnChg>
      </pc:sldChg>
      <pc:sldChg chg="addSp delSp add mod modTransition modAnim">
        <pc:chgData name="Yulia Niza(568279)" userId="2552b504-7c93-4f1d-b370-74c81536b802" providerId="ADAL" clId="{5421147C-B26B-4DCD-858F-D77157428584}" dt="2020-04-15T14:12:44.567" v="1760"/>
        <pc:sldMkLst>
          <pc:docMk/>
          <pc:sldMk cId="606582238" sldId="312"/>
        </pc:sldMkLst>
        <pc:spChg chg="add">
          <ac:chgData name="Yulia Niza(568279)" userId="2552b504-7c93-4f1d-b370-74c81536b802" providerId="ADAL" clId="{5421147C-B26B-4DCD-858F-D77157428584}" dt="2020-04-11T12:25:15.598" v="199"/>
          <ac:spMkLst>
            <pc:docMk/>
            <pc:sldMk cId="606582238" sldId="312"/>
            <ac:spMk id="5" creationId="{1E245DEC-15BE-46DB-BECF-3C1DDFA6F076}"/>
          </ac:spMkLst>
        </pc:spChg>
        <pc:spChg chg="del">
          <ac:chgData name="Yulia Niza(568279)" userId="2552b504-7c93-4f1d-b370-74c81536b802" providerId="ADAL" clId="{5421147C-B26B-4DCD-858F-D77157428584}" dt="2020-04-11T12:25:07.326" v="198" actId="478"/>
          <ac:spMkLst>
            <pc:docMk/>
            <pc:sldMk cId="606582238" sldId="312"/>
            <ac:spMk id="8" creationId="{E18C709B-ED48-460E-BC7C-888C155AA6AA}"/>
          </ac:spMkLst>
        </pc:spChg>
        <pc:spChg chg="add">
          <ac:chgData name="Yulia Niza(568279)" userId="2552b504-7c93-4f1d-b370-74c81536b802" providerId="ADAL" clId="{5421147C-B26B-4DCD-858F-D77157428584}" dt="2020-04-11T12:25:15.598" v="199"/>
          <ac:spMkLst>
            <pc:docMk/>
            <pc:sldMk cId="606582238" sldId="312"/>
            <ac:spMk id="9" creationId="{328008D1-0158-47E8-882E-68851D382D78}"/>
          </ac:spMkLst>
        </pc:spChg>
        <pc:spChg chg="add">
          <ac:chgData name="Yulia Niza(568279)" userId="2552b504-7c93-4f1d-b370-74c81536b802" providerId="ADAL" clId="{5421147C-B26B-4DCD-858F-D77157428584}" dt="2020-04-11T12:25:15.598" v="199"/>
          <ac:spMkLst>
            <pc:docMk/>
            <pc:sldMk cId="606582238" sldId="312"/>
            <ac:spMk id="10" creationId="{244D7231-A0ED-45ED-93ED-44F0137241A0}"/>
          </ac:spMkLst>
        </pc:spChg>
        <pc:graphicFrameChg chg="add del">
          <ac:chgData name="Yulia Niza(568279)" userId="2552b504-7c93-4f1d-b370-74c81536b802" providerId="ADAL" clId="{5421147C-B26B-4DCD-858F-D77157428584}" dt="2020-04-15T08:03:06.074" v="931"/>
          <ac:graphicFrameMkLst>
            <pc:docMk/>
            <pc:sldMk cId="606582238" sldId="312"/>
            <ac:graphicFrameMk id="6" creationId="{F59CE0C0-0AF2-4F1E-B435-73DD79C84D19}"/>
          </ac:graphicFrameMkLst>
        </pc:graphicFrameChg>
        <pc:picChg chg="del">
          <ac:chgData name="Yulia Niza(568279)" userId="2552b504-7c93-4f1d-b370-74c81536b802" providerId="ADAL" clId="{5421147C-B26B-4DCD-858F-D77157428584}" dt="2020-04-11T12:25:07.326" v="198" actId="478"/>
          <ac:picMkLst>
            <pc:docMk/>
            <pc:sldMk cId="606582238" sldId="312"/>
            <ac:picMk id="6" creationId="{4616F320-7A33-4876-8DCF-59CCC39EACD4}"/>
          </ac:picMkLst>
        </pc:picChg>
        <pc:picChg chg="del">
          <ac:chgData name="Yulia Niza(568279)" userId="2552b504-7c93-4f1d-b370-74c81536b802" providerId="ADAL" clId="{5421147C-B26B-4DCD-858F-D77157428584}" dt="2020-04-11T12:25:07.326" v="198" actId="478"/>
          <ac:picMkLst>
            <pc:docMk/>
            <pc:sldMk cId="606582238" sldId="312"/>
            <ac:picMk id="7" creationId="{AF13EB24-96AF-4F7F-90D2-3289CDE4EBD3}"/>
          </ac:picMkLst>
        </pc:picChg>
      </pc:sldChg>
      <pc:sldChg chg="addSp delSp modSp add mod ord modTransition modAnim">
        <pc:chgData name="Yulia Niza(568279)" userId="2552b504-7c93-4f1d-b370-74c81536b802" providerId="ADAL" clId="{5421147C-B26B-4DCD-858F-D77157428584}" dt="2020-04-15T14:12:44.567" v="1760"/>
        <pc:sldMkLst>
          <pc:docMk/>
          <pc:sldMk cId="2317342818" sldId="313"/>
        </pc:sldMkLst>
        <pc:spChg chg="add mod">
          <ac:chgData name="Yulia Niza(568279)" userId="2552b504-7c93-4f1d-b370-74c81536b802" providerId="ADAL" clId="{5421147C-B26B-4DCD-858F-D77157428584}" dt="2020-04-15T08:07:30.510" v="971" actId="1076"/>
          <ac:spMkLst>
            <pc:docMk/>
            <pc:sldMk cId="2317342818" sldId="313"/>
            <ac:spMk id="5" creationId="{26C7A7C8-A625-498B-9C4C-D6C170E7F77A}"/>
          </ac:spMkLst>
        </pc:spChg>
        <pc:spChg chg="add mod">
          <ac:chgData name="Yulia Niza(568279)" userId="2552b504-7c93-4f1d-b370-74c81536b802" providerId="ADAL" clId="{5421147C-B26B-4DCD-858F-D77157428584}" dt="2020-04-15T08:07:50.251" v="977" actId="1076"/>
          <ac:spMkLst>
            <pc:docMk/>
            <pc:sldMk cId="2317342818" sldId="313"/>
            <ac:spMk id="6" creationId="{5500A1B2-C6A9-446C-98F5-0DD1433E7C3E}"/>
          </ac:spMkLst>
        </pc:spChg>
        <pc:spChg chg="del">
          <ac:chgData name="Yulia Niza(568279)" userId="2552b504-7c93-4f1d-b370-74c81536b802" providerId="ADAL" clId="{5421147C-B26B-4DCD-858F-D77157428584}" dt="2020-04-11T12:26:00.982" v="206" actId="478"/>
          <ac:spMkLst>
            <pc:docMk/>
            <pc:sldMk cId="2317342818" sldId="313"/>
            <ac:spMk id="8" creationId="{E18C709B-ED48-460E-BC7C-888C155AA6AA}"/>
          </ac:spMkLst>
        </pc:spChg>
        <pc:spChg chg="add">
          <ac:chgData name="Yulia Niza(568279)" userId="2552b504-7c93-4f1d-b370-74c81536b802" providerId="ADAL" clId="{5421147C-B26B-4DCD-858F-D77157428584}" dt="2020-04-11T12:26:22.807" v="208"/>
          <ac:spMkLst>
            <pc:docMk/>
            <pc:sldMk cId="2317342818" sldId="313"/>
            <ac:spMk id="9" creationId="{2E7A305A-25B6-48B0-B80E-C4664AE53309}"/>
          </ac:spMkLst>
        </pc:spChg>
        <pc:spChg chg="add">
          <ac:chgData name="Yulia Niza(568279)" userId="2552b504-7c93-4f1d-b370-74c81536b802" providerId="ADAL" clId="{5421147C-B26B-4DCD-858F-D77157428584}" dt="2020-04-11T12:26:22.807" v="208"/>
          <ac:spMkLst>
            <pc:docMk/>
            <pc:sldMk cId="2317342818" sldId="313"/>
            <ac:spMk id="10" creationId="{8E493C72-912C-4776-8A0D-E0C4CADA01C5}"/>
          </ac:spMkLst>
        </pc:spChg>
        <pc:picChg chg="del">
          <ac:chgData name="Yulia Niza(568279)" userId="2552b504-7c93-4f1d-b370-74c81536b802" providerId="ADAL" clId="{5421147C-B26B-4DCD-858F-D77157428584}" dt="2020-04-11T12:26:00.982" v="206" actId="478"/>
          <ac:picMkLst>
            <pc:docMk/>
            <pc:sldMk cId="2317342818" sldId="313"/>
            <ac:picMk id="6" creationId="{4616F320-7A33-4876-8DCF-59CCC39EACD4}"/>
          </ac:picMkLst>
        </pc:picChg>
        <pc:picChg chg="del">
          <ac:chgData name="Yulia Niza(568279)" userId="2552b504-7c93-4f1d-b370-74c81536b802" providerId="ADAL" clId="{5421147C-B26B-4DCD-858F-D77157428584}" dt="2020-04-11T12:26:00.982" v="206" actId="478"/>
          <ac:picMkLst>
            <pc:docMk/>
            <pc:sldMk cId="2317342818" sldId="313"/>
            <ac:picMk id="7" creationId="{AF13EB24-96AF-4F7F-90D2-3289CDE4EBD3}"/>
          </ac:picMkLst>
        </pc:picChg>
        <pc:picChg chg="add">
          <ac:chgData name="Yulia Niza(568279)" userId="2552b504-7c93-4f1d-b370-74c81536b802" providerId="ADAL" clId="{5421147C-B26B-4DCD-858F-D77157428584}" dt="2020-04-11T12:26:22.807" v="208"/>
          <ac:picMkLst>
            <pc:docMk/>
            <pc:sldMk cId="2317342818" sldId="313"/>
            <ac:picMk id="11" creationId="{E69047C3-EFF9-44E4-AEC8-CE4AD269FD75}"/>
          </ac:picMkLst>
        </pc:picChg>
      </pc:sldChg>
      <pc:sldChg chg="addSp delSp modSp add mod modTransition modAnim">
        <pc:chgData name="Yulia Niza(568279)" userId="2552b504-7c93-4f1d-b370-74c81536b802" providerId="ADAL" clId="{5421147C-B26B-4DCD-858F-D77157428584}" dt="2020-04-15T14:12:44.567" v="1760"/>
        <pc:sldMkLst>
          <pc:docMk/>
          <pc:sldMk cId="590921287" sldId="314"/>
        </pc:sldMkLst>
        <pc:spChg chg="add del mod">
          <ac:chgData name="Yulia Niza(568279)" userId="2552b504-7c93-4f1d-b370-74c81536b802" providerId="ADAL" clId="{5421147C-B26B-4DCD-858F-D77157428584}" dt="2020-04-11T12:33:02.289" v="289" actId="478"/>
          <ac:spMkLst>
            <pc:docMk/>
            <pc:sldMk cId="590921287" sldId="314"/>
            <ac:spMk id="3" creationId="{122A9F66-BF26-451A-B851-6B5F13ACD420}"/>
          </ac:spMkLst>
        </pc:spChg>
        <pc:spChg chg="del">
          <ac:chgData name="Yulia Niza(568279)" userId="2552b504-7c93-4f1d-b370-74c81536b802" providerId="ADAL" clId="{5421147C-B26B-4DCD-858F-D77157428584}" dt="2020-04-11T12:32:55.468" v="288" actId="478"/>
          <ac:spMkLst>
            <pc:docMk/>
            <pc:sldMk cId="590921287" sldId="314"/>
            <ac:spMk id="6" creationId="{CCC78682-7A1B-4795-AF8D-D8BA37EC8F90}"/>
          </ac:spMkLst>
        </pc:spChg>
        <pc:spChg chg="del">
          <ac:chgData name="Yulia Niza(568279)" userId="2552b504-7c93-4f1d-b370-74c81536b802" providerId="ADAL" clId="{5421147C-B26B-4DCD-858F-D77157428584}" dt="2020-04-11T12:32:55.468" v="288" actId="478"/>
          <ac:spMkLst>
            <pc:docMk/>
            <pc:sldMk cId="590921287" sldId="314"/>
            <ac:spMk id="7" creationId="{C59E5087-1555-4412-9C57-0A9682CD4AB4}"/>
          </ac:spMkLst>
        </pc:spChg>
        <pc:spChg chg="del">
          <ac:chgData name="Yulia Niza(568279)" userId="2552b504-7c93-4f1d-b370-74c81536b802" providerId="ADAL" clId="{5421147C-B26B-4DCD-858F-D77157428584}" dt="2020-04-11T12:32:55.468" v="288" actId="478"/>
          <ac:spMkLst>
            <pc:docMk/>
            <pc:sldMk cId="590921287" sldId="314"/>
            <ac:spMk id="11" creationId="{0F754FBB-DC9C-4342-BE90-BD08A3A7D622}"/>
          </ac:spMkLst>
        </pc:spChg>
        <pc:spChg chg="del">
          <ac:chgData name="Yulia Niza(568279)" userId="2552b504-7c93-4f1d-b370-74c81536b802" providerId="ADAL" clId="{5421147C-B26B-4DCD-858F-D77157428584}" dt="2020-04-11T12:32:55.468" v="288" actId="478"/>
          <ac:spMkLst>
            <pc:docMk/>
            <pc:sldMk cId="590921287" sldId="314"/>
            <ac:spMk id="12" creationId="{1A6AD3C2-735B-4314-8ABF-6D0AD81707FD}"/>
          </ac:spMkLst>
        </pc:spChg>
        <pc:spChg chg="add mod">
          <ac:chgData name="Yulia Niza(568279)" userId="2552b504-7c93-4f1d-b370-74c81536b802" providerId="ADAL" clId="{5421147C-B26B-4DCD-858F-D77157428584}" dt="2020-04-11T12:33:47.494" v="299" actId="14100"/>
          <ac:spMkLst>
            <pc:docMk/>
            <pc:sldMk cId="590921287" sldId="314"/>
            <ac:spMk id="13" creationId="{CFC3D5D7-EB96-45B8-A94F-171B146AEF34}"/>
          </ac:spMkLst>
        </pc:spChg>
        <pc:spChg chg="add mod">
          <ac:chgData name="Yulia Niza(568279)" userId="2552b504-7c93-4f1d-b370-74c81536b802" providerId="ADAL" clId="{5421147C-B26B-4DCD-858F-D77157428584}" dt="2020-04-11T12:34:19.074" v="306" actId="1076"/>
          <ac:spMkLst>
            <pc:docMk/>
            <pc:sldMk cId="590921287" sldId="314"/>
            <ac:spMk id="14" creationId="{7135638D-60BD-4FF8-BDC8-0FBE6DF8F8F5}"/>
          </ac:spMkLst>
        </pc:spChg>
        <pc:spChg chg="add del">
          <ac:chgData name="Yulia Niza(568279)" userId="2552b504-7c93-4f1d-b370-74c81536b802" providerId="ADAL" clId="{5421147C-B26B-4DCD-858F-D77157428584}" dt="2020-04-11T12:34:31.164" v="310"/>
          <ac:spMkLst>
            <pc:docMk/>
            <pc:sldMk cId="590921287" sldId="314"/>
            <ac:spMk id="15" creationId="{ED7B5294-82F3-4744-849A-75D47104E766}"/>
          </ac:spMkLst>
        </pc:spChg>
        <pc:spChg chg="add del">
          <ac:chgData name="Yulia Niza(568279)" userId="2552b504-7c93-4f1d-b370-74c81536b802" providerId="ADAL" clId="{5421147C-B26B-4DCD-858F-D77157428584}" dt="2020-04-11T12:34:30.958" v="309"/>
          <ac:spMkLst>
            <pc:docMk/>
            <pc:sldMk cId="590921287" sldId="314"/>
            <ac:spMk id="16" creationId="{B7C02B06-E773-4749-8DA3-8E79460CD0FF}"/>
          </ac:spMkLst>
        </pc:spChg>
        <pc:picChg chg="del">
          <ac:chgData name="Yulia Niza(568279)" userId="2552b504-7c93-4f1d-b370-74c81536b802" providerId="ADAL" clId="{5421147C-B26B-4DCD-858F-D77157428584}" dt="2020-04-11T12:32:55.468" v="288" actId="478"/>
          <ac:picMkLst>
            <pc:docMk/>
            <pc:sldMk cId="590921287" sldId="314"/>
            <ac:picMk id="8" creationId="{F1F72AED-26DD-4B06-912F-F695E02828BD}"/>
          </ac:picMkLst>
        </pc:picChg>
        <pc:picChg chg="del">
          <ac:chgData name="Yulia Niza(568279)" userId="2552b504-7c93-4f1d-b370-74c81536b802" providerId="ADAL" clId="{5421147C-B26B-4DCD-858F-D77157428584}" dt="2020-04-11T12:32:55.468" v="288" actId="478"/>
          <ac:picMkLst>
            <pc:docMk/>
            <pc:sldMk cId="590921287" sldId="314"/>
            <ac:picMk id="10" creationId="{5A6A9589-AE86-4194-BA2B-189DE983E735}"/>
          </ac:picMkLst>
        </pc:picChg>
      </pc:sldChg>
      <pc:sldChg chg="addSp delSp modSp add mod modTransition modAnim">
        <pc:chgData name="Yulia Niza(568279)" userId="2552b504-7c93-4f1d-b370-74c81536b802" providerId="ADAL" clId="{5421147C-B26B-4DCD-858F-D77157428584}" dt="2020-04-15T14:12:44.567" v="1760"/>
        <pc:sldMkLst>
          <pc:docMk/>
          <pc:sldMk cId="2681104100" sldId="315"/>
        </pc:sldMkLst>
        <pc:spChg chg="add del mod">
          <ac:chgData name="Yulia Niza(568279)" userId="2552b504-7c93-4f1d-b370-74c81536b802" providerId="ADAL" clId="{5421147C-B26B-4DCD-858F-D77157428584}" dt="2020-04-11T12:35:08.476" v="314" actId="478"/>
          <ac:spMkLst>
            <pc:docMk/>
            <pc:sldMk cId="2681104100" sldId="315"/>
            <ac:spMk id="3" creationId="{EE469BD2-4088-4222-A8A6-2DD628D2F89B}"/>
          </ac:spMkLst>
        </pc:spChg>
        <pc:spChg chg="add mod">
          <ac:chgData name="Yulia Niza(568279)" userId="2552b504-7c93-4f1d-b370-74c81536b802" providerId="ADAL" clId="{5421147C-B26B-4DCD-858F-D77157428584}" dt="2020-04-11T12:35:51.951" v="327" actId="1076"/>
          <ac:spMkLst>
            <pc:docMk/>
            <pc:sldMk cId="2681104100" sldId="315"/>
            <ac:spMk id="6" creationId="{6E097B05-9B0D-4D2E-B680-51E23E49034A}"/>
          </ac:spMkLst>
        </pc:spChg>
        <pc:spChg chg="del">
          <ac:chgData name="Yulia Niza(568279)" userId="2552b504-7c93-4f1d-b370-74c81536b802" providerId="ADAL" clId="{5421147C-B26B-4DCD-858F-D77157428584}" dt="2020-04-11T12:34:53.945" v="312" actId="478"/>
          <ac:spMkLst>
            <pc:docMk/>
            <pc:sldMk cId="2681104100" sldId="315"/>
            <ac:spMk id="13" creationId="{CFC3D5D7-EB96-45B8-A94F-171B146AEF34}"/>
          </ac:spMkLst>
        </pc:spChg>
        <pc:spChg chg="del">
          <ac:chgData name="Yulia Niza(568279)" userId="2552b504-7c93-4f1d-b370-74c81536b802" providerId="ADAL" clId="{5421147C-B26B-4DCD-858F-D77157428584}" dt="2020-04-11T12:34:53.945" v="312" actId="478"/>
          <ac:spMkLst>
            <pc:docMk/>
            <pc:sldMk cId="2681104100" sldId="315"/>
            <ac:spMk id="14" creationId="{7135638D-60BD-4FF8-BDC8-0FBE6DF8F8F5}"/>
          </ac:spMkLst>
        </pc:spChg>
        <pc:graphicFrameChg chg="add mod modGraphic">
          <ac:chgData name="Yulia Niza(568279)" userId="2552b504-7c93-4f1d-b370-74c81536b802" providerId="ADAL" clId="{5421147C-B26B-4DCD-858F-D77157428584}" dt="2020-04-15T12:50:43.525" v="981" actId="20577"/>
          <ac:graphicFrameMkLst>
            <pc:docMk/>
            <pc:sldMk cId="2681104100" sldId="315"/>
            <ac:graphicFrameMk id="7" creationId="{1967BD37-A4CF-4DE7-A8FD-058547E9BE55}"/>
          </ac:graphicFrameMkLst>
        </pc:graphicFrameChg>
      </pc:sldChg>
      <pc:sldChg chg="add del">
        <pc:chgData name="Yulia Niza(568279)" userId="2552b504-7c93-4f1d-b370-74c81536b802" providerId="ADAL" clId="{5421147C-B26B-4DCD-858F-D77157428584}" dt="2020-04-11T12:35:13.452" v="316"/>
        <pc:sldMkLst>
          <pc:docMk/>
          <pc:sldMk cId="2374856422" sldId="316"/>
        </pc:sldMkLst>
      </pc:sldChg>
      <pc:sldChg chg="addSp modSp add mod modTransition modAnim">
        <pc:chgData name="Yulia Niza(568279)" userId="2552b504-7c93-4f1d-b370-74c81536b802" providerId="ADAL" clId="{5421147C-B26B-4DCD-858F-D77157428584}" dt="2020-04-15T14:12:44.567" v="1760"/>
        <pc:sldMkLst>
          <pc:docMk/>
          <pc:sldMk cId="4014236249" sldId="316"/>
        </pc:sldMkLst>
        <pc:picChg chg="add mod">
          <ac:chgData name="Yulia Niza(568279)" userId="2552b504-7c93-4f1d-b370-74c81536b802" providerId="ADAL" clId="{5421147C-B26B-4DCD-858F-D77157428584}" dt="2020-04-11T12:51:01.757" v="451"/>
          <ac:picMkLst>
            <pc:docMk/>
            <pc:sldMk cId="4014236249" sldId="316"/>
            <ac:picMk id="2" creationId="{E09D3EF4-8721-413C-9D41-6DC8AA0198D5}"/>
          </ac:picMkLst>
        </pc:picChg>
      </pc:sldChg>
      <pc:sldChg chg="addSp modSp add mod modTransition modAnim">
        <pc:chgData name="Yulia Niza(568279)" userId="2552b504-7c93-4f1d-b370-74c81536b802" providerId="ADAL" clId="{5421147C-B26B-4DCD-858F-D77157428584}" dt="2020-04-15T14:12:44.567" v="1760"/>
        <pc:sldMkLst>
          <pc:docMk/>
          <pc:sldMk cId="432372379" sldId="317"/>
        </pc:sldMkLst>
        <pc:picChg chg="add mod">
          <ac:chgData name="Yulia Niza(568279)" userId="2552b504-7c93-4f1d-b370-74c81536b802" providerId="ADAL" clId="{5421147C-B26B-4DCD-858F-D77157428584}" dt="2020-04-11T12:49:02.435" v="448"/>
          <ac:picMkLst>
            <pc:docMk/>
            <pc:sldMk cId="432372379" sldId="317"/>
            <ac:picMk id="2" creationId="{E2C62346-F09F-4A4F-B238-77C65CDD0F31}"/>
          </ac:picMkLst>
        </pc:picChg>
      </pc:sldChg>
      <pc:sldChg chg="addSp modSp add mod modTransition modAnim">
        <pc:chgData name="Yulia Niza(568279)" userId="2552b504-7c93-4f1d-b370-74c81536b802" providerId="ADAL" clId="{5421147C-B26B-4DCD-858F-D77157428584}" dt="2020-04-15T14:12:44.567" v="1760"/>
        <pc:sldMkLst>
          <pc:docMk/>
          <pc:sldMk cId="2620417421" sldId="318"/>
        </pc:sldMkLst>
        <pc:spChg chg="add mod">
          <ac:chgData name="Yulia Niza(568279)" userId="2552b504-7c93-4f1d-b370-74c81536b802" providerId="ADAL" clId="{5421147C-B26B-4DCD-858F-D77157428584}" dt="2020-04-11T12:43:07.968" v="399" actId="1076"/>
          <ac:spMkLst>
            <pc:docMk/>
            <pc:sldMk cId="2620417421" sldId="318"/>
            <ac:spMk id="2" creationId="{512D280C-839B-4757-92CC-C33133180E37}"/>
          </ac:spMkLst>
        </pc:spChg>
        <pc:spChg chg="add mod">
          <ac:chgData name="Yulia Niza(568279)" userId="2552b504-7c93-4f1d-b370-74c81536b802" providerId="ADAL" clId="{5421147C-B26B-4DCD-858F-D77157428584}" dt="2020-04-11T12:43:44.719" v="407" actId="404"/>
          <ac:spMkLst>
            <pc:docMk/>
            <pc:sldMk cId="2620417421" sldId="318"/>
            <ac:spMk id="3" creationId="{7CD54029-954C-4CFA-90A2-50FA409278FF}"/>
          </ac:spMkLst>
        </pc:spChg>
        <pc:picChg chg="add mod">
          <ac:chgData name="Yulia Niza(568279)" userId="2552b504-7c93-4f1d-b370-74c81536b802" providerId="ADAL" clId="{5421147C-B26B-4DCD-858F-D77157428584}" dt="2020-04-11T12:44:11.095" v="411" actId="1076"/>
          <ac:picMkLst>
            <pc:docMk/>
            <pc:sldMk cId="2620417421" sldId="318"/>
            <ac:picMk id="4" creationId="{0996149B-C16A-4034-B12D-C450AABD8A51}"/>
          </ac:picMkLst>
        </pc:picChg>
      </pc:sldChg>
      <pc:sldChg chg="add del">
        <pc:chgData name="Yulia Niza(568279)" userId="2552b504-7c93-4f1d-b370-74c81536b802" providerId="ADAL" clId="{5421147C-B26B-4DCD-858F-D77157428584}" dt="2020-04-11T12:49:21.180" v="449" actId="2696"/>
        <pc:sldMkLst>
          <pc:docMk/>
          <pc:sldMk cId="115264451" sldId="319"/>
        </pc:sldMkLst>
      </pc:sldChg>
      <pc:sldChg chg="addSp delSp modSp add mod modTransition delAnim">
        <pc:chgData name="Yulia Niza(568279)" userId="2552b504-7c93-4f1d-b370-74c81536b802" providerId="ADAL" clId="{5421147C-B26B-4DCD-858F-D77157428584}" dt="2020-04-15T14:12:44.567" v="1760"/>
        <pc:sldMkLst>
          <pc:docMk/>
          <pc:sldMk cId="311970266" sldId="319"/>
        </pc:sldMkLst>
        <pc:spChg chg="add mod">
          <ac:chgData name="Yulia Niza(568279)" userId="2552b504-7c93-4f1d-b370-74c81536b802" providerId="ADAL" clId="{5421147C-B26B-4DCD-858F-D77157428584}" dt="2020-04-15T07:58:49.445" v="920" actId="1076"/>
          <ac:spMkLst>
            <pc:docMk/>
            <pc:sldMk cId="311970266" sldId="319"/>
            <ac:spMk id="3" creationId="{E18EDB49-1B6D-45A6-96F1-F2DDAD24A4C8}"/>
          </ac:spMkLst>
        </pc:spChg>
        <pc:graphicFrameChg chg="add mod modGraphic">
          <ac:chgData name="Yulia Niza(568279)" userId="2552b504-7c93-4f1d-b370-74c81536b802" providerId="ADAL" clId="{5421147C-B26B-4DCD-858F-D77157428584}" dt="2020-04-15T12:50:34.609" v="979" actId="20577"/>
          <ac:graphicFrameMkLst>
            <pc:docMk/>
            <pc:sldMk cId="311970266" sldId="319"/>
            <ac:graphicFrameMk id="4" creationId="{C15CD43C-2FC9-42B6-80BA-BEE2465859EA}"/>
          </ac:graphicFrameMkLst>
        </pc:graphicFrameChg>
        <pc:picChg chg="del">
          <ac:chgData name="Yulia Niza(568279)" userId="2552b504-7c93-4f1d-b370-74c81536b802" providerId="ADAL" clId="{5421147C-B26B-4DCD-858F-D77157428584}" dt="2020-04-15T07:56:55.829" v="912" actId="478"/>
          <ac:picMkLst>
            <pc:docMk/>
            <pc:sldMk cId="311970266" sldId="319"/>
            <ac:picMk id="2" creationId="{E09D3EF4-8721-413C-9D41-6DC8AA0198D5}"/>
          </ac:picMkLst>
        </pc:picChg>
      </pc:sldChg>
      <pc:sldChg chg="addSp delSp modSp add mod modTransition delAnim">
        <pc:chgData name="Yulia Niza(568279)" userId="2552b504-7c93-4f1d-b370-74c81536b802" providerId="ADAL" clId="{5421147C-B26B-4DCD-858F-D77157428584}" dt="2020-04-15T14:12:44.567" v="1760"/>
        <pc:sldMkLst>
          <pc:docMk/>
          <pc:sldMk cId="4221216829" sldId="320"/>
        </pc:sldMkLst>
        <pc:spChg chg="del">
          <ac:chgData name="Yulia Niza(568279)" userId="2552b504-7c93-4f1d-b370-74c81536b802" providerId="ADAL" clId="{5421147C-B26B-4DCD-858F-D77157428584}" dt="2020-04-15T08:03:13.436" v="933" actId="478"/>
          <ac:spMkLst>
            <pc:docMk/>
            <pc:sldMk cId="4221216829" sldId="320"/>
            <ac:spMk id="5" creationId="{1E245DEC-15BE-46DB-BECF-3C1DDFA6F076}"/>
          </ac:spMkLst>
        </pc:spChg>
        <pc:spChg chg="add mod">
          <ac:chgData name="Yulia Niza(568279)" userId="2552b504-7c93-4f1d-b370-74c81536b802" providerId="ADAL" clId="{5421147C-B26B-4DCD-858F-D77157428584}" dt="2020-04-15T08:04:26.774" v="944" actId="1076"/>
          <ac:spMkLst>
            <pc:docMk/>
            <pc:sldMk cId="4221216829" sldId="320"/>
            <ac:spMk id="6" creationId="{184A5D0C-94D3-4AED-9D79-B790D8B6CBFA}"/>
          </ac:spMkLst>
        </pc:spChg>
        <pc:spChg chg="add mod">
          <ac:chgData name="Yulia Niza(568279)" userId="2552b504-7c93-4f1d-b370-74c81536b802" providerId="ADAL" clId="{5421147C-B26B-4DCD-858F-D77157428584}" dt="2020-04-15T08:06:31.925" v="969" actId="1076"/>
          <ac:spMkLst>
            <pc:docMk/>
            <pc:sldMk cId="4221216829" sldId="320"/>
            <ac:spMk id="7" creationId="{FDFF7B1B-9153-4F6C-80CB-03E4319EF0A9}"/>
          </ac:spMkLst>
        </pc:spChg>
        <pc:spChg chg="add mod">
          <ac:chgData name="Yulia Niza(568279)" userId="2552b504-7c93-4f1d-b370-74c81536b802" providerId="ADAL" clId="{5421147C-B26B-4DCD-858F-D77157428584}" dt="2020-04-15T08:05:58.130" v="956" actId="1076"/>
          <ac:spMkLst>
            <pc:docMk/>
            <pc:sldMk cId="4221216829" sldId="320"/>
            <ac:spMk id="8" creationId="{998D3A64-2A20-4BC5-BCEA-381AD7047993}"/>
          </ac:spMkLst>
        </pc:spChg>
        <pc:spChg chg="del">
          <ac:chgData name="Yulia Niza(568279)" userId="2552b504-7c93-4f1d-b370-74c81536b802" providerId="ADAL" clId="{5421147C-B26B-4DCD-858F-D77157428584}" dt="2020-04-15T08:03:16.722" v="934" actId="478"/>
          <ac:spMkLst>
            <pc:docMk/>
            <pc:sldMk cId="4221216829" sldId="320"/>
            <ac:spMk id="9" creationId="{328008D1-0158-47E8-882E-68851D382D78}"/>
          </ac:spMkLst>
        </pc:spChg>
        <pc:spChg chg="del">
          <ac:chgData name="Yulia Niza(568279)" userId="2552b504-7c93-4f1d-b370-74c81536b802" providerId="ADAL" clId="{5421147C-B26B-4DCD-858F-D77157428584}" dt="2020-04-15T08:03:24.575" v="935" actId="478"/>
          <ac:spMkLst>
            <pc:docMk/>
            <pc:sldMk cId="4221216829" sldId="320"/>
            <ac:spMk id="10" creationId="{244D7231-A0ED-45ED-93ED-44F0137241A0}"/>
          </ac:spMkLst>
        </pc:spChg>
        <pc:spChg chg="add mod">
          <ac:chgData name="Yulia Niza(568279)" userId="2552b504-7c93-4f1d-b370-74c81536b802" providerId="ADAL" clId="{5421147C-B26B-4DCD-858F-D77157428584}" dt="2020-04-15T08:06:38.708" v="970" actId="1076"/>
          <ac:spMkLst>
            <pc:docMk/>
            <pc:sldMk cId="4221216829" sldId="320"/>
            <ac:spMk id="11" creationId="{8B4555BF-9F59-40A8-8AFA-B8ABDE3E5B65}"/>
          </ac:spMkLst>
        </pc:spChg>
      </pc:sldChg>
      <pc:sldChg chg="addSp delSp modSp add mod modTransition delAnim modAnim">
        <pc:chgData name="Yulia Niza(568279)" userId="2552b504-7c93-4f1d-b370-74c81536b802" providerId="ADAL" clId="{5421147C-B26B-4DCD-858F-D77157428584}" dt="2020-04-15T14:12:44.567" v="1760"/>
        <pc:sldMkLst>
          <pc:docMk/>
          <pc:sldMk cId="2469843713" sldId="321"/>
        </pc:sldMkLst>
        <pc:spChg chg="add mod">
          <ac:chgData name="Yulia Niza(568279)" userId="2552b504-7c93-4f1d-b370-74c81536b802" providerId="ADAL" clId="{5421147C-B26B-4DCD-858F-D77157428584}" dt="2020-04-15T13:41:45.375" v="1653" actId="1076"/>
          <ac:spMkLst>
            <pc:docMk/>
            <pc:sldMk cId="2469843713" sldId="321"/>
            <ac:spMk id="2" creationId="{DCAF64B4-716E-4884-9E9A-B893830919D4}"/>
          </ac:spMkLst>
        </pc:spChg>
        <pc:spChg chg="mod">
          <ac:chgData name="Yulia Niza(568279)" userId="2552b504-7c93-4f1d-b370-74c81536b802" providerId="ADAL" clId="{5421147C-B26B-4DCD-858F-D77157428584}" dt="2020-04-15T13:37:10.802" v="1642" actId="5793"/>
          <ac:spMkLst>
            <pc:docMk/>
            <pc:sldMk cId="2469843713" sldId="321"/>
            <ac:spMk id="4" creationId="{06310A5E-3091-47B9-8854-5AC72A97AC53}"/>
          </ac:spMkLst>
        </pc:spChg>
        <pc:spChg chg="del">
          <ac:chgData name="Yulia Niza(568279)" userId="2552b504-7c93-4f1d-b370-74c81536b802" providerId="ADAL" clId="{5421147C-B26B-4DCD-858F-D77157428584}" dt="2020-04-15T13:29:57.011" v="1582" actId="478"/>
          <ac:spMkLst>
            <pc:docMk/>
            <pc:sldMk cId="2469843713" sldId="321"/>
            <ac:spMk id="5" creationId="{378C29E7-3A33-418C-B20F-EA68FAC94DB1}"/>
          </ac:spMkLst>
        </pc:spChg>
        <pc:spChg chg="add mod">
          <ac:chgData name="Yulia Niza(568279)" userId="2552b504-7c93-4f1d-b370-74c81536b802" providerId="ADAL" clId="{5421147C-B26B-4DCD-858F-D77157428584}" dt="2020-04-15T13:38:03.765" v="1649" actId="1076"/>
          <ac:spMkLst>
            <pc:docMk/>
            <pc:sldMk cId="2469843713" sldId="321"/>
            <ac:spMk id="7" creationId="{A4683A6E-B1AD-4E5B-8ED4-B2705CAE57FA}"/>
          </ac:spMkLst>
        </pc:spChg>
        <pc:cxnChg chg="del">
          <ac:chgData name="Yulia Niza(568279)" userId="2552b504-7c93-4f1d-b370-74c81536b802" providerId="ADAL" clId="{5421147C-B26B-4DCD-858F-D77157428584}" dt="2020-04-15T13:29:59.238" v="1583" actId="478"/>
          <ac:cxnSpMkLst>
            <pc:docMk/>
            <pc:sldMk cId="2469843713" sldId="321"/>
            <ac:cxnSpMk id="6" creationId="{73542932-CC1C-41C1-95BF-50444BCCAD28}"/>
          </ac:cxnSpMkLst>
        </pc:cxnChg>
      </pc:sldChg>
      <pc:sldChg chg="addSp delSp modSp add mod modTransition">
        <pc:chgData name="Yulia Niza(568279)" userId="2552b504-7c93-4f1d-b370-74c81536b802" providerId="ADAL" clId="{5421147C-B26B-4DCD-858F-D77157428584}" dt="2020-04-15T14:12:44.567" v="1760"/>
        <pc:sldMkLst>
          <pc:docMk/>
          <pc:sldMk cId="2201774564" sldId="322"/>
        </pc:sldMkLst>
        <pc:spChg chg="add del mod">
          <ac:chgData name="Yulia Niza(568279)" userId="2552b504-7c93-4f1d-b370-74c81536b802" providerId="ADAL" clId="{5421147C-B26B-4DCD-858F-D77157428584}" dt="2020-04-15T13:54:31.170" v="1700" actId="478"/>
          <ac:spMkLst>
            <pc:docMk/>
            <pc:sldMk cId="2201774564" sldId="322"/>
            <ac:spMk id="3" creationId="{953E2492-E3A1-4B63-A70D-B596CF8C8E78}"/>
          </ac:spMkLst>
        </pc:spChg>
        <pc:spChg chg="add">
          <ac:chgData name="Yulia Niza(568279)" userId="2552b504-7c93-4f1d-b370-74c81536b802" providerId="ADAL" clId="{5421147C-B26B-4DCD-858F-D77157428584}" dt="2020-04-15T13:54:38.951" v="1701"/>
          <ac:spMkLst>
            <pc:docMk/>
            <pc:sldMk cId="2201774564" sldId="322"/>
            <ac:spMk id="8" creationId="{D44C883B-C476-4E21-A95A-44690CD441AD}"/>
          </ac:spMkLst>
        </pc:spChg>
        <pc:spChg chg="add">
          <ac:chgData name="Yulia Niza(568279)" userId="2552b504-7c93-4f1d-b370-74c81536b802" providerId="ADAL" clId="{5421147C-B26B-4DCD-858F-D77157428584}" dt="2020-04-15T13:54:38.951" v="1701"/>
          <ac:spMkLst>
            <pc:docMk/>
            <pc:sldMk cId="2201774564" sldId="322"/>
            <ac:spMk id="9" creationId="{2D6E0587-3C01-420A-9FA8-8488691E9827}"/>
          </ac:spMkLst>
        </pc:spChg>
        <pc:spChg chg="del">
          <ac:chgData name="Yulia Niza(568279)" userId="2552b504-7c93-4f1d-b370-74c81536b802" providerId="ADAL" clId="{5421147C-B26B-4DCD-858F-D77157428584}" dt="2020-04-15T13:54:27.836" v="1699" actId="478"/>
          <ac:spMkLst>
            <pc:docMk/>
            <pc:sldMk cId="2201774564" sldId="322"/>
            <ac:spMk id="12" creationId="{4EBFCE06-EC1E-4E13-800C-4776143AC345}"/>
          </ac:spMkLst>
        </pc:spChg>
      </pc:sldChg>
      <pc:sldChg chg="modSp add mod modTransition">
        <pc:chgData name="Yulia Niza(568279)" userId="2552b504-7c93-4f1d-b370-74c81536b802" providerId="ADAL" clId="{5421147C-B26B-4DCD-858F-D77157428584}" dt="2020-04-15T14:12:44.567" v="1760"/>
        <pc:sldMkLst>
          <pc:docMk/>
          <pc:sldMk cId="1721720702" sldId="323"/>
        </pc:sldMkLst>
        <pc:spChg chg="mod">
          <ac:chgData name="Yulia Niza(568279)" userId="2552b504-7c93-4f1d-b370-74c81536b802" providerId="ADAL" clId="{5421147C-B26B-4DCD-858F-D77157428584}" dt="2020-04-15T13:59:08.445" v="1721" actId="1076"/>
          <ac:spMkLst>
            <pc:docMk/>
            <pc:sldMk cId="1721720702" sldId="323"/>
            <ac:spMk id="951" creationId="{00000000-0000-0000-0000-000000000000}"/>
          </ac:spMkLst>
        </pc:spChg>
        <pc:graphicFrameChg chg="mod">
          <ac:chgData name="Yulia Niza(568279)" userId="2552b504-7c93-4f1d-b370-74c81536b802" providerId="ADAL" clId="{5421147C-B26B-4DCD-858F-D77157428584}" dt="2020-04-15T13:59:13.999" v="1722" actId="1076"/>
          <ac:graphicFrameMkLst>
            <pc:docMk/>
            <pc:sldMk cId="1721720702" sldId="323"/>
            <ac:graphicFrameMk id="6" creationId="{660F4621-44DC-4572-9D94-000CB211598B}"/>
          </ac:graphicFrameMkLst>
        </pc:graphicFrameChg>
      </pc:sldChg>
      <pc:sldChg chg="add del">
        <pc:chgData name="Yulia Niza(568279)" userId="2552b504-7c93-4f1d-b370-74c81536b802" providerId="ADAL" clId="{5421147C-B26B-4DCD-858F-D77157428584}" dt="2020-04-15T14:03:45.584" v="1735"/>
        <pc:sldMkLst>
          <pc:docMk/>
          <pc:sldMk cId="2197143756" sldId="324"/>
        </pc:sldMkLst>
      </pc:sldChg>
      <pc:sldChg chg="add modTransition">
        <pc:chgData name="Yulia Niza(568279)" userId="2552b504-7c93-4f1d-b370-74c81536b802" providerId="ADAL" clId="{5421147C-B26B-4DCD-858F-D77157428584}" dt="2020-04-15T14:12:44.567" v="1760"/>
        <pc:sldMkLst>
          <pc:docMk/>
          <pc:sldMk cId="3163441465" sldId="324"/>
        </pc:sldMkLst>
      </pc:sldChg>
      <pc:sldChg chg="add del">
        <pc:chgData name="Yulia Niza(568279)" userId="2552b504-7c93-4f1d-b370-74c81536b802" providerId="ADAL" clId="{5421147C-B26B-4DCD-858F-D77157428584}" dt="2020-04-15T14:03:13.155" v="1733" actId="47"/>
        <pc:sldMkLst>
          <pc:docMk/>
          <pc:sldMk cId="4020760836" sldId="324"/>
        </pc:sldMkLst>
      </pc:sldChg>
      <pc:sldMasterChg chg="delSldLayout">
        <pc:chgData name="Yulia Niza(568279)" userId="2552b504-7c93-4f1d-b370-74c81536b802" providerId="ADAL" clId="{5421147C-B26B-4DCD-858F-D77157428584}" dt="2020-04-15T14:01:07.398" v="1724" actId="47"/>
        <pc:sldMasterMkLst>
          <pc:docMk/>
          <pc:sldMasterMk cId="0" sldId="2147483671"/>
        </pc:sldMasterMkLst>
        <pc:sldLayoutChg chg="del">
          <pc:chgData name="Yulia Niza(568279)" userId="2552b504-7c93-4f1d-b370-74c81536b802" providerId="ADAL" clId="{5421147C-B26B-4DCD-858F-D77157428584}" dt="2020-04-15T14:01:07.398" v="1724" actId="47"/>
          <pc:sldLayoutMkLst>
            <pc:docMk/>
            <pc:sldMasterMk cId="0" sldId="2147483671"/>
            <pc:sldLayoutMk cId="0" sldId="214748365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0" name="Google Shape;91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90642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g6c4cb017b4_0_248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3" name="Google Shape;1033;g6c4cb017b4_0_248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26850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6" name="Google Shape;1596;g6c4cb017b4_0_256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7" name="Google Shape;1597;g6c4cb017b4_0_256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335854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6" name="Google Shape;1596;g6c4cb017b4_0_256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7" name="Google Shape;1597;g6c4cb017b4_0_256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4160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6" name="Google Shape;1596;g6c4cb017b4_0_256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7" name="Google Shape;1597;g6c4cb017b4_0_256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085307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6" name="Google Shape;1596;g6c4cb017b4_0_256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7" name="Google Shape;1597;g6c4cb017b4_0_256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43094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6" name="Google Shape;1596;g6c4cb017b4_0_256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7" name="Google Shape;1597;g6c4cb017b4_0_256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902612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g6c4cb017b4_0_250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3" name="Google Shape;1223;g6c4cb017b4_0_250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62286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g6c4cb017b4_0_250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3" name="Google Shape;1223;g6c4cb017b4_0_250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815596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g6c4cb017b4_0_250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3" name="Google Shape;1223;g6c4cb017b4_0_250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37029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g6c4cb017b4_0_250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3" name="Google Shape;1223;g6c4cb017b4_0_250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740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0" name="Google Shape;91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142301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g6c4cb017b4_0_250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3" name="Google Shape;1223;g6c4cb017b4_0_250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96249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g6c4cb017b4_0_250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3" name="Google Shape;1223;g6c4cb017b4_0_250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38183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g6c4cb017b4_0_250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3" name="Google Shape;1223;g6c4cb017b4_0_250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29924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0" name="Google Shape;91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800979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g6c4cb017b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9" name="Google Shape;949;g6c4cb017b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g6c4cb017b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9" name="Google Shape;949;g6c4cb017b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1044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g6c4cb017b4_0_248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3" name="Google Shape;1033;g6c4cb017b4_0_248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g6c4cb017b4_0_248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3" name="Google Shape;1033;g6c4cb017b4_0_248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85808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g6c4cb017b4_0_248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3" name="Google Shape;1033;g6c4cb017b4_0_248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45941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g6c4cb017b4_0_248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3" name="Google Shape;1033;g6c4cb017b4_0_248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46243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g6c4cb017b4_0_248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3" name="Google Shape;1033;g6c4cb017b4_0_248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0929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425450" y="1056000"/>
            <a:ext cx="6293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996800" y="3051625"/>
            <a:ext cx="51504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191056" y="3920210"/>
            <a:ext cx="2052698" cy="2052613"/>
            <a:chOff x="3088025" y="3941925"/>
            <a:chExt cx="600450" cy="600425"/>
          </a:xfrm>
        </p:grpSpPr>
        <p:sp>
          <p:nvSpPr>
            <p:cNvPr id="12" name="Google Shape;12;p2"/>
            <p:cNvSpPr/>
            <p:nvPr/>
          </p:nvSpPr>
          <p:spPr>
            <a:xfrm>
              <a:off x="3359125" y="3941925"/>
              <a:ext cx="39025" cy="39000"/>
            </a:xfrm>
            <a:custGeom>
              <a:avLst/>
              <a:gdLst/>
              <a:ahLst/>
              <a:cxnLst/>
              <a:rect l="l" t="t" r="r" b="b"/>
              <a:pathLst>
                <a:path w="1561" h="1560" extrusionOk="0">
                  <a:moveTo>
                    <a:pt x="383" y="0"/>
                  </a:moveTo>
                  <a:lnTo>
                    <a:pt x="1" y="383"/>
                  </a:lnTo>
                  <a:lnTo>
                    <a:pt x="398" y="781"/>
                  </a:lnTo>
                  <a:lnTo>
                    <a:pt x="1" y="1176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0" y="1176"/>
                  </a:lnTo>
                  <a:lnTo>
                    <a:pt x="1164" y="781"/>
                  </a:lnTo>
                  <a:lnTo>
                    <a:pt x="1560" y="383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3407500" y="3990300"/>
              <a:ext cx="39050" cy="39025"/>
            </a:xfrm>
            <a:custGeom>
              <a:avLst/>
              <a:gdLst/>
              <a:ahLst/>
              <a:cxnLst/>
              <a:rect l="l" t="t" r="r" b="b"/>
              <a:pathLst>
                <a:path w="1562" h="1561" extrusionOk="0">
                  <a:moveTo>
                    <a:pt x="384" y="1"/>
                  </a:moveTo>
                  <a:lnTo>
                    <a:pt x="1" y="383"/>
                  </a:lnTo>
                  <a:lnTo>
                    <a:pt x="398" y="780"/>
                  </a:lnTo>
                  <a:lnTo>
                    <a:pt x="0" y="1177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7" y="1561"/>
                  </a:lnTo>
                  <a:lnTo>
                    <a:pt x="1561" y="1177"/>
                  </a:lnTo>
                  <a:lnTo>
                    <a:pt x="1164" y="780"/>
                  </a:lnTo>
                  <a:lnTo>
                    <a:pt x="1561" y="383"/>
                  </a:lnTo>
                  <a:lnTo>
                    <a:pt x="1177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455875" y="4038700"/>
              <a:ext cx="39050" cy="39025"/>
            </a:xfrm>
            <a:custGeom>
              <a:avLst/>
              <a:gdLst/>
              <a:ahLst/>
              <a:cxnLst/>
              <a:rect l="l" t="t" r="r" b="b"/>
              <a:pathLst>
                <a:path w="1562" h="1561" extrusionOk="0">
                  <a:moveTo>
                    <a:pt x="384" y="0"/>
                  </a:moveTo>
                  <a:lnTo>
                    <a:pt x="1" y="383"/>
                  </a:lnTo>
                  <a:lnTo>
                    <a:pt x="399" y="780"/>
                  </a:lnTo>
                  <a:lnTo>
                    <a:pt x="1" y="1177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2" y="1177"/>
                  </a:lnTo>
                  <a:lnTo>
                    <a:pt x="1165" y="780"/>
                  </a:lnTo>
                  <a:lnTo>
                    <a:pt x="1562" y="383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504275" y="4087050"/>
              <a:ext cx="39050" cy="39050"/>
            </a:xfrm>
            <a:custGeom>
              <a:avLst/>
              <a:gdLst/>
              <a:ahLst/>
              <a:cxnLst/>
              <a:rect l="l" t="t" r="r" b="b"/>
              <a:pathLst>
                <a:path w="1562" h="1562" extrusionOk="0">
                  <a:moveTo>
                    <a:pt x="384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4" y="1562"/>
                  </a:lnTo>
                  <a:lnTo>
                    <a:pt x="781" y="1164"/>
                  </a:lnTo>
                  <a:lnTo>
                    <a:pt x="1178" y="1562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1" y="384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552675" y="4135450"/>
              <a:ext cx="39000" cy="39025"/>
            </a:xfrm>
            <a:custGeom>
              <a:avLst/>
              <a:gdLst/>
              <a:ahLst/>
              <a:cxnLst/>
              <a:rect l="l" t="t" r="r" b="b"/>
              <a:pathLst>
                <a:path w="1560" h="1561" extrusionOk="0">
                  <a:moveTo>
                    <a:pt x="384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4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7" y="1"/>
                  </a:lnTo>
                  <a:lnTo>
                    <a:pt x="780" y="397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601050" y="4183850"/>
              <a:ext cx="39025" cy="39000"/>
            </a:xfrm>
            <a:custGeom>
              <a:avLst/>
              <a:gdLst/>
              <a:ahLst/>
              <a:cxnLst/>
              <a:rect l="l" t="t" r="r" b="b"/>
              <a:pathLst>
                <a:path w="1561" h="1560" extrusionOk="0">
                  <a:moveTo>
                    <a:pt x="383" y="0"/>
                  </a:moveTo>
                  <a:lnTo>
                    <a:pt x="1" y="384"/>
                  </a:lnTo>
                  <a:lnTo>
                    <a:pt x="398" y="779"/>
                  </a:lnTo>
                  <a:lnTo>
                    <a:pt x="1" y="1177"/>
                  </a:lnTo>
                  <a:lnTo>
                    <a:pt x="383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0" y="1177"/>
                  </a:lnTo>
                  <a:lnTo>
                    <a:pt x="1164" y="781"/>
                  </a:lnTo>
                  <a:lnTo>
                    <a:pt x="1560" y="384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649450" y="4232225"/>
              <a:ext cx="39025" cy="39025"/>
            </a:xfrm>
            <a:custGeom>
              <a:avLst/>
              <a:gdLst/>
              <a:ahLst/>
              <a:cxnLst/>
              <a:rect l="l" t="t" r="r" b="b"/>
              <a:pathLst>
                <a:path w="1561" h="1561" extrusionOk="0">
                  <a:moveTo>
                    <a:pt x="383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8"/>
                  </a:lnTo>
                  <a:lnTo>
                    <a:pt x="383" y="1561"/>
                  </a:lnTo>
                  <a:lnTo>
                    <a:pt x="780" y="1164"/>
                  </a:lnTo>
                  <a:lnTo>
                    <a:pt x="1178" y="1561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3"/>
                  </a:lnTo>
                  <a:lnTo>
                    <a:pt x="1176" y="1"/>
                  </a:lnTo>
                  <a:lnTo>
                    <a:pt x="780" y="398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304900" y="3996125"/>
              <a:ext cx="39050" cy="39025"/>
            </a:xfrm>
            <a:custGeom>
              <a:avLst/>
              <a:gdLst/>
              <a:ahLst/>
              <a:cxnLst/>
              <a:rect l="l" t="t" r="r" b="b"/>
              <a:pathLst>
                <a:path w="1562" h="1561" extrusionOk="0">
                  <a:moveTo>
                    <a:pt x="384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7" y="1560"/>
                  </a:lnTo>
                  <a:lnTo>
                    <a:pt x="1561" y="1178"/>
                  </a:lnTo>
                  <a:lnTo>
                    <a:pt x="1164" y="781"/>
                  </a:lnTo>
                  <a:lnTo>
                    <a:pt x="1561" y="384"/>
                  </a:lnTo>
                  <a:lnTo>
                    <a:pt x="1177" y="1"/>
                  </a:lnTo>
                  <a:lnTo>
                    <a:pt x="781" y="397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353275" y="4044525"/>
              <a:ext cx="39050" cy="39000"/>
            </a:xfrm>
            <a:custGeom>
              <a:avLst/>
              <a:gdLst/>
              <a:ahLst/>
              <a:cxnLst/>
              <a:rect l="l" t="t" r="r" b="b"/>
              <a:pathLst>
                <a:path w="1562" h="1560" extrusionOk="0">
                  <a:moveTo>
                    <a:pt x="384" y="0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1" y="1178"/>
                  </a:lnTo>
                  <a:lnTo>
                    <a:pt x="1164" y="781"/>
                  </a:lnTo>
                  <a:lnTo>
                    <a:pt x="1562" y="384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401675" y="4092900"/>
              <a:ext cx="39025" cy="39025"/>
            </a:xfrm>
            <a:custGeom>
              <a:avLst/>
              <a:gdLst/>
              <a:ahLst/>
              <a:cxnLst/>
              <a:rect l="l" t="t" r="r" b="b"/>
              <a:pathLst>
                <a:path w="1561" h="1561" extrusionOk="0">
                  <a:moveTo>
                    <a:pt x="384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8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8" y="1561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3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450050" y="4141300"/>
              <a:ext cx="39025" cy="39025"/>
            </a:xfrm>
            <a:custGeom>
              <a:avLst/>
              <a:gdLst/>
              <a:ahLst/>
              <a:cxnLst/>
              <a:rect l="l" t="t" r="r" b="b"/>
              <a:pathLst>
                <a:path w="1561" h="1561" extrusionOk="0">
                  <a:moveTo>
                    <a:pt x="383" y="0"/>
                  </a:moveTo>
                  <a:lnTo>
                    <a:pt x="1" y="383"/>
                  </a:lnTo>
                  <a:lnTo>
                    <a:pt x="398" y="780"/>
                  </a:lnTo>
                  <a:lnTo>
                    <a:pt x="1" y="1177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8" y="1560"/>
                  </a:lnTo>
                  <a:lnTo>
                    <a:pt x="1561" y="1177"/>
                  </a:lnTo>
                  <a:lnTo>
                    <a:pt x="1164" y="780"/>
                  </a:lnTo>
                  <a:lnTo>
                    <a:pt x="1561" y="383"/>
                  </a:lnTo>
                  <a:lnTo>
                    <a:pt x="1178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3498450" y="4189700"/>
              <a:ext cx="39025" cy="39000"/>
            </a:xfrm>
            <a:custGeom>
              <a:avLst/>
              <a:gdLst/>
              <a:ahLst/>
              <a:cxnLst/>
              <a:rect l="l" t="t" r="r" b="b"/>
              <a:pathLst>
                <a:path w="1561" h="1560" extrusionOk="0">
                  <a:moveTo>
                    <a:pt x="383" y="0"/>
                  </a:moveTo>
                  <a:lnTo>
                    <a:pt x="1" y="383"/>
                  </a:lnTo>
                  <a:lnTo>
                    <a:pt x="397" y="779"/>
                  </a:lnTo>
                  <a:lnTo>
                    <a:pt x="1" y="1176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0" y="1176"/>
                  </a:lnTo>
                  <a:lnTo>
                    <a:pt x="1164" y="779"/>
                  </a:lnTo>
                  <a:lnTo>
                    <a:pt x="1560" y="383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546850" y="4238050"/>
              <a:ext cx="39000" cy="39050"/>
            </a:xfrm>
            <a:custGeom>
              <a:avLst/>
              <a:gdLst/>
              <a:ahLst/>
              <a:cxnLst/>
              <a:rect l="l" t="t" r="r" b="b"/>
              <a:pathLst>
                <a:path w="1560" h="1562" extrusionOk="0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1"/>
                  </a:lnTo>
                  <a:lnTo>
                    <a:pt x="780" y="1165"/>
                  </a:lnTo>
                  <a:lnTo>
                    <a:pt x="1176" y="1561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6" y="1"/>
                  </a:lnTo>
                  <a:lnTo>
                    <a:pt x="780" y="399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595200" y="4286450"/>
              <a:ext cx="39050" cy="39000"/>
            </a:xfrm>
            <a:custGeom>
              <a:avLst/>
              <a:gdLst/>
              <a:ahLst/>
              <a:cxnLst/>
              <a:rect l="l" t="t" r="r" b="b"/>
              <a:pathLst>
                <a:path w="1562" h="1560" extrusionOk="0">
                  <a:moveTo>
                    <a:pt x="384" y="0"/>
                  </a:moveTo>
                  <a:lnTo>
                    <a:pt x="1" y="384"/>
                  </a:lnTo>
                  <a:lnTo>
                    <a:pt x="399" y="781"/>
                  </a:lnTo>
                  <a:lnTo>
                    <a:pt x="1" y="1178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2" y="1178"/>
                  </a:lnTo>
                  <a:lnTo>
                    <a:pt x="1165" y="781"/>
                  </a:lnTo>
                  <a:lnTo>
                    <a:pt x="1562" y="384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250675" y="4050375"/>
              <a:ext cx="39025" cy="39000"/>
            </a:xfrm>
            <a:custGeom>
              <a:avLst/>
              <a:gdLst/>
              <a:ahLst/>
              <a:cxnLst/>
              <a:rect l="l" t="t" r="r" b="b"/>
              <a:pathLst>
                <a:path w="1561" h="1560" extrusionOk="0">
                  <a:moveTo>
                    <a:pt x="384" y="0"/>
                  </a:moveTo>
                  <a:lnTo>
                    <a:pt x="1" y="383"/>
                  </a:lnTo>
                  <a:lnTo>
                    <a:pt x="398" y="779"/>
                  </a:lnTo>
                  <a:lnTo>
                    <a:pt x="1" y="1176"/>
                  </a:lnTo>
                  <a:lnTo>
                    <a:pt x="384" y="1560"/>
                  </a:lnTo>
                  <a:lnTo>
                    <a:pt x="780" y="1163"/>
                  </a:lnTo>
                  <a:lnTo>
                    <a:pt x="1178" y="1560"/>
                  </a:lnTo>
                  <a:lnTo>
                    <a:pt x="1560" y="1176"/>
                  </a:lnTo>
                  <a:lnTo>
                    <a:pt x="1164" y="779"/>
                  </a:lnTo>
                  <a:lnTo>
                    <a:pt x="1560" y="383"/>
                  </a:lnTo>
                  <a:lnTo>
                    <a:pt x="1178" y="0"/>
                  </a:lnTo>
                  <a:lnTo>
                    <a:pt x="780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299075" y="4098725"/>
              <a:ext cx="39025" cy="39050"/>
            </a:xfrm>
            <a:custGeom>
              <a:avLst/>
              <a:gdLst/>
              <a:ahLst/>
              <a:cxnLst/>
              <a:rect l="l" t="t" r="r" b="b"/>
              <a:pathLst>
                <a:path w="1561" h="1562" extrusionOk="0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2"/>
                  </a:lnTo>
                  <a:lnTo>
                    <a:pt x="780" y="1165"/>
                  </a:lnTo>
                  <a:lnTo>
                    <a:pt x="1178" y="1562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7" y="1"/>
                  </a:lnTo>
                  <a:lnTo>
                    <a:pt x="780" y="399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347450" y="4147125"/>
              <a:ext cx="39025" cy="39050"/>
            </a:xfrm>
            <a:custGeom>
              <a:avLst/>
              <a:gdLst/>
              <a:ahLst/>
              <a:cxnLst/>
              <a:rect l="l" t="t" r="r" b="b"/>
              <a:pathLst>
                <a:path w="1561" h="1562" extrusionOk="0">
                  <a:moveTo>
                    <a:pt x="383" y="0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3" y="1561"/>
                  </a:lnTo>
                  <a:lnTo>
                    <a:pt x="780" y="1163"/>
                  </a:lnTo>
                  <a:lnTo>
                    <a:pt x="1177" y="1561"/>
                  </a:lnTo>
                  <a:lnTo>
                    <a:pt x="1561" y="1178"/>
                  </a:lnTo>
                  <a:lnTo>
                    <a:pt x="1164" y="781"/>
                  </a:lnTo>
                  <a:lnTo>
                    <a:pt x="1561" y="384"/>
                  </a:lnTo>
                  <a:lnTo>
                    <a:pt x="1177" y="0"/>
                  </a:lnTo>
                  <a:lnTo>
                    <a:pt x="780" y="398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3395850" y="4195500"/>
              <a:ext cx="39025" cy="39025"/>
            </a:xfrm>
            <a:custGeom>
              <a:avLst/>
              <a:gdLst/>
              <a:ahLst/>
              <a:cxnLst/>
              <a:rect l="l" t="t" r="r" b="b"/>
              <a:pathLst>
                <a:path w="1561" h="1561" extrusionOk="0">
                  <a:moveTo>
                    <a:pt x="383" y="1"/>
                  </a:moveTo>
                  <a:lnTo>
                    <a:pt x="1" y="384"/>
                  </a:lnTo>
                  <a:lnTo>
                    <a:pt x="397" y="781"/>
                  </a:lnTo>
                  <a:lnTo>
                    <a:pt x="1" y="1178"/>
                  </a:lnTo>
                  <a:lnTo>
                    <a:pt x="383" y="1561"/>
                  </a:lnTo>
                  <a:lnTo>
                    <a:pt x="780" y="1164"/>
                  </a:lnTo>
                  <a:lnTo>
                    <a:pt x="1177" y="1561"/>
                  </a:lnTo>
                  <a:lnTo>
                    <a:pt x="1560" y="1178"/>
                  </a:lnTo>
                  <a:lnTo>
                    <a:pt x="1162" y="781"/>
                  </a:lnTo>
                  <a:lnTo>
                    <a:pt x="1560" y="384"/>
                  </a:lnTo>
                  <a:lnTo>
                    <a:pt x="1177" y="1"/>
                  </a:lnTo>
                  <a:lnTo>
                    <a:pt x="780" y="398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444225" y="4243900"/>
              <a:ext cx="39000" cy="39025"/>
            </a:xfrm>
            <a:custGeom>
              <a:avLst/>
              <a:gdLst/>
              <a:ahLst/>
              <a:cxnLst/>
              <a:rect l="l" t="t" r="r" b="b"/>
              <a:pathLst>
                <a:path w="1560" h="1561" extrusionOk="0">
                  <a:moveTo>
                    <a:pt x="384" y="0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7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7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492600" y="4292300"/>
              <a:ext cx="39025" cy="39000"/>
            </a:xfrm>
            <a:custGeom>
              <a:avLst/>
              <a:gdLst/>
              <a:ahLst/>
              <a:cxnLst/>
              <a:rect l="l" t="t" r="r" b="b"/>
              <a:pathLst>
                <a:path w="1561" h="1560" extrusionOk="0">
                  <a:moveTo>
                    <a:pt x="384" y="0"/>
                  </a:moveTo>
                  <a:lnTo>
                    <a:pt x="1" y="383"/>
                  </a:lnTo>
                  <a:lnTo>
                    <a:pt x="398" y="779"/>
                  </a:lnTo>
                  <a:lnTo>
                    <a:pt x="1" y="1176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0" y="1176"/>
                  </a:lnTo>
                  <a:lnTo>
                    <a:pt x="1164" y="779"/>
                  </a:lnTo>
                  <a:lnTo>
                    <a:pt x="1560" y="384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541000" y="4340675"/>
              <a:ext cx="39025" cy="39025"/>
            </a:xfrm>
            <a:custGeom>
              <a:avLst/>
              <a:gdLst/>
              <a:ahLst/>
              <a:cxnLst/>
              <a:rect l="l" t="t" r="r" b="b"/>
              <a:pathLst>
                <a:path w="1561" h="1561" extrusionOk="0">
                  <a:moveTo>
                    <a:pt x="384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8" y="1561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196475" y="4104575"/>
              <a:ext cx="39025" cy="39025"/>
            </a:xfrm>
            <a:custGeom>
              <a:avLst/>
              <a:gdLst/>
              <a:ahLst/>
              <a:cxnLst/>
              <a:rect l="l" t="t" r="r" b="b"/>
              <a:pathLst>
                <a:path w="1561" h="1561" extrusionOk="0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6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6" y="1"/>
                  </a:lnTo>
                  <a:lnTo>
                    <a:pt x="780" y="397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3244825" y="4152975"/>
              <a:ext cx="39050" cy="39000"/>
            </a:xfrm>
            <a:custGeom>
              <a:avLst/>
              <a:gdLst/>
              <a:ahLst/>
              <a:cxnLst/>
              <a:rect l="l" t="t" r="r" b="b"/>
              <a:pathLst>
                <a:path w="1562" h="1560" extrusionOk="0">
                  <a:moveTo>
                    <a:pt x="384" y="0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6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1" y="1176"/>
                  </a:lnTo>
                  <a:lnTo>
                    <a:pt x="1165" y="781"/>
                  </a:lnTo>
                  <a:lnTo>
                    <a:pt x="1562" y="384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293225" y="4201350"/>
              <a:ext cx="39025" cy="39025"/>
            </a:xfrm>
            <a:custGeom>
              <a:avLst/>
              <a:gdLst/>
              <a:ahLst/>
              <a:cxnLst/>
              <a:rect l="l" t="t" r="r" b="b"/>
              <a:pathLst>
                <a:path w="1561" h="1561" extrusionOk="0">
                  <a:moveTo>
                    <a:pt x="384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8" y="1561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341625" y="4249750"/>
              <a:ext cx="39000" cy="39025"/>
            </a:xfrm>
            <a:custGeom>
              <a:avLst/>
              <a:gdLst/>
              <a:ahLst/>
              <a:cxnLst/>
              <a:rect l="l" t="t" r="r" b="b"/>
              <a:pathLst>
                <a:path w="1560" h="1561" extrusionOk="0">
                  <a:moveTo>
                    <a:pt x="384" y="0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390000" y="4298100"/>
              <a:ext cx="39025" cy="39050"/>
            </a:xfrm>
            <a:custGeom>
              <a:avLst/>
              <a:gdLst/>
              <a:ahLst/>
              <a:cxnLst/>
              <a:rect l="l" t="t" r="r" b="b"/>
              <a:pathLst>
                <a:path w="1561" h="1562" extrusionOk="0">
                  <a:moveTo>
                    <a:pt x="383" y="1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3" y="1562"/>
                  </a:lnTo>
                  <a:lnTo>
                    <a:pt x="780" y="1164"/>
                  </a:lnTo>
                  <a:lnTo>
                    <a:pt x="1178" y="1562"/>
                  </a:lnTo>
                  <a:lnTo>
                    <a:pt x="1560" y="1178"/>
                  </a:lnTo>
                  <a:lnTo>
                    <a:pt x="1164" y="781"/>
                  </a:lnTo>
                  <a:lnTo>
                    <a:pt x="1560" y="384"/>
                  </a:lnTo>
                  <a:lnTo>
                    <a:pt x="1178" y="1"/>
                  </a:lnTo>
                  <a:lnTo>
                    <a:pt x="780" y="399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438400" y="4346500"/>
              <a:ext cx="39025" cy="39050"/>
            </a:xfrm>
            <a:custGeom>
              <a:avLst/>
              <a:gdLst/>
              <a:ahLst/>
              <a:cxnLst/>
              <a:rect l="l" t="t" r="r" b="b"/>
              <a:pathLst>
                <a:path w="1561" h="1562" extrusionOk="0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1"/>
                  </a:lnTo>
                  <a:lnTo>
                    <a:pt x="780" y="1163"/>
                  </a:lnTo>
                  <a:lnTo>
                    <a:pt x="1176" y="1561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6" y="1"/>
                  </a:lnTo>
                  <a:lnTo>
                    <a:pt x="780" y="397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486775" y="4394900"/>
              <a:ext cx="39025" cy="39000"/>
            </a:xfrm>
            <a:custGeom>
              <a:avLst/>
              <a:gdLst/>
              <a:ahLst/>
              <a:cxnLst/>
              <a:rect l="l" t="t" r="r" b="b"/>
              <a:pathLst>
                <a:path w="1561" h="1560" extrusionOk="0">
                  <a:moveTo>
                    <a:pt x="383" y="0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1" y="1178"/>
                  </a:lnTo>
                  <a:lnTo>
                    <a:pt x="1164" y="781"/>
                  </a:lnTo>
                  <a:lnTo>
                    <a:pt x="1561" y="384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142225" y="4158825"/>
              <a:ext cx="39025" cy="39000"/>
            </a:xfrm>
            <a:custGeom>
              <a:avLst/>
              <a:gdLst/>
              <a:ahLst/>
              <a:cxnLst/>
              <a:rect l="l" t="t" r="r" b="b"/>
              <a:pathLst>
                <a:path w="1561" h="1560" extrusionOk="0">
                  <a:moveTo>
                    <a:pt x="384" y="0"/>
                  </a:moveTo>
                  <a:lnTo>
                    <a:pt x="1" y="383"/>
                  </a:lnTo>
                  <a:lnTo>
                    <a:pt x="398" y="779"/>
                  </a:lnTo>
                  <a:lnTo>
                    <a:pt x="1" y="1176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1" y="1176"/>
                  </a:lnTo>
                  <a:lnTo>
                    <a:pt x="1164" y="779"/>
                  </a:lnTo>
                  <a:lnTo>
                    <a:pt x="1561" y="383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190625" y="4207175"/>
              <a:ext cx="39025" cy="39050"/>
            </a:xfrm>
            <a:custGeom>
              <a:avLst/>
              <a:gdLst/>
              <a:ahLst/>
              <a:cxnLst/>
              <a:rect l="l" t="t" r="r" b="b"/>
              <a:pathLst>
                <a:path w="1561" h="1562" extrusionOk="0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1"/>
                  </a:lnTo>
                  <a:lnTo>
                    <a:pt x="781" y="1165"/>
                  </a:lnTo>
                  <a:lnTo>
                    <a:pt x="1178" y="1561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8" y="1"/>
                  </a:lnTo>
                  <a:lnTo>
                    <a:pt x="780" y="397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239000" y="4255575"/>
              <a:ext cx="39025" cy="39000"/>
            </a:xfrm>
            <a:custGeom>
              <a:avLst/>
              <a:gdLst/>
              <a:ahLst/>
              <a:cxnLst/>
              <a:rect l="l" t="t" r="r" b="b"/>
              <a:pathLst>
                <a:path w="1561" h="1560" extrusionOk="0">
                  <a:moveTo>
                    <a:pt x="383" y="0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1" y="1178"/>
                  </a:lnTo>
                  <a:lnTo>
                    <a:pt x="1164" y="781"/>
                  </a:lnTo>
                  <a:lnTo>
                    <a:pt x="1561" y="384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3287400" y="4303950"/>
              <a:ext cx="39025" cy="39025"/>
            </a:xfrm>
            <a:custGeom>
              <a:avLst/>
              <a:gdLst/>
              <a:ahLst/>
              <a:cxnLst/>
              <a:rect l="l" t="t" r="r" b="b"/>
              <a:pathLst>
                <a:path w="1561" h="1561" extrusionOk="0">
                  <a:moveTo>
                    <a:pt x="383" y="1"/>
                  </a:moveTo>
                  <a:lnTo>
                    <a:pt x="1" y="383"/>
                  </a:lnTo>
                  <a:lnTo>
                    <a:pt x="397" y="781"/>
                  </a:lnTo>
                  <a:lnTo>
                    <a:pt x="1" y="1178"/>
                  </a:lnTo>
                  <a:lnTo>
                    <a:pt x="383" y="1561"/>
                  </a:lnTo>
                  <a:lnTo>
                    <a:pt x="780" y="1164"/>
                  </a:lnTo>
                  <a:lnTo>
                    <a:pt x="1177" y="1561"/>
                  </a:lnTo>
                  <a:lnTo>
                    <a:pt x="1560" y="1178"/>
                  </a:lnTo>
                  <a:lnTo>
                    <a:pt x="1164" y="781"/>
                  </a:lnTo>
                  <a:lnTo>
                    <a:pt x="1560" y="384"/>
                  </a:lnTo>
                  <a:lnTo>
                    <a:pt x="1177" y="1"/>
                  </a:lnTo>
                  <a:lnTo>
                    <a:pt x="780" y="398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3335800" y="4352350"/>
              <a:ext cx="39000" cy="39025"/>
            </a:xfrm>
            <a:custGeom>
              <a:avLst/>
              <a:gdLst/>
              <a:ahLst/>
              <a:cxnLst/>
              <a:rect l="l" t="t" r="r" b="b"/>
              <a:pathLst>
                <a:path w="1560" h="1561" extrusionOk="0">
                  <a:moveTo>
                    <a:pt x="383" y="0"/>
                  </a:moveTo>
                  <a:lnTo>
                    <a:pt x="0" y="383"/>
                  </a:lnTo>
                  <a:lnTo>
                    <a:pt x="396" y="780"/>
                  </a:lnTo>
                  <a:lnTo>
                    <a:pt x="0" y="1178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6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3"/>
                  </a:lnTo>
                  <a:lnTo>
                    <a:pt x="1176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3384150" y="4400750"/>
              <a:ext cx="39050" cy="39000"/>
            </a:xfrm>
            <a:custGeom>
              <a:avLst/>
              <a:gdLst/>
              <a:ahLst/>
              <a:cxnLst/>
              <a:rect l="l" t="t" r="r" b="b"/>
              <a:pathLst>
                <a:path w="1562" h="1560" extrusionOk="0">
                  <a:moveTo>
                    <a:pt x="384" y="0"/>
                  </a:moveTo>
                  <a:lnTo>
                    <a:pt x="1" y="383"/>
                  </a:lnTo>
                  <a:lnTo>
                    <a:pt x="398" y="779"/>
                  </a:lnTo>
                  <a:lnTo>
                    <a:pt x="1" y="1176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1" y="1176"/>
                  </a:lnTo>
                  <a:lnTo>
                    <a:pt x="1164" y="781"/>
                  </a:lnTo>
                  <a:lnTo>
                    <a:pt x="1562" y="383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3432550" y="4449125"/>
              <a:ext cx="39025" cy="39025"/>
            </a:xfrm>
            <a:custGeom>
              <a:avLst/>
              <a:gdLst/>
              <a:ahLst/>
              <a:cxnLst/>
              <a:rect l="l" t="t" r="r" b="b"/>
              <a:pathLst>
                <a:path w="1561" h="1561" extrusionOk="0">
                  <a:moveTo>
                    <a:pt x="384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8" y="1561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088025" y="4213025"/>
              <a:ext cx="39025" cy="39025"/>
            </a:xfrm>
            <a:custGeom>
              <a:avLst/>
              <a:gdLst/>
              <a:ahLst/>
              <a:cxnLst/>
              <a:rect l="l" t="t" r="r" b="b"/>
              <a:pathLst>
                <a:path w="1561" h="1561" extrusionOk="0">
                  <a:moveTo>
                    <a:pt x="383" y="0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8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3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136400" y="4261425"/>
              <a:ext cx="39025" cy="39000"/>
            </a:xfrm>
            <a:custGeom>
              <a:avLst/>
              <a:gdLst/>
              <a:ahLst/>
              <a:cxnLst/>
              <a:rect l="l" t="t" r="r" b="b"/>
              <a:pathLst>
                <a:path w="1561" h="1560" extrusionOk="0">
                  <a:moveTo>
                    <a:pt x="383" y="0"/>
                  </a:moveTo>
                  <a:lnTo>
                    <a:pt x="1" y="383"/>
                  </a:lnTo>
                  <a:lnTo>
                    <a:pt x="398" y="779"/>
                  </a:lnTo>
                  <a:lnTo>
                    <a:pt x="1" y="1177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1" y="1177"/>
                  </a:lnTo>
                  <a:lnTo>
                    <a:pt x="1164" y="781"/>
                  </a:lnTo>
                  <a:lnTo>
                    <a:pt x="1561" y="383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3184775" y="4309800"/>
              <a:ext cx="39025" cy="39025"/>
            </a:xfrm>
            <a:custGeom>
              <a:avLst/>
              <a:gdLst/>
              <a:ahLst/>
              <a:cxnLst/>
              <a:rect l="l" t="t" r="r" b="b"/>
              <a:pathLst>
                <a:path w="1561" h="1561" extrusionOk="0">
                  <a:moveTo>
                    <a:pt x="384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8" y="1561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3233175" y="4358200"/>
              <a:ext cx="39000" cy="39025"/>
            </a:xfrm>
            <a:custGeom>
              <a:avLst/>
              <a:gdLst/>
              <a:ahLst/>
              <a:cxnLst/>
              <a:rect l="l" t="t" r="r" b="b"/>
              <a:pathLst>
                <a:path w="1560" h="1561" extrusionOk="0">
                  <a:moveTo>
                    <a:pt x="384" y="0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7" y="1560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7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3281550" y="4406550"/>
              <a:ext cx="39025" cy="39025"/>
            </a:xfrm>
            <a:custGeom>
              <a:avLst/>
              <a:gdLst/>
              <a:ahLst/>
              <a:cxnLst/>
              <a:rect l="l" t="t" r="r" b="b"/>
              <a:pathLst>
                <a:path w="1561" h="1561" extrusionOk="0">
                  <a:moveTo>
                    <a:pt x="384" y="1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4" y="1561"/>
                  </a:lnTo>
                  <a:lnTo>
                    <a:pt x="781" y="1165"/>
                  </a:lnTo>
                  <a:lnTo>
                    <a:pt x="1178" y="1561"/>
                  </a:lnTo>
                  <a:lnTo>
                    <a:pt x="1560" y="1178"/>
                  </a:lnTo>
                  <a:lnTo>
                    <a:pt x="1164" y="781"/>
                  </a:lnTo>
                  <a:lnTo>
                    <a:pt x="1560" y="384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329950" y="4454950"/>
              <a:ext cx="39025" cy="39025"/>
            </a:xfrm>
            <a:custGeom>
              <a:avLst/>
              <a:gdLst/>
              <a:ahLst/>
              <a:cxnLst/>
              <a:rect l="l" t="t" r="r" b="b"/>
              <a:pathLst>
                <a:path w="1561" h="1561" extrusionOk="0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0"/>
                  </a:lnTo>
                  <a:lnTo>
                    <a:pt x="781" y="1163"/>
                  </a:lnTo>
                  <a:lnTo>
                    <a:pt x="1177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7" y="1"/>
                  </a:lnTo>
                  <a:lnTo>
                    <a:pt x="780" y="397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378325" y="4503350"/>
              <a:ext cx="39025" cy="39000"/>
            </a:xfrm>
            <a:custGeom>
              <a:avLst/>
              <a:gdLst/>
              <a:ahLst/>
              <a:cxnLst/>
              <a:rect l="l" t="t" r="r" b="b"/>
              <a:pathLst>
                <a:path w="1561" h="1560" extrusionOk="0">
                  <a:moveTo>
                    <a:pt x="383" y="0"/>
                  </a:moveTo>
                  <a:lnTo>
                    <a:pt x="1" y="383"/>
                  </a:lnTo>
                  <a:lnTo>
                    <a:pt x="398" y="780"/>
                  </a:lnTo>
                  <a:lnTo>
                    <a:pt x="1" y="1177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1" y="1177"/>
                  </a:lnTo>
                  <a:lnTo>
                    <a:pt x="1164" y="780"/>
                  </a:lnTo>
                  <a:lnTo>
                    <a:pt x="1561" y="384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" name="Google Shape;54;p2"/>
          <p:cNvGrpSpPr/>
          <p:nvPr/>
        </p:nvGrpSpPr>
        <p:grpSpPr>
          <a:xfrm>
            <a:off x="8769625" y="3768025"/>
            <a:ext cx="229075" cy="1063850"/>
            <a:chOff x="6963625" y="2302750"/>
            <a:chExt cx="229075" cy="1063850"/>
          </a:xfrm>
        </p:grpSpPr>
        <p:sp>
          <p:nvSpPr>
            <p:cNvPr id="55" name="Google Shape;55;p2"/>
            <p:cNvSpPr/>
            <p:nvPr/>
          </p:nvSpPr>
          <p:spPr>
            <a:xfrm>
              <a:off x="6963625" y="2302750"/>
              <a:ext cx="229075" cy="137775"/>
            </a:xfrm>
            <a:custGeom>
              <a:avLst/>
              <a:gdLst/>
              <a:ahLst/>
              <a:cxnLst/>
              <a:rect l="l" t="t" r="r" b="b"/>
              <a:pathLst>
                <a:path w="9163" h="5511" extrusionOk="0">
                  <a:moveTo>
                    <a:pt x="4582" y="1"/>
                  </a:moveTo>
                  <a:lnTo>
                    <a:pt x="1" y="4582"/>
                  </a:lnTo>
                  <a:lnTo>
                    <a:pt x="930" y="5511"/>
                  </a:lnTo>
                  <a:lnTo>
                    <a:pt x="4582" y="1860"/>
                  </a:lnTo>
                  <a:lnTo>
                    <a:pt x="8232" y="5511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6963625" y="2405625"/>
              <a:ext cx="229075" cy="137800"/>
            </a:xfrm>
            <a:custGeom>
              <a:avLst/>
              <a:gdLst/>
              <a:ahLst/>
              <a:cxnLst/>
              <a:rect l="l" t="t" r="r" b="b"/>
              <a:pathLst>
                <a:path w="9163" h="5512" extrusionOk="0">
                  <a:moveTo>
                    <a:pt x="4582" y="1"/>
                  </a:moveTo>
                  <a:lnTo>
                    <a:pt x="1" y="4582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6963625" y="2508550"/>
              <a:ext cx="229075" cy="137800"/>
            </a:xfrm>
            <a:custGeom>
              <a:avLst/>
              <a:gdLst/>
              <a:ahLst/>
              <a:cxnLst/>
              <a:rect l="l" t="t" r="r" b="b"/>
              <a:pathLst>
                <a:path w="9163" h="5512" extrusionOk="0">
                  <a:moveTo>
                    <a:pt x="4582" y="0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59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6963625" y="2611450"/>
              <a:ext cx="229075" cy="137775"/>
            </a:xfrm>
            <a:custGeom>
              <a:avLst/>
              <a:gdLst/>
              <a:ahLst/>
              <a:cxnLst/>
              <a:rect l="l" t="t" r="r" b="b"/>
              <a:pathLst>
                <a:path w="9163" h="5511" extrusionOk="0">
                  <a:moveTo>
                    <a:pt x="4582" y="0"/>
                  </a:moveTo>
                  <a:lnTo>
                    <a:pt x="1" y="4581"/>
                  </a:lnTo>
                  <a:lnTo>
                    <a:pt x="930" y="5510"/>
                  </a:lnTo>
                  <a:lnTo>
                    <a:pt x="4582" y="1860"/>
                  </a:lnTo>
                  <a:lnTo>
                    <a:pt x="8232" y="5510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6963625" y="2714325"/>
              <a:ext cx="229075" cy="137800"/>
            </a:xfrm>
            <a:custGeom>
              <a:avLst/>
              <a:gdLst/>
              <a:ahLst/>
              <a:cxnLst/>
              <a:rect l="l" t="t" r="r" b="b"/>
              <a:pathLst>
                <a:path w="9163" h="5512" extrusionOk="0">
                  <a:moveTo>
                    <a:pt x="4582" y="1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61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6963625" y="2817225"/>
              <a:ext cx="229075" cy="137800"/>
            </a:xfrm>
            <a:custGeom>
              <a:avLst/>
              <a:gdLst/>
              <a:ahLst/>
              <a:cxnLst/>
              <a:rect l="l" t="t" r="r" b="b"/>
              <a:pathLst>
                <a:path w="9163" h="5512" extrusionOk="0">
                  <a:moveTo>
                    <a:pt x="4582" y="1"/>
                  </a:moveTo>
                  <a:lnTo>
                    <a:pt x="1" y="4582"/>
                  </a:lnTo>
                  <a:lnTo>
                    <a:pt x="930" y="5512"/>
                  </a:lnTo>
                  <a:lnTo>
                    <a:pt x="4582" y="1860"/>
                  </a:lnTo>
                  <a:lnTo>
                    <a:pt x="8232" y="5512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6963625" y="2920100"/>
              <a:ext cx="229075" cy="137800"/>
            </a:xfrm>
            <a:custGeom>
              <a:avLst/>
              <a:gdLst/>
              <a:ahLst/>
              <a:cxnLst/>
              <a:rect l="l" t="t" r="r" b="b"/>
              <a:pathLst>
                <a:path w="9163" h="5512" extrusionOk="0">
                  <a:moveTo>
                    <a:pt x="4582" y="1"/>
                  </a:moveTo>
                  <a:lnTo>
                    <a:pt x="1" y="4583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3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963625" y="3023025"/>
              <a:ext cx="229075" cy="137800"/>
            </a:xfrm>
            <a:custGeom>
              <a:avLst/>
              <a:gdLst/>
              <a:ahLst/>
              <a:cxnLst/>
              <a:rect l="l" t="t" r="r" b="b"/>
              <a:pathLst>
                <a:path w="9163" h="5512" extrusionOk="0">
                  <a:moveTo>
                    <a:pt x="4582" y="0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60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6963625" y="3125925"/>
              <a:ext cx="229075" cy="137775"/>
            </a:xfrm>
            <a:custGeom>
              <a:avLst/>
              <a:gdLst/>
              <a:ahLst/>
              <a:cxnLst/>
              <a:rect l="l" t="t" r="r" b="b"/>
              <a:pathLst>
                <a:path w="9163" h="5511" extrusionOk="0">
                  <a:moveTo>
                    <a:pt x="4582" y="0"/>
                  </a:moveTo>
                  <a:lnTo>
                    <a:pt x="1" y="4581"/>
                  </a:lnTo>
                  <a:lnTo>
                    <a:pt x="930" y="5510"/>
                  </a:lnTo>
                  <a:lnTo>
                    <a:pt x="4582" y="1860"/>
                  </a:lnTo>
                  <a:lnTo>
                    <a:pt x="8232" y="5510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6963625" y="3228800"/>
              <a:ext cx="229075" cy="137800"/>
            </a:xfrm>
            <a:custGeom>
              <a:avLst/>
              <a:gdLst/>
              <a:ahLst/>
              <a:cxnLst/>
              <a:rect l="l" t="t" r="r" b="b"/>
              <a:pathLst>
                <a:path w="9163" h="5512" extrusionOk="0">
                  <a:moveTo>
                    <a:pt x="4582" y="1"/>
                  </a:moveTo>
                  <a:lnTo>
                    <a:pt x="1" y="4581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1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" name="Google Shape;65;p2"/>
          <p:cNvSpPr/>
          <p:nvPr/>
        </p:nvSpPr>
        <p:spPr>
          <a:xfrm>
            <a:off x="0" y="0"/>
            <a:ext cx="1034061" cy="1034061"/>
          </a:xfrm>
          <a:custGeom>
            <a:avLst/>
            <a:gdLst/>
            <a:ahLst/>
            <a:cxnLst/>
            <a:rect l="l" t="t" r="r" b="b"/>
            <a:pathLst>
              <a:path w="19840" h="19840" extrusionOk="0">
                <a:moveTo>
                  <a:pt x="0" y="0"/>
                </a:moveTo>
                <a:lnTo>
                  <a:pt x="0" y="19840"/>
                </a:lnTo>
                <a:lnTo>
                  <a:pt x="19840" y="0"/>
                </a:lnTo>
                <a:close/>
              </a:path>
            </a:pathLst>
          </a:custGeom>
          <a:solidFill>
            <a:srgbClr val="FE524D">
              <a:alpha val="45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2"/>
          <p:cNvSpPr/>
          <p:nvPr/>
        </p:nvSpPr>
        <p:spPr>
          <a:xfrm>
            <a:off x="191050" y="231175"/>
            <a:ext cx="1034061" cy="1034061"/>
          </a:xfrm>
          <a:custGeom>
            <a:avLst/>
            <a:gdLst/>
            <a:ahLst/>
            <a:cxnLst/>
            <a:rect l="l" t="t" r="r" b="b"/>
            <a:pathLst>
              <a:path w="19840" h="19840" extrusionOk="0">
                <a:moveTo>
                  <a:pt x="0" y="0"/>
                </a:moveTo>
                <a:lnTo>
                  <a:pt x="0" y="19840"/>
                </a:lnTo>
                <a:lnTo>
                  <a:pt x="19840" y="0"/>
                </a:lnTo>
                <a:close/>
              </a:path>
            </a:pathLst>
          </a:custGeom>
          <a:solidFill>
            <a:srgbClr val="99D7EF">
              <a:alpha val="562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TITLE_AND_BODY_1_3_1"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23"/>
          <p:cNvSpPr/>
          <p:nvPr/>
        </p:nvSpPr>
        <p:spPr>
          <a:xfrm>
            <a:off x="0" y="0"/>
            <a:ext cx="1034061" cy="1034061"/>
          </a:xfrm>
          <a:custGeom>
            <a:avLst/>
            <a:gdLst/>
            <a:ahLst/>
            <a:cxnLst/>
            <a:rect l="l" t="t" r="r" b="b"/>
            <a:pathLst>
              <a:path w="19840" h="19840" extrusionOk="0">
                <a:moveTo>
                  <a:pt x="0" y="0"/>
                </a:moveTo>
                <a:lnTo>
                  <a:pt x="0" y="19840"/>
                </a:lnTo>
                <a:lnTo>
                  <a:pt x="19840" y="0"/>
                </a:lnTo>
                <a:close/>
              </a:path>
            </a:pathLst>
          </a:custGeom>
          <a:solidFill>
            <a:srgbClr val="FE524D">
              <a:alpha val="45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0" name="Google Shape;880;p23"/>
          <p:cNvSpPr/>
          <p:nvPr/>
        </p:nvSpPr>
        <p:spPr>
          <a:xfrm>
            <a:off x="191050" y="231175"/>
            <a:ext cx="1034061" cy="1034061"/>
          </a:xfrm>
          <a:custGeom>
            <a:avLst/>
            <a:gdLst/>
            <a:ahLst/>
            <a:cxnLst/>
            <a:rect l="l" t="t" r="r" b="b"/>
            <a:pathLst>
              <a:path w="19840" h="19840" extrusionOk="0">
                <a:moveTo>
                  <a:pt x="0" y="0"/>
                </a:moveTo>
                <a:lnTo>
                  <a:pt x="0" y="19840"/>
                </a:lnTo>
                <a:lnTo>
                  <a:pt x="19840" y="0"/>
                </a:lnTo>
                <a:close/>
              </a:path>
            </a:pathLst>
          </a:custGeom>
          <a:solidFill>
            <a:srgbClr val="99D7EF">
              <a:alpha val="562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1" name="Google Shape;881;p23"/>
          <p:cNvSpPr/>
          <p:nvPr/>
        </p:nvSpPr>
        <p:spPr>
          <a:xfrm>
            <a:off x="5118915" y="4467196"/>
            <a:ext cx="2276462" cy="2276462"/>
          </a:xfrm>
          <a:custGeom>
            <a:avLst/>
            <a:gdLst/>
            <a:ahLst/>
            <a:cxnLst/>
            <a:rect l="l" t="t" r="r" b="b"/>
            <a:pathLst>
              <a:path w="51399" h="51399" extrusionOk="0">
                <a:moveTo>
                  <a:pt x="25699" y="1"/>
                </a:moveTo>
                <a:cubicBezTo>
                  <a:pt x="18883" y="1"/>
                  <a:pt x="12347" y="2708"/>
                  <a:pt x="7527" y="7528"/>
                </a:cubicBezTo>
                <a:cubicBezTo>
                  <a:pt x="2708" y="12347"/>
                  <a:pt x="1" y="18883"/>
                  <a:pt x="1" y="25700"/>
                </a:cubicBezTo>
                <a:cubicBezTo>
                  <a:pt x="1" y="32516"/>
                  <a:pt x="2708" y="39052"/>
                  <a:pt x="7527" y="43873"/>
                </a:cubicBezTo>
                <a:cubicBezTo>
                  <a:pt x="12347" y="48692"/>
                  <a:pt x="18883" y="51399"/>
                  <a:pt x="25699" y="51399"/>
                </a:cubicBezTo>
                <a:cubicBezTo>
                  <a:pt x="32516" y="51399"/>
                  <a:pt x="39052" y="48692"/>
                  <a:pt x="43871" y="43873"/>
                </a:cubicBezTo>
                <a:cubicBezTo>
                  <a:pt x="48692" y="39052"/>
                  <a:pt x="51399" y="32516"/>
                  <a:pt x="51399" y="25700"/>
                </a:cubicBezTo>
                <a:cubicBezTo>
                  <a:pt x="51399" y="18883"/>
                  <a:pt x="48692" y="12347"/>
                  <a:pt x="43871" y="7528"/>
                </a:cubicBezTo>
                <a:cubicBezTo>
                  <a:pt x="39052" y="2708"/>
                  <a:pt x="32516" y="1"/>
                  <a:pt x="25699" y="1"/>
                </a:cubicBezTo>
                <a:close/>
              </a:path>
            </a:pathLst>
          </a:custGeom>
          <a:solidFill>
            <a:srgbClr val="FE9B2B">
              <a:alpha val="46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2" name="Google Shape;882;p23"/>
          <p:cNvSpPr/>
          <p:nvPr/>
        </p:nvSpPr>
        <p:spPr>
          <a:xfrm>
            <a:off x="1733200" y="-1343075"/>
            <a:ext cx="1885125" cy="1885125"/>
          </a:xfrm>
          <a:custGeom>
            <a:avLst/>
            <a:gdLst/>
            <a:ahLst/>
            <a:cxnLst/>
            <a:rect l="l" t="t" r="r" b="b"/>
            <a:pathLst>
              <a:path w="75405" h="75405" extrusionOk="0">
                <a:moveTo>
                  <a:pt x="37634" y="0"/>
                </a:moveTo>
                <a:cubicBezTo>
                  <a:pt x="37270" y="0"/>
                  <a:pt x="36976" y="295"/>
                  <a:pt x="36976" y="657"/>
                </a:cubicBezTo>
                <a:cubicBezTo>
                  <a:pt x="36976" y="1021"/>
                  <a:pt x="37270" y="1315"/>
                  <a:pt x="37634" y="1315"/>
                </a:cubicBezTo>
                <a:lnTo>
                  <a:pt x="37702" y="1315"/>
                </a:lnTo>
                <a:cubicBezTo>
                  <a:pt x="38544" y="1315"/>
                  <a:pt x="39394" y="1345"/>
                  <a:pt x="40230" y="1401"/>
                </a:cubicBezTo>
                <a:cubicBezTo>
                  <a:pt x="40245" y="1403"/>
                  <a:pt x="40260" y="1403"/>
                  <a:pt x="40276" y="1403"/>
                </a:cubicBezTo>
                <a:cubicBezTo>
                  <a:pt x="40629" y="1401"/>
                  <a:pt x="40919" y="1121"/>
                  <a:pt x="40931" y="767"/>
                </a:cubicBezTo>
                <a:cubicBezTo>
                  <a:pt x="40942" y="415"/>
                  <a:pt x="40672" y="114"/>
                  <a:pt x="40320" y="90"/>
                </a:cubicBezTo>
                <a:cubicBezTo>
                  <a:pt x="39454" y="30"/>
                  <a:pt x="38574" y="0"/>
                  <a:pt x="37702" y="0"/>
                </a:cubicBezTo>
                <a:close/>
                <a:moveTo>
                  <a:pt x="34992" y="98"/>
                </a:moveTo>
                <a:cubicBezTo>
                  <a:pt x="34976" y="98"/>
                  <a:pt x="34960" y="99"/>
                  <a:pt x="34943" y="100"/>
                </a:cubicBezTo>
                <a:cubicBezTo>
                  <a:pt x="34052" y="164"/>
                  <a:pt x="33152" y="262"/>
                  <a:pt x="32269" y="389"/>
                </a:cubicBezTo>
                <a:cubicBezTo>
                  <a:pt x="31928" y="438"/>
                  <a:pt x="31682" y="742"/>
                  <a:pt x="31706" y="1086"/>
                </a:cubicBezTo>
                <a:cubicBezTo>
                  <a:pt x="31730" y="1430"/>
                  <a:pt x="32018" y="1697"/>
                  <a:pt x="32362" y="1697"/>
                </a:cubicBezTo>
                <a:cubicBezTo>
                  <a:pt x="32393" y="1697"/>
                  <a:pt x="32426" y="1695"/>
                  <a:pt x="32457" y="1691"/>
                </a:cubicBezTo>
                <a:cubicBezTo>
                  <a:pt x="33309" y="1568"/>
                  <a:pt x="34177" y="1473"/>
                  <a:pt x="35039" y="1411"/>
                </a:cubicBezTo>
                <a:cubicBezTo>
                  <a:pt x="35401" y="1385"/>
                  <a:pt x="35673" y="1070"/>
                  <a:pt x="35647" y="707"/>
                </a:cubicBezTo>
                <a:cubicBezTo>
                  <a:pt x="35622" y="362"/>
                  <a:pt x="35334" y="98"/>
                  <a:pt x="34992" y="98"/>
                </a:cubicBezTo>
                <a:close/>
                <a:moveTo>
                  <a:pt x="42905" y="362"/>
                </a:moveTo>
                <a:cubicBezTo>
                  <a:pt x="42581" y="362"/>
                  <a:pt x="42299" y="599"/>
                  <a:pt x="42253" y="928"/>
                </a:cubicBezTo>
                <a:cubicBezTo>
                  <a:pt x="42202" y="1288"/>
                  <a:pt x="42453" y="1621"/>
                  <a:pt x="42813" y="1671"/>
                </a:cubicBezTo>
                <a:cubicBezTo>
                  <a:pt x="43667" y="1792"/>
                  <a:pt x="44528" y="1943"/>
                  <a:pt x="45370" y="2124"/>
                </a:cubicBezTo>
                <a:cubicBezTo>
                  <a:pt x="45415" y="2134"/>
                  <a:pt x="45462" y="2139"/>
                  <a:pt x="45508" y="2139"/>
                </a:cubicBezTo>
                <a:cubicBezTo>
                  <a:pt x="45844" y="2137"/>
                  <a:pt x="46126" y="1884"/>
                  <a:pt x="46161" y="1550"/>
                </a:cubicBezTo>
                <a:cubicBezTo>
                  <a:pt x="46195" y="1215"/>
                  <a:pt x="45974" y="908"/>
                  <a:pt x="45646" y="838"/>
                </a:cubicBezTo>
                <a:cubicBezTo>
                  <a:pt x="44773" y="651"/>
                  <a:pt x="43882" y="493"/>
                  <a:pt x="42996" y="368"/>
                </a:cubicBezTo>
                <a:cubicBezTo>
                  <a:pt x="42965" y="364"/>
                  <a:pt x="42935" y="362"/>
                  <a:pt x="42905" y="362"/>
                </a:cubicBezTo>
                <a:close/>
                <a:moveTo>
                  <a:pt x="29768" y="852"/>
                </a:moveTo>
                <a:cubicBezTo>
                  <a:pt x="29720" y="852"/>
                  <a:pt x="29671" y="857"/>
                  <a:pt x="29622" y="868"/>
                </a:cubicBezTo>
                <a:cubicBezTo>
                  <a:pt x="28747" y="1059"/>
                  <a:pt x="27870" y="1284"/>
                  <a:pt x="27016" y="1537"/>
                </a:cubicBezTo>
                <a:cubicBezTo>
                  <a:pt x="26701" y="1629"/>
                  <a:pt x="26502" y="1937"/>
                  <a:pt x="26549" y="2262"/>
                </a:cubicBezTo>
                <a:cubicBezTo>
                  <a:pt x="26595" y="2585"/>
                  <a:pt x="26874" y="2825"/>
                  <a:pt x="27201" y="2825"/>
                </a:cubicBezTo>
                <a:cubicBezTo>
                  <a:pt x="27264" y="2825"/>
                  <a:pt x="27327" y="2816"/>
                  <a:pt x="27387" y="2797"/>
                </a:cubicBezTo>
                <a:cubicBezTo>
                  <a:pt x="28213" y="2554"/>
                  <a:pt x="29059" y="2337"/>
                  <a:pt x="29902" y="2153"/>
                </a:cubicBezTo>
                <a:cubicBezTo>
                  <a:pt x="30259" y="2078"/>
                  <a:pt x="30487" y="1725"/>
                  <a:pt x="30408" y="1369"/>
                </a:cubicBezTo>
                <a:cubicBezTo>
                  <a:pt x="30341" y="1061"/>
                  <a:pt x="30070" y="852"/>
                  <a:pt x="29768" y="852"/>
                </a:cubicBezTo>
                <a:close/>
                <a:moveTo>
                  <a:pt x="48088" y="1475"/>
                </a:moveTo>
                <a:cubicBezTo>
                  <a:pt x="47802" y="1475"/>
                  <a:pt x="47541" y="1663"/>
                  <a:pt x="47457" y="1949"/>
                </a:cubicBezTo>
                <a:cubicBezTo>
                  <a:pt x="47357" y="2290"/>
                  <a:pt x="47548" y="2650"/>
                  <a:pt x="47886" y="2758"/>
                </a:cubicBezTo>
                <a:cubicBezTo>
                  <a:pt x="48713" y="2999"/>
                  <a:pt x="49542" y="3274"/>
                  <a:pt x="50352" y="3573"/>
                </a:cubicBezTo>
                <a:cubicBezTo>
                  <a:pt x="50425" y="3601"/>
                  <a:pt x="50502" y="3614"/>
                  <a:pt x="50581" y="3615"/>
                </a:cubicBezTo>
                <a:cubicBezTo>
                  <a:pt x="50582" y="3615"/>
                  <a:pt x="50583" y="3615"/>
                  <a:pt x="50583" y="3615"/>
                </a:cubicBezTo>
                <a:cubicBezTo>
                  <a:pt x="50901" y="3615"/>
                  <a:pt x="51173" y="3387"/>
                  <a:pt x="51230" y="3074"/>
                </a:cubicBezTo>
                <a:cubicBezTo>
                  <a:pt x="51285" y="2760"/>
                  <a:pt x="51109" y="2451"/>
                  <a:pt x="50809" y="2340"/>
                </a:cubicBezTo>
                <a:cubicBezTo>
                  <a:pt x="49970" y="2030"/>
                  <a:pt x="49111" y="1746"/>
                  <a:pt x="48254" y="1497"/>
                </a:cubicBezTo>
                <a:cubicBezTo>
                  <a:pt x="48199" y="1482"/>
                  <a:pt x="48143" y="1475"/>
                  <a:pt x="48088" y="1475"/>
                </a:cubicBezTo>
                <a:close/>
                <a:moveTo>
                  <a:pt x="24687" y="2351"/>
                </a:moveTo>
                <a:cubicBezTo>
                  <a:pt x="24612" y="2351"/>
                  <a:pt x="24537" y="2363"/>
                  <a:pt x="24462" y="2390"/>
                </a:cubicBezTo>
                <a:cubicBezTo>
                  <a:pt x="23628" y="2704"/>
                  <a:pt x="22793" y="3052"/>
                  <a:pt x="21983" y="3424"/>
                </a:cubicBezTo>
                <a:cubicBezTo>
                  <a:pt x="21701" y="3553"/>
                  <a:pt x="21548" y="3860"/>
                  <a:pt x="21614" y="4162"/>
                </a:cubicBezTo>
                <a:cubicBezTo>
                  <a:pt x="21681" y="4464"/>
                  <a:pt x="21948" y="4679"/>
                  <a:pt x="22257" y="4679"/>
                </a:cubicBezTo>
                <a:cubicBezTo>
                  <a:pt x="22352" y="4679"/>
                  <a:pt x="22445" y="4658"/>
                  <a:pt x="22530" y="4620"/>
                </a:cubicBezTo>
                <a:cubicBezTo>
                  <a:pt x="23313" y="4259"/>
                  <a:pt x="24119" y="3924"/>
                  <a:pt x="24925" y="3622"/>
                </a:cubicBezTo>
                <a:cubicBezTo>
                  <a:pt x="25261" y="3492"/>
                  <a:pt x="25430" y="3115"/>
                  <a:pt x="25304" y="2777"/>
                </a:cubicBezTo>
                <a:cubicBezTo>
                  <a:pt x="25204" y="2514"/>
                  <a:pt x="24954" y="2351"/>
                  <a:pt x="24687" y="2351"/>
                </a:cubicBezTo>
                <a:close/>
                <a:moveTo>
                  <a:pt x="53027" y="3309"/>
                </a:moveTo>
                <a:cubicBezTo>
                  <a:pt x="52778" y="3309"/>
                  <a:pt x="52538" y="3452"/>
                  <a:pt x="52428" y="3694"/>
                </a:cubicBezTo>
                <a:cubicBezTo>
                  <a:pt x="52278" y="4024"/>
                  <a:pt x="52425" y="4414"/>
                  <a:pt x="52755" y="4564"/>
                </a:cubicBezTo>
                <a:cubicBezTo>
                  <a:pt x="53539" y="4921"/>
                  <a:pt x="54322" y="5311"/>
                  <a:pt x="55080" y="5725"/>
                </a:cubicBezTo>
                <a:cubicBezTo>
                  <a:pt x="55176" y="5778"/>
                  <a:pt x="55285" y="5805"/>
                  <a:pt x="55395" y="5805"/>
                </a:cubicBezTo>
                <a:cubicBezTo>
                  <a:pt x="55695" y="5805"/>
                  <a:pt x="55958" y="5601"/>
                  <a:pt x="56032" y="5310"/>
                </a:cubicBezTo>
                <a:cubicBezTo>
                  <a:pt x="56106" y="5019"/>
                  <a:pt x="55973" y="4714"/>
                  <a:pt x="55708" y="4570"/>
                </a:cubicBezTo>
                <a:cubicBezTo>
                  <a:pt x="54922" y="4142"/>
                  <a:pt x="54112" y="3737"/>
                  <a:pt x="53299" y="3368"/>
                </a:cubicBezTo>
                <a:cubicBezTo>
                  <a:pt x="53211" y="3328"/>
                  <a:pt x="53118" y="3309"/>
                  <a:pt x="53027" y="3309"/>
                </a:cubicBezTo>
                <a:close/>
                <a:moveTo>
                  <a:pt x="19896" y="4552"/>
                </a:moveTo>
                <a:cubicBezTo>
                  <a:pt x="19790" y="4552"/>
                  <a:pt x="19681" y="4578"/>
                  <a:pt x="19581" y="4633"/>
                </a:cubicBezTo>
                <a:cubicBezTo>
                  <a:pt x="18800" y="5063"/>
                  <a:pt x="18023" y="5526"/>
                  <a:pt x="17272" y="6011"/>
                </a:cubicBezTo>
                <a:cubicBezTo>
                  <a:pt x="17027" y="6169"/>
                  <a:pt x="16916" y="6470"/>
                  <a:pt x="16998" y="6749"/>
                </a:cubicBezTo>
                <a:cubicBezTo>
                  <a:pt x="17080" y="7029"/>
                  <a:pt x="17337" y="7220"/>
                  <a:pt x="17629" y="7221"/>
                </a:cubicBezTo>
                <a:cubicBezTo>
                  <a:pt x="17755" y="7221"/>
                  <a:pt x="17880" y="7185"/>
                  <a:pt x="17986" y="7116"/>
                </a:cubicBezTo>
                <a:cubicBezTo>
                  <a:pt x="18710" y="6648"/>
                  <a:pt x="19459" y="6200"/>
                  <a:pt x="20214" y="5786"/>
                </a:cubicBezTo>
                <a:cubicBezTo>
                  <a:pt x="20532" y="5612"/>
                  <a:pt x="20649" y="5212"/>
                  <a:pt x="20474" y="4893"/>
                </a:cubicBezTo>
                <a:cubicBezTo>
                  <a:pt x="20354" y="4675"/>
                  <a:pt x="20129" y="4552"/>
                  <a:pt x="19896" y="4552"/>
                </a:cubicBezTo>
                <a:close/>
                <a:moveTo>
                  <a:pt x="57672" y="5837"/>
                </a:moveTo>
                <a:cubicBezTo>
                  <a:pt x="57456" y="5837"/>
                  <a:pt x="57244" y="5944"/>
                  <a:pt x="57119" y="6139"/>
                </a:cubicBezTo>
                <a:cubicBezTo>
                  <a:pt x="56922" y="6445"/>
                  <a:pt x="57011" y="6852"/>
                  <a:pt x="57316" y="7049"/>
                </a:cubicBezTo>
                <a:cubicBezTo>
                  <a:pt x="58043" y="7514"/>
                  <a:pt x="58761" y="8012"/>
                  <a:pt x="59452" y="8529"/>
                </a:cubicBezTo>
                <a:cubicBezTo>
                  <a:pt x="59564" y="8612"/>
                  <a:pt x="59701" y="8658"/>
                  <a:pt x="59841" y="8658"/>
                </a:cubicBezTo>
                <a:cubicBezTo>
                  <a:pt x="59842" y="8658"/>
                  <a:pt x="59844" y="8658"/>
                  <a:pt x="59846" y="8658"/>
                </a:cubicBezTo>
                <a:lnTo>
                  <a:pt x="59846" y="8659"/>
                </a:lnTo>
                <a:cubicBezTo>
                  <a:pt x="60129" y="8659"/>
                  <a:pt x="60381" y="8478"/>
                  <a:pt x="60470" y="8209"/>
                </a:cubicBezTo>
                <a:cubicBezTo>
                  <a:pt x="60560" y="7940"/>
                  <a:pt x="60466" y="7644"/>
                  <a:pt x="60240" y="7474"/>
                </a:cubicBezTo>
                <a:cubicBezTo>
                  <a:pt x="59524" y="6940"/>
                  <a:pt x="58779" y="6424"/>
                  <a:pt x="58028" y="5942"/>
                </a:cubicBezTo>
                <a:cubicBezTo>
                  <a:pt x="57917" y="5871"/>
                  <a:pt x="57794" y="5837"/>
                  <a:pt x="57672" y="5837"/>
                </a:cubicBezTo>
                <a:close/>
                <a:moveTo>
                  <a:pt x="15473" y="7408"/>
                </a:moveTo>
                <a:cubicBezTo>
                  <a:pt x="15330" y="7408"/>
                  <a:pt x="15187" y="7454"/>
                  <a:pt x="15066" y="7550"/>
                </a:cubicBezTo>
                <a:cubicBezTo>
                  <a:pt x="14352" y="8086"/>
                  <a:pt x="13648" y="8655"/>
                  <a:pt x="12974" y="9242"/>
                </a:cubicBezTo>
                <a:cubicBezTo>
                  <a:pt x="12767" y="9422"/>
                  <a:pt x="12694" y="9711"/>
                  <a:pt x="12790" y="9969"/>
                </a:cubicBezTo>
                <a:cubicBezTo>
                  <a:pt x="12886" y="10226"/>
                  <a:pt x="13131" y="10395"/>
                  <a:pt x="13406" y="10395"/>
                </a:cubicBezTo>
                <a:cubicBezTo>
                  <a:pt x="13564" y="10395"/>
                  <a:pt x="13717" y="10339"/>
                  <a:pt x="13837" y="10235"/>
                </a:cubicBezTo>
                <a:cubicBezTo>
                  <a:pt x="14487" y="9668"/>
                  <a:pt x="15167" y="9118"/>
                  <a:pt x="15855" y="8601"/>
                </a:cubicBezTo>
                <a:cubicBezTo>
                  <a:pt x="16156" y="8387"/>
                  <a:pt x="16221" y="7966"/>
                  <a:pt x="15998" y="7670"/>
                </a:cubicBezTo>
                <a:cubicBezTo>
                  <a:pt x="15869" y="7498"/>
                  <a:pt x="15672" y="7408"/>
                  <a:pt x="15473" y="7408"/>
                </a:cubicBezTo>
                <a:close/>
                <a:moveTo>
                  <a:pt x="61907" y="9000"/>
                </a:moveTo>
                <a:cubicBezTo>
                  <a:pt x="61722" y="9000"/>
                  <a:pt x="61539" y="9077"/>
                  <a:pt x="61409" y="9228"/>
                </a:cubicBezTo>
                <a:cubicBezTo>
                  <a:pt x="61172" y="9503"/>
                  <a:pt x="61203" y="9919"/>
                  <a:pt x="61478" y="10156"/>
                </a:cubicBezTo>
                <a:cubicBezTo>
                  <a:pt x="62129" y="10719"/>
                  <a:pt x="62770" y="11313"/>
                  <a:pt x="63382" y="11923"/>
                </a:cubicBezTo>
                <a:cubicBezTo>
                  <a:pt x="63505" y="12045"/>
                  <a:pt x="63671" y="12115"/>
                  <a:pt x="63846" y="12115"/>
                </a:cubicBezTo>
                <a:lnTo>
                  <a:pt x="63846" y="12114"/>
                </a:lnTo>
                <a:cubicBezTo>
                  <a:pt x="64112" y="12114"/>
                  <a:pt x="64351" y="11953"/>
                  <a:pt x="64453" y="11707"/>
                </a:cubicBezTo>
                <a:cubicBezTo>
                  <a:pt x="64554" y="11461"/>
                  <a:pt x="64497" y="11178"/>
                  <a:pt x="64309" y="10990"/>
                </a:cubicBezTo>
                <a:cubicBezTo>
                  <a:pt x="63675" y="10359"/>
                  <a:pt x="63012" y="9742"/>
                  <a:pt x="62337" y="9160"/>
                </a:cubicBezTo>
                <a:cubicBezTo>
                  <a:pt x="62212" y="9053"/>
                  <a:pt x="62059" y="9000"/>
                  <a:pt x="61907" y="9000"/>
                </a:cubicBezTo>
                <a:close/>
                <a:moveTo>
                  <a:pt x="11466" y="10893"/>
                </a:moveTo>
                <a:cubicBezTo>
                  <a:pt x="11301" y="10893"/>
                  <a:pt x="11136" y="10955"/>
                  <a:pt x="11008" y="11078"/>
                </a:cubicBezTo>
                <a:cubicBezTo>
                  <a:pt x="10377" y="11711"/>
                  <a:pt x="9760" y="12374"/>
                  <a:pt x="9176" y="13049"/>
                </a:cubicBezTo>
                <a:cubicBezTo>
                  <a:pt x="9009" y="13245"/>
                  <a:pt x="8969" y="13519"/>
                  <a:pt x="9076" y="13753"/>
                </a:cubicBezTo>
                <a:cubicBezTo>
                  <a:pt x="9183" y="13987"/>
                  <a:pt x="9417" y="14137"/>
                  <a:pt x="9674" y="14138"/>
                </a:cubicBezTo>
                <a:cubicBezTo>
                  <a:pt x="9864" y="14138"/>
                  <a:pt x="10046" y="14055"/>
                  <a:pt x="10171" y="13910"/>
                </a:cubicBezTo>
                <a:cubicBezTo>
                  <a:pt x="10735" y="13258"/>
                  <a:pt x="11329" y="12618"/>
                  <a:pt x="11939" y="12007"/>
                </a:cubicBezTo>
                <a:cubicBezTo>
                  <a:pt x="12188" y="11748"/>
                  <a:pt x="12184" y="11338"/>
                  <a:pt x="11930" y="11085"/>
                </a:cubicBezTo>
                <a:cubicBezTo>
                  <a:pt x="11802" y="10957"/>
                  <a:pt x="11634" y="10893"/>
                  <a:pt x="11466" y="10893"/>
                </a:cubicBezTo>
                <a:close/>
                <a:moveTo>
                  <a:pt x="65651" y="12730"/>
                </a:moveTo>
                <a:cubicBezTo>
                  <a:pt x="65498" y="12730"/>
                  <a:pt x="65344" y="12783"/>
                  <a:pt x="65219" y="12892"/>
                </a:cubicBezTo>
                <a:cubicBezTo>
                  <a:pt x="64945" y="13130"/>
                  <a:pt x="64916" y="13545"/>
                  <a:pt x="65155" y="13820"/>
                </a:cubicBezTo>
                <a:cubicBezTo>
                  <a:pt x="65721" y="14470"/>
                  <a:pt x="66271" y="15148"/>
                  <a:pt x="66790" y="15838"/>
                </a:cubicBezTo>
                <a:cubicBezTo>
                  <a:pt x="66914" y="16003"/>
                  <a:pt x="67109" y="16099"/>
                  <a:pt x="67315" y="16099"/>
                </a:cubicBezTo>
                <a:lnTo>
                  <a:pt x="67317" y="16099"/>
                </a:lnTo>
                <a:cubicBezTo>
                  <a:pt x="67565" y="16099"/>
                  <a:pt x="67793" y="15958"/>
                  <a:pt x="67904" y="15734"/>
                </a:cubicBezTo>
                <a:cubicBezTo>
                  <a:pt x="68016" y="15512"/>
                  <a:pt x="67991" y="15246"/>
                  <a:pt x="67841" y="15046"/>
                </a:cubicBezTo>
                <a:cubicBezTo>
                  <a:pt x="67303" y="14332"/>
                  <a:pt x="66733" y="13628"/>
                  <a:pt x="66148" y="12956"/>
                </a:cubicBezTo>
                <a:cubicBezTo>
                  <a:pt x="66018" y="12806"/>
                  <a:pt x="65835" y="12730"/>
                  <a:pt x="65651" y="12730"/>
                </a:cubicBezTo>
                <a:close/>
                <a:moveTo>
                  <a:pt x="8017" y="14883"/>
                </a:moveTo>
                <a:cubicBezTo>
                  <a:pt x="7816" y="14883"/>
                  <a:pt x="7619" y="14974"/>
                  <a:pt x="7490" y="15147"/>
                </a:cubicBezTo>
                <a:cubicBezTo>
                  <a:pt x="6954" y="15863"/>
                  <a:pt x="6438" y="16607"/>
                  <a:pt x="5955" y="17360"/>
                </a:cubicBezTo>
                <a:cubicBezTo>
                  <a:pt x="5675" y="17796"/>
                  <a:pt x="5988" y="18371"/>
                  <a:pt x="6508" y="18372"/>
                </a:cubicBezTo>
                <a:cubicBezTo>
                  <a:pt x="6731" y="18372"/>
                  <a:pt x="6941" y="18258"/>
                  <a:pt x="7062" y="18069"/>
                </a:cubicBezTo>
                <a:cubicBezTo>
                  <a:pt x="7527" y="17343"/>
                  <a:pt x="8026" y="16625"/>
                  <a:pt x="8543" y="15935"/>
                </a:cubicBezTo>
                <a:cubicBezTo>
                  <a:pt x="8760" y="15644"/>
                  <a:pt x="8700" y="15232"/>
                  <a:pt x="8410" y="15014"/>
                </a:cubicBezTo>
                <a:cubicBezTo>
                  <a:pt x="8292" y="14926"/>
                  <a:pt x="8154" y="14883"/>
                  <a:pt x="8017" y="14883"/>
                </a:cubicBezTo>
                <a:close/>
                <a:moveTo>
                  <a:pt x="68828" y="16948"/>
                </a:moveTo>
                <a:cubicBezTo>
                  <a:pt x="68705" y="16948"/>
                  <a:pt x="68582" y="16982"/>
                  <a:pt x="68472" y="17054"/>
                </a:cubicBezTo>
                <a:cubicBezTo>
                  <a:pt x="68166" y="17252"/>
                  <a:pt x="68079" y="17660"/>
                  <a:pt x="68278" y="17965"/>
                </a:cubicBezTo>
                <a:cubicBezTo>
                  <a:pt x="68744" y="18688"/>
                  <a:pt x="69192" y="19437"/>
                  <a:pt x="69608" y="20193"/>
                </a:cubicBezTo>
                <a:cubicBezTo>
                  <a:pt x="69723" y="20403"/>
                  <a:pt x="69945" y="20534"/>
                  <a:pt x="70184" y="20534"/>
                </a:cubicBezTo>
                <a:lnTo>
                  <a:pt x="70186" y="20534"/>
                </a:lnTo>
                <a:cubicBezTo>
                  <a:pt x="70686" y="20534"/>
                  <a:pt x="71002" y="19997"/>
                  <a:pt x="70761" y="19559"/>
                </a:cubicBezTo>
                <a:cubicBezTo>
                  <a:pt x="70330" y="18776"/>
                  <a:pt x="69866" y="17999"/>
                  <a:pt x="69382" y="17251"/>
                </a:cubicBezTo>
                <a:cubicBezTo>
                  <a:pt x="69256" y="17055"/>
                  <a:pt x="69044" y="16948"/>
                  <a:pt x="68828" y="16948"/>
                </a:cubicBezTo>
                <a:close/>
                <a:moveTo>
                  <a:pt x="5160" y="19332"/>
                </a:moveTo>
                <a:cubicBezTo>
                  <a:pt x="4927" y="19332"/>
                  <a:pt x="4701" y="19456"/>
                  <a:pt x="4582" y="19674"/>
                </a:cubicBezTo>
                <a:cubicBezTo>
                  <a:pt x="4154" y="20460"/>
                  <a:pt x="3748" y="21271"/>
                  <a:pt x="3378" y="22083"/>
                </a:cubicBezTo>
                <a:cubicBezTo>
                  <a:pt x="3180" y="22519"/>
                  <a:pt x="3498" y="23014"/>
                  <a:pt x="3976" y="23015"/>
                </a:cubicBezTo>
                <a:cubicBezTo>
                  <a:pt x="4234" y="23015"/>
                  <a:pt x="4468" y="22864"/>
                  <a:pt x="4574" y="22629"/>
                </a:cubicBezTo>
                <a:cubicBezTo>
                  <a:pt x="4932" y="21844"/>
                  <a:pt x="5324" y="21062"/>
                  <a:pt x="5737" y="20304"/>
                </a:cubicBezTo>
                <a:cubicBezTo>
                  <a:pt x="5910" y="19986"/>
                  <a:pt x="5793" y="19586"/>
                  <a:pt x="5474" y="19413"/>
                </a:cubicBezTo>
                <a:cubicBezTo>
                  <a:pt x="5374" y="19358"/>
                  <a:pt x="5266" y="19332"/>
                  <a:pt x="5160" y="19332"/>
                </a:cubicBezTo>
                <a:close/>
                <a:moveTo>
                  <a:pt x="71375" y="21582"/>
                </a:moveTo>
                <a:cubicBezTo>
                  <a:pt x="71283" y="21582"/>
                  <a:pt x="71189" y="21601"/>
                  <a:pt x="71100" y="21642"/>
                </a:cubicBezTo>
                <a:cubicBezTo>
                  <a:pt x="70772" y="21793"/>
                  <a:pt x="70628" y="22181"/>
                  <a:pt x="70775" y="22510"/>
                </a:cubicBezTo>
                <a:cubicBezTo>
                  <a:pt x="71137" y="23294"/>
                  <a:pt x="71473" y="24100"/>
                  <a:pt x="71774" y="24904"/>
                </a:cubicBezTo>
                <a:cubicBezTo>
                  <a:pt x="71872" y="25160"/>
                  <a:pt x="72117" y="25329"/>
                  <a:pt x="72391" y="25329"/>
                </a:cubicBezTo>
                <a:cubicBezTo>
                  <a:pt x="72850" y="25328"/>
                  <a:pt x="73167" y="24870"/>
                  <a:pt x="73006" y="24440"/>
                </a:cubicBezTo>
                <a:cubicBezTo>
                  <a:pt x="72692" y="23607"/>
                  <a:pt x="72345" y="22772"/>
                  <a:pt x="71970" y="21960"/>
                </a:cubicBezTo>
                <a:cubicBezTo>
                  <a:pt x="71859" y="21722"/>
                  <a:pt x="71622" y="21582"/>
                  <a:pt x="71375" y="21582"/>
                </a:cubicBezTo>
                <a:close/>
                <a:moveTo>
                  <a:pt x="2971" y="24130"/>
                </a:moveTo>
                <a:cubicBezTo>
                  <a:pt x="2699" y="24130"/>
                  <a:pt x="2444" y="24300"/>
                  <a:pt x="2349" y="24573"/>
                </a:cubicBezTo>
                <a:cubicBezTo>
                  <a:pt x="2039" y="25411"/>
                  <a:pt x="1754" y="26271"/>
                  <a:pt x="1504" y="27129"/>
                </a:cubicBezTo>
                <a:cubicBezTo>
                  <a:pt x="1381" y="27549"/>
                  <a:pt x="1697" y="27969"/>
                  <a:pt x="2135" y="27970"/>
                </a:cubicBezTo>
                <a:cubicBezTo>
                  <a:pt x="2428" y="27969"/>
                  <a:pt x="2684" y="27776"/>
                  <a:pt x="2766" y="27496"/>
                </a:cubicBezTo>
                <a:cubicBezTo>
                  <a:pt x="3007" y="26669"/>
                  <a:pt x="3282" y="25839"/>
                  <a:pt x="3582" y="25031"/>
                </a:cubicBezTo>
                <a:cubicBezTo>
                  <a:pt x="3718" y="24688"/>
                  <a:pt x="3545" y="24300"/>
                  <a:pt x="3199" y="24171"/>
                </a:cubicBezTo>
                <a:cubicBezTo>
                  <a:pt x="3124" y="24143"/>
                  <a:pt x="3047" y="24130"/>
                  <a:pt x="2971" y="24130"/>
                </a:cubicBezTo>
                <a:close/>
                <a:moveTo>
                  <a:pt x="73229" y="26514"/>
                </a:moveTo>
                <a:cubicBezTo>
                  <a:pt x="73167" y="26514"/>
                  <a:pt x="73104" y="26523"/>
                  <a:pt x="73042" y="26541"/>
                </a:cubicBezTo>
                <a:cubicBezTo>
                  <a:pt x="72691" y="26645"/>
                  <a:pt x="72493" y="27016"/>
                  <a:pt x="72600" y="27365"/>
                </a:cubicBezTo>
                <a:cubicBezTo>
                  <a:pt x="72845" y="28194"/>
                  <a:pt x="73062" y="29040"/>
                  <a:pt x="73245" y="29879"/>
                </a:cubicBezTo>
                <a:cubicBezTo>
                  <a:pt x="73312" y="30181"/>
                  <a:pt x="73579" y="30396"/>
                  <a:pt x="73887" y="30397"/>
                </a:cubicBezTo>
                <a:cubicBezTo>
                  <a:pt x="74307" y="30396"/>
                  <a:pt x="74619" y="30009"/>
                  <a:pt x="74530" y="29599"/>
                </a:cubicBezTo>
                <a:cubicBezTo>
                  <a:pt x="74341" y="28728"/>
                  <a:pt x="74114" y="27852"/>
                  <a:pt x="73861" y="26992"/>
                </a:cubicBezTo>
                <a:cubicBezTo>
                  <a:pt x="73779" y="26702"/>
                  <a:pt x="73515" y="26514"/>
                  <a:pt x="73229" y="26514"/>
                </a:cubicBezTo>
                <a:close/>
                <a:moveTo>
                  <a:pt x="1486" y="29218"/>
                </a:moveTo>
                <a:cubicBezTo>
                  <a:pt x="1183" y="29218"/>
                  <a:pt x="910" y="29428"/>
                  <a:pt x="844" y="29737"/>
                </a:cubicBezTo>
                <a:cubicBezTo>
                  <a:pt x="656" y="30609"/>
                  <a:pt x="498" y="31500"/>
                  <a:pt x="373" y="32386"/>
                </a:cubicBezTo>
                <a:cubicBezTo>
                  <a:pt x="317" y="32782"/>
                  <a:pt x="625" y="33135"/>
                  <a:pt x="1024" y="33135"/>
                </a:cubicBezTo>
                <a:cubicBezTo>
                  <a:pt x="1351" y="33135"/>
                  <a:pt x="1629" y="32893"/>
                  <a:pt x="1675" y="32570"/>
                </a:cubicBezTo>
                <a:cubicBezTo>
                  <a:pt x="1796" y="31715"/>
                  <a:pt x="1948" y="30855"/>
                  <a:pt x="2130" y="30014"/>
                </a:cubicBezTo>
                <a:cubicBezTo>
                  <a:pt x="2206" y="29659"/>
                  <a:pt x="1980" y="29309"/>
                  <a:pt x="1625" y="29233"/>
                </a:cubicBezTo>
                <a:cubicBezTo>
                  <a:pt x="1579" y="29223"/>
                  <a:pt x="1532" y="29218"/>
                  <a:pt x="1486" y="29218"/>
                </a:cubicBezTo>
                <a:close/>
                <a:moveTo>
                  <a:pt x="74362" y="31682"/>
                </a:moveTo>
                <a:cubicBezTo>
                  <a:pt x="74331" y="31682"/>
                  <a:pt x="74299" y="31684"/>
                  <a:pt x="74267" y="31688"/>
                </a:cubicBezTo>
                <a:cubicBezTo>
                  <a:pt x="73908" y="31741"/>
                  <a:pt x="73659" y="32074"/>
                  <a:pt x="73711" y="32433"/>
                </a:cubicBezTo>
                <a:cubicBezTo>
                  <a:pt x="73834" y="33283"/>
                  <a:pt x="73928" y="34152"/>
                  <a:pt x="73993" y="35015"/>
                </a:cubicBezTo>
                <a:cubicBezTo>
                  <a:pt x="74017" y="35359"/>
                  <a:pt x="74303" y="35624"/>
                  <a:pt x="74647" y="35625"/>
                </a:cubicBezTo>
                <a:cubicBezTo>
                  <a:pt x="74663" y="35625"/>
                  <a:pt x="74680" y="35624"/>
                  <a:pt x="74695" y="35623"/>
                </a:cubicBezTo>
                <a:cubicBezTo>
                  <a:pt x="75058" y="35597"/>
                  <a:pt x="75331" y="35281"/>
                  <a:pt x="75304" y="34920"/>
                </a:cubicBezTo>
                <a:cubicBezTo>
                  <a:pt x="75237" y="34024"/>
                  <a:pt x="75140" y="33125"/>
                  <a:pt x="75012" y="32245"/>
                </a:cubicBezTo>
                <a:cubicBezTo>
                  <a:pt x="74965" y="31918"/>
                  <a:pt x="74684" y="31682"/>
                  <a:pt x="74362" y="31682"/>
                </a:cubicBezTo>
                <a:close/>
                <a:moveTo>
                  <a:pt x="746" y="34455"/>
                </a:moveTo>
                <a:cubicBezTo>
                  <a:pt x="406" y="34455"/>
                  <a:pt x="119" y="34717"/>
                  <a:pt x="92" y="35062"/>
                </a:cubicBezTo>
                <a:cubicBezTo>
                  <a:pt x="31" y="35934"/>
                  <a:pt x="0" y="36823"/>
                  <a:pt x="0" y="37697"/>
                </a:cubicBezTo>
                <a:lnTo>
                  <a:pt x="0" y="37748"/>
                </a:lnTo>
                <a:cubicBezTo>
                  <a:pt x="0" y="38112"/>
                  <a:pt x="295" y="38405"/>
                  <a:pt x="659" y="38405"/>
                </a:cubicBezTo>
                <a:cubicBezTo>
                  <a:pt x="1021" y="38405"/>
                  <a:pt x="1316" y="38112"/>
                  <a:pt x="1316" y="37748"/>
                </a:cubicBezTo>
                <a:lnTo>
                  <a:pt x="1316" y="37702"/>
                </a:lnTo>
                <a:cubicBezTo>
                  <a:pt x="1316" y="36853"/>
                  <a:pt x="1345" y="35995"/>
                  <a:pt x="1404" y="35152"/>
                </a:cubicBezTo>
                <a:cubicBezTo>
                  <a:pt x="1425" y="34791"/>
                  <a:pt x="1153" y="34481"/>
                  <a:pt x="793" y="34457"/>
                </a:cubicBezTo>
                <a:cubicBezTo>
                  <a:pt x="777" y="34456"/>
                  <a:pt x="761" y="34455"/>
                  <a:pt x="746" y="34455"/>
                </a:cubicBezTo>
                <a:close/>
                <a:moveTo>
                  <a:pt x="74747" y="36952"/>
                </a:moveTo>
                <a:cubicBezTo>
                  <a:pt x="74384" y="36952"/>
                  <a:pt x="74089" y="37246"/>
                  <a:pt x="74089" y="37609"/>
                </a:cubicBezTo>
                <a:lnTo>
                  <a:pt x="74089" y="37703"/>
                </a:lnTo>
                <a:cubicBezTo>
                  <a:pt x="74089" y="38566"/>
                  <a:pt x="74059" y="39439"/>
                  <a:pt x="73998" y="40298"/>
                </a:cubicBezTo>
                <a:cubicBezTo>
                  <a:pt x="73973" y="40660"/>
                  <a:pt x="74245" y="40974"/>
                  <a:pt x="74608" y="41001"/>
                </a:cubicBezTo>
                <a:cubicBezTo>
                  <a:pt x="74624" y="41002"/>
                  <a:pt x="74639" y="41002"/>
                  <a:pt x="74655" y="41002"/>
                </a:cubicBezTo>
                <a:cubicBezTo>
                  <a:pt x="75000" y="41001"/>
                  <a:pt x="75285" y="40735"/>
                  <a:pt x="75311" y="40391"/>
                </a:cubicBezTo>
                <a:cubicBezTo>
                  <a:pt x="75373" y="39501"/>
                  <a:pt x="75405" y="38596"/>
                  <a:pt x="75405" y="37703"/>
                </a:cubicBezTo>
                <a:lnTo>
                  <a:pt x="75405" y="37609"/>
                </a:lnTo>
                <a:cubicBezTo>
                  <a:pt x="75405" y="37246"/>
                  <a:pt x="75110" y="36952"/>
                  <a:pt x="74747" y="36952"/>
                </a:cubicBezTo>
                <a:close/>
                <a:moveTo>
                  <a:pt x="754" y="39733"/>
                </a:moveTo>
                <a:cubicBezTo>
                  <a:pt x="739" y="39733"/>
                  <a:pt x="723" y="39734"/>
                  <a:pt x="707" y="39735"/>
                </a:cubicBezTo>
                <a:cubicBezTo>
                  <a:pt x="345" y="39760"/>
                  <a:pt x="72" y="40075"/>
                  <a:pt x="99" y="40438"/>
                </a:cubicBezTo>
                <a:cubicBezTo>
                  <a:pt x="163" y="41331"/>
                  <a:pt x="259" y="42230"/>
                  <a:pt x="386" y="43113"/>
                </a:cubicBezTo>
                <a:cubicBezTo>
                  <a:pt x="432" y="43435"/>
                  <a:pt x="710" y="43676"/>
                  <a:pt x="1035" y="43677"/>
                </a:cubicBezTo>
                <a:cubicBezTo>
                  <a:pt x="1068" y="43676"/>
                  <a:pt x="1099" y="43674"/>
                  <a:pt x="1130" y="43670"/>
                </a:cubicBezTo>
                <a:cubicBezTo>
                  <a:pt x="1489" y="43618"/>
                  <a:pt x="1738" y="43284"/>
                  <a:pt x="1687" y="42925"/>
                </a:cubicBezTo>
                <a:cubicBezTo>
                  <a:pt x="1565" y="42074"/>
                  <a:pt x="1472" y="41206"/>
                  <a:pt x="1410" y="40343"/>
                </a:cubicBezTo>
                <a:cubicBezTo>
                  <a:pt x="1385" y="39997"/>
                  <a:pt x="1096" y="39733"/>
                  <a:pt x="754" y="39733"/>
                </a:cubicBezTo>
                <a:close/>
                <a:moveTo>
                  <a:pt x="74373" y="42311"/>
                </a:moveTo>
                <a:cubicBezTo>
                  <a:pt x="74050" y="42311"/>
                  <a:pt x="73768" y="42550"/>
                  <a:pt x="73723" y="42880"/>
                </a:cubicBezTo>
                <a:cubicBezTo>
                  <a:pt x="73602" y="43736"/>
                  <a:pt x="73448" y="44595"/>
                  <a:pt x="73266" y="45435"/>
                </a:cubicBezTo>
                <a:cubicBezTo>
                  <a:pt x="73178" y="45845"/>
                  <a:pt x="73490" y="46232"/>
                  <a:pt x="73909" y="46232"/>
                </a:cubicBezTo>
                <a:cubicBezTo>
                  <a:pt x="74219" y="46231"/>
                  <a:pt x="74485" y="46015"/>
                  <a:pt x="74550" y="45713"/>
                </a:cubicBezTo>
                <a:cubicBezTo>
                  <a:pt x="74739" y="44843"/>
                  <a:pt x="74898" y="43952"/>
                  <a:pt x="75025" y="43065"/>
                </a:cubicBezTo>
                <a:cubicBezTo>
                  <a:pt x="75079" y="42705"/>
                  <a:pt x="74828" y="42369"/>
                  <a:pt x="74467" y="42318"/>
                </a:cubicBezTo>
                <a:cubicBezTo>
                  <a:pt x="74435" y="42313"/>
                  <a:pt x="74404" y="42311"/>
                  <a:pt x="74373" y="42311"/>
                </a:cubicBezTo>
                <a:close/>
                <a:moveTo>
                  <a:pt x="1505" y="44962"/>
                </a:moveTo>
                <a:cubicBezTo>
                  <a:pt x="1459" y="44962"/>
                  <a:pt x="1413" y="44967"/>
                  <a:pt x="1366" y="44977"/>
                </a:cubicBezTo>
                <a:cubicBezTo>
                  <a:pt x="1011" y="45055"/>
                  <a:pt x="786" y="45405"/>
                  <a:pt x="864" y="45760"/>
                </a:cubicBezTo>
                <a:cubicBezTo>
                  <a:pt x="1054" y="46634"/>
                  <a:pt x="1278" y="47510"/>
                  <a:pt x="1530" y="48367"/>
                </a:cubicBezTo>
                <a:cubicBezTo>
                  <a:pt x="1613" y="48647"/>
                  <a:pt x="1869" y="48839"/>
                  <a:pt x="2161" y="48840"/>
                </a:cubicBezTo>
                <a:cubicBezTo>
                  <a:pt x="2600" y="48839"/>
                  <a:pt x="2916" y="48417"/>
                  <a:pt x="2792" y="47996"/>
                </a:cubicBezTo>
                <a:cubicBezTo>
                  <a:pt x="2549" y="47169"/>
                  <a:pt x="2333" y="46323"/>
                  <a:pt x="2149" y="45481"/>
                </a:cubicBezTo>
                <a:cubicBezTo>
                  <a:pt x="2081" y="45173"/>
                  <a:pt x="1808" y="44962"/>
                  <a:pt x="1505" y="44962"/>
                </a:cubicBezTo>
                <a:close/>
                <a:moveTo>
                  <a:pt x="73256" y="47479"/>
                </a:moveTo>
                <a:cubicBezTo>
                  <a:pt x="72971" y="47479"/>
                  <a:pt x="72710" y="47665"/>
                  <a:pt x="72626" y="47953"/>
                </a:cubicBezTo>
                <a:cubicBezTo>
                  <a:pt x="72383" y="48779"/>
                  <a:pt x="72108" y="49608"/>
                  <a:pt x="71806" y="50416"/>
                </a:cubicBezTo>
                <a:cubicBezTo>
                  <a:pt x="71648" y="50846"/>
                  <a:pt x="71965" y="51302"/>
                  <a:pt x="72423" y="51303"/>
                </a:cubicBezTo>
                <a:cubicBezTo>
                  <a:pt x="72698" y="51303"/>
                  <a:pt x="72944" y="51132"/>
                  <a:pt x="73039" y="50875"/>
                </a:cubicBezTo>
                <a:cubicBezTo>
                  <a:pt x="73352" y="50037"/>
                  <a:pt x="73637" y="49178"/>
                  <a:pt x="73888" y="48322"/>
                </a:cubicBezTo>
                <a:cubicBezTo>
                  <a:pt x="73990" y="47973"/>
                  <a:pt x="73790" y="47607"/>
                  <a:pt x="73442" y="47506"/>
                </a:cubicBezTo>
                <a:cubicBezTo>
                  <a:pt x="73380" y="47488"/>
                  <a:pt x="73317" y="47479"/>
                  <a:pt x="73256" y="47479"/>
                </a:cubicBezTo>
                <a:close/>
                <a:moveTo>
                  <a:pt x="3000" y="50036"/>
                </a:moveTo>
                <a:cubicBezTo>
                  <a:pt x="2923" y="50036"/>
                  <a:pt x="2845" y="50050"/>
                  <a:pt x="2769" y="50078"/>
                </a:cubicBezTo>
                <a:cubicBezTo>
                  <a:pt x="2431" y="50205"/>
                  <a:pt x="2258" y="50580"/>
                  <a:pt x="2382" y="50919"/>
                </a:cubicBezTo>
                <a:cubicBezTo>
                  <a:pt x="2695" y="51755"/>
                  <a:pt x="3042" y="52590"/>
                  <a:pt x="3415" y="53402"/>
                </a:cubicBezTo>
                <a:cubicBezTo>
                  <a:pt x="3521" y="53636"/>
                  <a:pt x="3755" y="53785"/>
                  <a:pt x="4012" y="53785"/>
                </a:cubicBezTo>
                <a:cubicBezTo>
                  <a:pt x="4491" y="53784"/>
                  <a:pt x="4808" y="53289"/>
                  <a:pt x="4610" y="52854"/>
                </a:cubicBezTo>
                <a:cubicBezTo>
                  <a:pt x="4250" y="52070"/>
                  <a:pt x="3916" y="51265"/>
                  <a:pt x="3613" y="50458"/>
                </a:cubicBezTo>
                <a:cubicBezTo>
                  <a:pt x="3513" y="50197"/>
                  <a:pt x="3264" y="50036"/>
                  <a:pt x="3000" y="50036"/>
                </a:cubicBezTo>
                <a:close/>
                <a:moveTo>
                  <a:pt x="71409" y="52432"/>
                </a:moveTo>
                <a:cubicBezTo>
                  <a:pt x="71160" y="52432"/>
                  <a:pt x="70921" y="52575"/>
                  <a:pt x="70811" y="52816"/>
                </a:cubicBezTo>
                <a:cubicBezTo>
                  <a:pt x="70453" y="53601"/>
                  <a:pt x="70061" y="54383"/>
                  <a:pt x="69647" y="55140"/>
                </a:cubicBezTo>
                <a:cubicBezTo>
                  <a:pt x="69407" y="55578"/>
                  <a:pt x="69724" y="56113"/>
                  <a:pt x="70223" y="56113"/>
                </a:cubicBezTo>
                <a:cubicBezTo>
                  <a:pt x="70464" y="56113"/>
                  <a:pt x="70684" y="55982"/>
                  <a:pt x="70800" y="55771"/>
                </a:cubicBezTo>
                <a:cubicBezTo>
                  <a:pt x="71229" y="54986"/>
                  <a:pt x="71636" y="54177"/>
                  <a:pt x="72007" y="53364"/>
                </a:cubicBezTo>
                <a:cubicBezTo>
                  <a:pt x="72158" y="53034"/>
                  <a:pt x="72013" y="52643"/>
                  <a:pt x="71682" y="52493"/>
                </a:cubicBezTo>
                <a:cubicBezTo>
                  <a:pt x="71593" y="52452"/>
                  <a:pt x="71500" y="52432"/>
                  <a:pt x="71409" y="52432"/>
                </a:cubicBezTo>
                <a:close/>
                <a:moveTo>
                  <a:pt x="5193" y="54822"/>
                </a:moveTo>
                <a:cubicBezTo>
                  <a:pt x="5087" y="54822"/>
                  <a:pt x="4978" y="54848"/>
                  <a:pt x="4878" y="54903"/>
                </a:cubicBezTo>
                <a:cubicBezTo>
                  <a:pt x="4556" y="55079"/>
                  <a:pt x="4441" y="55485"/>
                  <a:pt x="4622" y="55803"/>
                </a:cubicBezTo>
                <a:cubicBezTo>
                  <a:pt x="5052" y="56587"/>
                  <a:pt x="5515" y="57364"/>
                  <a:pt x="5999" y="58113"/>
                </a:cubicBezTo>
                <a:cubicBezTo>
                  <a:pt x="6120" y="58302"/>
                  <a:pt x="6328" y="58415"/>
                  <a:pt x="6552" y="58415"/>
                </a:cubicBezTo>
                <a:cubicBezTo>
                  <a:pt x="7072" y="58414"/>
                  <a:pt x="7386" y="57838"/>
                  <a:pt x="7104" y="57400"/>
                </a:cubicBezTo>
                <a:cubicBezTo>
                  <a:pt x="6637" y="56678"/>
                  <a:pt x="6189" y="55927"/>
                  <a:pt x="5775" y="55171"/>
                </a:cubicBezTo>
                <a:cubicBezTo>
                  <a:pt x="5657" y="54948"/>
                  <a:pt x="5429" y="54822"/>
                  <a:pt x="5193" y="54822"/>
                </a:cubicBezTo>
                <a:close/>
                <a:moveTo>
                  <a:pt x="68877" y="57066"/>
                </a:moveTo>
                <a:cubicBezTo>
                  <a:pt x="68658" y="57066"/>
                  <a:pt x="68443" y="57175"/>
                  <a:pt x="68319" y="57375"/>
                </a:cubicBezTo>
                <a:cubicBezTo>
                  <a:pt x="67853" y="58099"/>
                  <a:pt x="67354" y="58816"/>
                  <a:pt x="66835" y="59508"/>
                </a:cubicBezTo>
                <a:cubicBezTo>
                  <a:pt x="66687" y="59706"/>
                  <a:pt x="66662" y="59973"/>
                  <a:pt x="66773" y="60196"/>
                </a:cubicBezTo>
                <a:cubicBezTo>
                  <a:pt x="66885" y="60418"/>
                  <a:pt x="67113" y="60559"/>
                  <a:pt x="67361" y="60560"/>
                </a:cubicBezTo>
                <a:lnTo>
                  <a:pt x="67361" y="60559"/>
                </a:lnTo>
                <a:cubicBezTo>
                  <a:pt x="67568" y="60559"/>
                  <a:pt x="67763" y="60462"/>
                  <a:pt x="67887" y="60296"/>
                </a:cubicBezTo>
                <a:cubicBezTo>
                  <a:pt x="68424" y="59580"/>
                  <a:pt x="68942" y="58837"/>
                  <a:pt x="69425" y="58087"/>
                </a:cubicBezTo>
                <a:cubicBezTo>
                  <a:pt x="69627" y="57781"/>
                  <a:pt x="69539" y="57369"/>
                  <a:pt x="69232" y="57171"/>
                </a:cubicBezTo>
                <a:cubicBezTo>
                  <a:pt x="69122" y="57100"/>
                  <a:pt x="68999" y="57066"/>
                  <a:pt x="68877" y="57066"/>
                </a:cubicBezTo>
                <a:close/>
                <a:moveTo>
                  <a:pt x="8062" y="59268"/>
                </a:moveTo>
                <a:cubicBezTo>
                  <a:pt x="7924" y="59268"/>
                  <a:pt x="7786" y="59311"/>
                  <a:pt x="7667" y="59400"/>
                </a:cubicBezTo>
                <a:cubicBezTo>
                  <a:pt x="7377" y="59619"/>
                  <a:pt x="7318" y="60030"/>
                  <a:pt x="7536" y="60320"/>
                </a:cubicBezTo>
                <a:cubicBezTo>
                  <a:pt x="8072" y="61034"/>
                  <a:pt x="8640" y="61738"/>
                  <a:pt x="9227" y="62413"/>
                </a:cubicBezTo>
                <a:cubicBezTo>
                  <a:pt x="9352" y="62558"/>
                  <a:pt x="9533" y="62640"/>
                  <a:pt x="9724" y="62640"/>
                </a:cubicBezTo>
                <a:cubicBezTo>
                  <a:pt x="9981" y="62640"/>
                  <a:pt x="10215" y="62489"/>
                  <a:pt x="10322" y="62254"/>
                </a:cubicBezTo>
                <a:cubicBezTo>
                  <a:pt x="10429" y="62020"/>
                  <a:pt x="10389" y="61745"/>
                  <a:pt x="10220" y="61550"/>
                </a:cubicBezTo>
                <a:cubicBezTo>
                  <a:pt x="9654" y="60899"/>
                  <a:pt x="9105" y="60220"/>
                  <a:pt x="8588" y="59531"/>
                </a:cubicBezTo>
                <a:cubicBezTo>
                  <a:pt x="8459" y="59359"/>
                  <a:pt x="8262" y="59268"/>
                  <a:pt x="8062" y="59268"/>
                </a:cubicBezTo>
                <a:close/>
                <a:moveTo>
                  <a:pt x="65701" y="61302"/>
                </a:moveTo>
                <a:cubicBezTo>
                  <a:pt x="65517" y="61302"/>
                  <a:pt x="65334" y="61379"/>
                  <a:pt x="65205" y="61529"/>
                </a:cubicBezTo>
                <a:cubicBezTo>
                  <a:pt x="64639" y="62181"/>
                  <a:pt x="64044" y="62820"/>
                  <a:pt x="63434" y="63430"/>
                </a:cubicBezTo>
                <a:cubicBezTo>
                  <a:pt x="63246" y="63617"/>
                  <a:pt x="63190" y="63900"/>
                  <a:pt x="63291" y="64146"/>
                </a:cubicBezTo>
                <a:cubicBezTo>
                  <a:pt x="63393" y="64391"/>
                  <a:pt x="63633" y="64552"/>
                  <a:pt x="63899" y="64552"/>
                </a:cubicBezTo>
                <a:cubicBezTo>
                  <a:pt x="64074" y="64552"/>
                  <a:pt x="64241" y="64483"/>
                  <a:pt x="64364" y="64359"/>
                </a:cubicBezTo>
                <a:cubicBezTo>
                  <a:pt x="64995" y="63728"/>
                  <a:pt x="65613" y="63065"/>
                  <a:pt x="66198" y="62390"/>
                </a:cubicBezTo>
                <a:cubicBezTo>
                  <a:pt x="66435" y="62115"/>
                  <a:pt x="66406" y="61701"/>
                  <a:pt x="66131" y="61462"/>
                </a:cubicBezTo>
                <a:cubicBezTo>
                  <a:pt x="66007" y="61355"/>
                  <a:pt x="65854" y="61302"/>
                  <a:pt x="65701" y="61302"/>
                </a:cubicBezTo>
                <a:close/>
                <a:moveTo>
                  <a:pt x="11538" y="63268"/>
                </a:moveTo>
                <a:cubicBezTo>
                  <a:pt x="11369" y="63268"/>
                  <a:pt x="11201" y="63333"/>
                  <a:pt x="11073" y="63461"/>
                </a:cubicBezTo>
                <a:cubicBezTo>
                  <a:pt x="10820" y="63714"/>
                  <a:pt x="10816" y="64122"/>
                  <a:pt x="11063" y="64380"/>
                </a:cubicBezTo>
                <a:cubicBezTo>
                  <a:pt x="11696" y="65012"/>
                  <a:pt x="12359" y="65628"/>
                  <a:pt x="13033" y="66213"/>
                </a:cubicBezTo>
                <a:cubicBezTo>
                  <a:pt x="13153" y="66316"/>
                  <a:pt x="13304" y="66373"/>
                  <a:pt x="13463" y="66373"/>
                </a:cubicBezTo>
                <a:cubicBezTo>
                  <a:pt x="13737" y="66373"/>
                  <a:pt x="13983" y="66203"/>
                  <a:pt x="14078" y="65945"/>
                </a:cubicBezTo>
                <a:cubicBezTo>
                  <a:pt x="14175" y="65688"/>
                  <a:pt x="14100" y="65398"/>
                  <a:pt x="13893" y="65218"/>
                </a:cubicBezTo>
                <a:cubicBezTo>
                  <a:pt x="13242" y="64655"/>
                  <a:pt x="12603" y="64059"/>
                  <a:pt x="11991" y="63449"/>
                </a:cubicBezTo>
                <a:cubicBezTo>
                  <a:pt x="11864" y="63328"/>
                  <a:pt x="11701" y="63268"/>
                  <a:pt x="11538" y="63268"/>
                </a:cubicBezTo>
                <a:close/>
                <a:moveTo>
                  <a:pt x="61971" y="65034"/>
                </a:moveTo>
                <a:cubicBezTo>
                  <a:pt x="61815" y="65034"/>
                  <a:pt x="61659" y="65089"/>
                  <a:pt x="61533" y="65201"/>
                </a:cubicBezTo>
                <a:cubicBezTo>
                  <a:pt x="60882" y="65765"/>
                  <a:pt x="60203" y="66314"/>
                  <a:pt x="59513" y="66831"/>
                </a:cubicBezTo>
                <a:cubicBezTo>
                  <a:pt x="59286" y="67001"/>
                  <a:pt x="59194" y="67297"/>
                  <a:pt x="59284" y="67565"/>
                </a:cubicBezTo>
                <a:cubicBezTo>
                  <a:pt x="59373" y="67833"/>
                  <a:pt x="59624" y="68014"/>
                  <a:pt x="59905" y="68014"/>
                </a:cubicBezTo>
                <a:cubicBezTo>
                  <a:pt x="59906" y="68014"/>
                  <a:pt x="59907" y="68014"/>
                  <a:pt x="59908" y="68014"/>
                </a:cubicBezTo>
                <a:cubicBezTo>
                  <a:pt x="60050" y="68014"/>
                  <a:pt x="60188" y="67969"/>
                  <a:pt x="60302" y="67883"/>
                </a:cubicBezTo>
                <a:cubicBezTo>
                  <a:pt x="61016" y="67347"/>
                  <a:pt x="61720" y="66778"/>
                  <a:pt x="62395" y="66194"/>
                </a:cubicBezTo>
                <a:cubicBezTo>
                  <a:pt x="62675" y="65957"/>
                  <a:pt x="62708" y="65536"/>
                  <a:pt x="62468" y="65260"/>
                </a:cubicBezTo>
                <a:cubicBezTo>
                  <a:pt x="62337" y="65110"/>
                  <a:pt x="62154" y="65034"/>
                  <a:pt x="61971" y="65034"/>
                </a:cubicBezTo>
                <a:close/>
                <a:moveTo>
                  <a:pt x="15524" y="66717"/>
                </a:moveTo>
                <a:cubicBezTo>
                  <a:pt x="15324" y="66717"/>
                  <a:pt x="15126" y="66808"/>
                  <a:pt x="14997" y="66981"/>
                </a:cubicBezTo>
                <a:cubicBezTo>
                  <a:pt x="14780" y="67271"/>
                  <a:pt x="14839" y="67684"/>
                  <a:pt x="15130" y="67901"/>
                </a:cubicBezTo>
                <a:cubicBezTo>
                  <a:pt x="15846" y="68438"/>
                  <a:pt x="16589" y="68954"/>
                  <a:pt x="17341" y="69436"/>
                </a:cubicBezTo>
                <a:cubicBezTo>
                  <a:pt x="17446" y="69505"/>
                  <a:pt x="17570" y="69542"/>
                  <a:pt x="17696" y="69542"/>
                </a:cubicBezTo>
                <a:cubicBezTo>
                  <a:pt x="17987" y="69542"/>
                  <a:pt x="18244" y="69349"/>
                  <a:pt x="18327" y="69070"/>
                </a:cubicBezTo>
                <a:cubicBezTo>
                  <a:pt x="18409" y="68789"/>
                  <a:pt x="18298" y="68489"/>
                  <a:pt x="18053" y="68331"/>
                </a:cubicBezTo>
                <a:cubicBezTo>
                  <a:pt x="17328" y="67864"/>
                  <a:pt x="16609" y="67366"/>
                  <a:pt x="15918" y="66848"/>
                </a:cubicBezTo>
                <a:cubicBezTo>
                  <a:pt x="15800" y="66760"/>
                  <a:pt x="15661" y="66717"/>
                  <a:pt x="15524" y="66717"/>
                </a:cubicBezTo>
                <a:close/>
                <a:moveTo>
                  <a:pt x="57739" y="68209"/>
                </a:moveTo>
                <a:cubicBezTo>
                  <a:pt x="57617" y="68209"/>
                  <a:pt x="57494" y="68243"/>
                  <a:pt x="57383" y="68313"/>
                </a:cubicBezTo>
                <a:cubicBezTo>
                  <a:pt x="56658" y="68781"/>
                  <a:pt x="55908" y="69227"/>
                  <a:pt x="55153" y="69640"/>
                </a:cubicBezTo>
                <a:cubicBezTo>
                  <a:pt x="54889" y="69785"/>
                  <a:pt x="54757" y="70088"/>
                  <a:pt x="54831" y="70380"/>
                </a:cubicBezTo>
                <a:cubicBezTo>
                  <a:pt x="54907" y="70671"/>
                  <a:pt x="55168" y="70874"/>
                  <a:pt x="55469" y="70874"/>
                </a:cubicBezTo>
                <a:lnTo>
                  <a:pt x="55469" y="70874"/>
                </a:lnTo>
                <a:cubicBezTo>
                  <a:pt x="55579" y="70874"/>
                  <a:pt x="55688" y="70846"/>
                  <a:pt x="55785" y="70793"/>
                </a:cubicBezTo>
                <a:cubicBezTo>
                  <a:pt x="56566" y="70366"/>
                  <a:pt x="57345" y="69903"/>
                  <a:pt x="58095" y="69419"/>
                </a:cubicBezTo>
                <a:cubicBezTo>
                  <a:pt x="58401" y="69223"/>
                  <a:pt x="58489" y="68816"/>
                  <a:pt x="58293" y="68510"/>
                </a:cubicBezTo>
                <a:cubicBezTo>
                  <a:pt x="58166" y="68315"/>
                  <a:pt x="57955" y="68209"/>
                  <a:pt x="57739" y="68209"/>
                </a:cubicBezTo>
                <a:close/>
                <a:moveTo>
                  <a:pt x="55469" y="70874"/>
                </a:moveTo>
                <a:cubicBezTo>
                  <a:pt x="55469" y="70874"/>
                  <a:pt x="55468" y="70874"/>
                  <a:pt x="55468" y="70874"/>
                </a:cubicBezTo>
                <a:lnTo>
                  <a:pt x="55470" y="70874"/>
                </a:lnTo>
                <a:cubicBezTo>
                  <a:pt x="55470" y="70874"/>
                  <a:pt x="55469" y="70874"/>
                  <a:pt x="55469" y="70874"/>
                </a:cubicBezTo>
                <a:close/>
                <a:moveTo>
                  <a:pt x="19975" y="69578"/>
                </a:moveTo>
                <a:cubicBezTo>
                  <a:pt x="19742" y="69578"/>
                  <a:pt x="19516" y="69703"/>
                  <a:pt x="19397" y="69921"/>
                </a:cubicBezTo>
                <a:cubicBezTo>
                  <a:pt x="19223" y="70238"/>
                  <a:pt x="19340" y="70636"/>
                  <a:pt x="19656" y="70811"/>
                </a:cubicBezTo>
                <a:cubicBezTo>
                  <a:pt x="20442" y="71241"/>
                  <a:pt x="21252" y="71646"/>
                  <a:pt x="22063" y="72017"/>
                </a:cubicBezTo>
                <a:cubicBezTo>
                  <a:pt x="22149" y="72056"/>
                  <a:pt x="22242" y="72076"/>
                  <a:pt x="22336" y="72076"/>
                </a:cubicBezTo>
                <a:cubicBezTo>
                  <a:pt x="22645" y="72076"/>
                  <a:pt x="22913" y="71861"/>
                  <a:pt x="22979" y="71558"/>
                </a:cubicBezTo>
                <a:cubicBezTo>
                  <a:pt x="23045" y="71256"/>
                  <a:pt x="22890" y="70949"/>
                  <a:pt x="22610" y="70820"/>
                </a:cubicBezTo>
                <a:cubicBezTo>
                  <a:pt x="21826" y="70463"/>
                  <a:pt x="21045" y="70072"/>
                  <a:pt x="20285" y="69657"/>
                </a:cubicBezTo>
                <a:cubicBezTo>
                  <a:pt x="20186" y="69604"/>
                  <a:pt x="20080" y="69578"/>
                  <a:pt x="19975" y="69578"/>
                </a:cubicBezTo>
                <a:close/>
                <a:moveTo>
                  <a:pt x="53103" y="70746"/>
                </a:moveTo>
                <a:cubicBezTo>
                  <a:pt x="53013" y="70746"/>
                  <a:pt x="52921" y="70765"/>
                  <a:pt x="52834" y="70805"/>
                </a:cubicBezTo>
                <a:cubicBezTo>
                  <a:pt x="52050" y="71163"/>
                  <a:pt x="51244" y="71497"/>
                  <a:pt x="50438" y="71799"/>
                </a:cubicBezTo>
                <a:cubicBezTo>
                  <a:pt x="50141" y="71910"/>
                  <a:pt x="49965" y="72218"/>
                  <a:pt x="50021" y="72532"/>
                </a:cubicBezTo>
                <a:cubicBezTo>
                  <a:pt x="50079" y="72844"/>
                  <a:pt x="50350" y="73072"/>
                  <a:pt x="50668" y="73073"/>
                </a:cubicBezTo>
                <a:lnTo>
                  <a:pt x="50668" y="73073"/>
                </a:lnTo>
                <a:cubicBezTo>
                  <a:pt x="50747" y="73073"/>
                  <a:pt x="50825" y="73058"/>
                  <a:pt x="50899" y="73031"/>
                </a:cubicBezTo>
                <a:cubicBezTo>
                  <a:pt x="51734" y="72719"/>
                  <a:pt x="52569" y="72372"/>
                  <a:pt x="53381" y="72000"/>
                </a:cubicBezTo>
                <a:cubicBezTo>
                  <a:pt x="53708" y="71847"/>
                  <a:pt x="53851" y="71459"/>
                  <a:pt x="53701" y="71130"/>
                </a:cubicBezTo>
                <a:cubicBezTo>
                  <a:pt x="53591" y="70889"/>
                  <a:pt x="53353" y="70746"/>
                  <a:pt x="53103" y="70746"/>
                </a:cubicBezTo>
                <a:close/>
                <a:moveTo>
                  <a:pt x="50668" y="73073"/>
                </a:moveTo>
                <a:cubicBezTo>
                  <a:pt x="50668" y="73073"/>
                  <a:pt x="50668" y="73073"/>
                  <a:pt x="50668" y="73073"/>
                </a:cubicBezTo>
                <a:lnTo>
                  <a:pt x="50669" y="73073"/>
                </a:lnTo>
                <a:cubicBezTo>
                  <a:pt x="50669" y="73073"/>
                  <a:pt x="50669" y="73073"/>
                  <a:pt x="50668" y="73073"/>
                </a:cubicBezTo>
                <a:close/>
                <a:moveTo>
                  <a:pt x="24782" y="71773"/>
                </a:moveTo>
                <a:cubicBezTo>
                  <a:pt x="24515" y="71773"/>
                  <a:pt x="24264" y="71937"/>
                  <a:pt x="24165" y="72201"/>
                </a:cubicBezTo>
                <a:cubicBezTo>
                  <a:pt x="24039" y="72542"/>
                  <a:pt x="24212" y="72921"/>
                  <a:pt x="24552" y="73047"/>
                </a:cubicBezTo>
                <a:cubicBezTo>
                  <a:pt x="25390" y="73359"/>
                  <a:pt x="26250" y="73644"/>
                  <a:pt x="27106" y="73894"/>
                </a:cubicBezTo>
                <a:cubicBezTo>
                  <a:pt x="27166" y="73912"/>
                  <a:pt x="27228" y="73921"/>
                  <a:pt x="27292" y="73921"/>
                </a:cubicBezTo>
                <a:cubicBezTo>
                  <a:pt x="27618" y="73921"/>
                  <a:pt x="27895" y="73680"/>
                  <a:pt x="27941" y="73357"/>
                </a:cubicBezTo>
                <a:cubicBezTo>
                  <a:pt x="27988" y="73033"/>
                  <a:pt x="27789" y="72725"/>
                  <a:pt x="27476" y="72633"/>
                </a:cubicBezTo>
                <a:cubicBezTo>
                  <a:pt x="26649" y="72391"/>
                  <a:pt x="25819" y="72116"/>
                  <a:pt x="25011" y="71814"/>
                </a:cubicBezTo>
                <a:cubicBezTo>
                  <a:pt x="24936" y="71786"/>
                  <a:pt x="24858" y="71773"/>
                  <a:pt x="24782" y="71773"/>
                </a:cubicBezTo>
                <a:close/>
                <a:moveTo>
                  <a:pt x="48180" y="72586"/>
                </a:moveTo>
                <a:cubicBezTo>
                  <a:pt x="48112" y="72586"/>
                  <a:pt x="48043" y="72597"/>
                  <a:pt x="47975" y="72619"/>
                </a:cubicBezTo>
                <a:cubicBezTo>
                  <a:pt x="47149" y="72862"/>
                  <a:pt x="46302" y="73078"/>
                  <a:pt x="45459" y="73261"/>
                </a:cubicBezTo>
                <a:cubicBezTo>
                  <a:pt x="45131" y="73332"/>
                  <a:pt x="44909" y="73639"/>
                  <a:pt x="44945" y="73973"/>
                </a:cubicBezTo>
                <a:cubicBezTo>
                  <a:pt x="44980" y="74307"/>
                  <a:pt x="45262" y="74560"/>
                  <a:pt x="45598" y="74562"/>
                </a:cubicBezTo>
                <a:cubicBezTo>
                  <a:pt x="45644" y="74560"/>
                  <a:pt x="45692" y="74556"/>
                  <a:pt x="45738" y="74546"/>
                </a:cubicBezTo>
                <a:cubicBezTo>
                  <a:pt x="46612" y="74355"/>
                  <a:pt x="47489" y="74133"/>
                  <a:pt x="48345" y="73881"/>
                </a:cubicBezTo>
                <a:cubicBezTo>
                  <a:pt x="48704" y="73787"/>
                  <a:pt x="48915" y="73414"/>
                  <a:pt x="48810" y="73058"/>
                </a:cubicBezTo>
                <a:cubicBezTo>
                  <a:pt x="48725" y="72771"/>
                  <a:pt x="48463" y="72586"/>
                  <a:pt x="48180" y="72586"/>
                </a:cubicBezTo>
                <a:close/>
                <a:moveTo>
                  <a:pt x="29845" y="73254"/>
                </a:moveTo>
                <a:cubicBezTo>
                  <a:pt x="29542" y="73254"/>
                  <a:pt x="29269" y="73463"/>
                  <a:pt x="29202" y="73772"/>
                </a:cubicBezTo>
                <a:cubicBezTo>
                  <a:pt x="29125" y="74130"/>
                  <a:pt x="29355" y="74483"/>
                  <a:pt x="29714" y="74556"/>
                </a:cubicBezTo>
                <a:cubicBezTo>
                  <a:pt x="30585" y="74743"/>
                  <a:pt x="31477" y="74903"/>
                  <a:pt x="32363" y="75028"/>
                </a:cubicBezTo>
                <a:cubicBezTo>
                  <a:pt x="32393" y="75033"/>
                  <a:pt x="32425" y="75035"/>
                  <a:pt x="32456" y="75035"/>
                </a:cubicBezTo>
                <a:lnTo>
                  <a:pt x="32456" y="75035"/>
                </a:lnTo>
                <a:cubicBezTo>
                  <a:pt x="32802" y="75035"/>
                  <a:pt x="33087" y="74768"/>
                  <a:pt x="33111" y="74423"/>
                </a:cubicBezTo>
                <a:cubicBezTo>
                  <a:pt x="33135" y="74079"/>
                  <a:pt x="32889" y="73774"/>
                  <a:pt x="32547" y="73727"/>
                </a:cubicBezTo>
                <a:cubicBezTo>
                  <a:pt x="31692" y="73605"/>
                  <a:pt x="30831" y="73452"/>
                  <a:pt x="29991" y="73270"/>
                </a:cubicBezTo>
                <a:cubicBezTo>
                  <a:pt x="29942" y="73259"/>
                  <a:pt x="29893" y="73254"/>
                  <a:pt x="29845" y="73254"/>
                </a:cubicBezTo>
                <a:close/>
                <a:moveTo>
                  <a:pt x="32456" y="75035"/>
                </a:moveTo>
                <a:cubicBezTo>
                  <a:pt x="32456" y="75035"/>
                  <a:pt x="32456" y="75035"/>
                  <a:pt x="32455" y="75035"/>
                </a:cubicBezTo>
                <a:lnTo>
                  <a:pt x="32457" y="75035"/>
                </a:lnTo>
                <a:cubicBezTo>
                  <a:pt x="32456" y="75035"/>
                  <a:pt x="32456" y="75035"/>
                  <a:pt x="32456" y="75035"/>
                </a:cubicBezTo>
                <a:close/>
                <a:moveTo>
                  <a:pt x="42996" y="73714"/>
                </a:moveTo>
                <a:cubicBezTo>
                  <a:pt x="42965" y="73714"/>
                  <a:pt x="42934" y="73716"/>
                  <a:pt x="42903" y="73720"/>
                </a:cubicBezTo>
                <a:cubicBezTo>
                  <a:pt x="42052" y="73842"/>
                  <a:pt x="41182" y="73935"/>
                  <a:pt x="40321" y="73996"/>
                </a:cubicBezTo>
                <a:cubicBezTo>
                  <a:pt x="39968" y="74023"/>
                  <a:pt x="39700" y="74322"/>
                  <a:pt x="39712" y="74675"/>
                </a:cubicBezTo>
                <a:cubicBezTo>
                  <a:pt x="39725" y="75028"/>
                  <a:pt x="40014" y="75309"/>
                  <a:pt x="40368" y="75310"/>
                </a:cubicBezTo>
                <a:cubicBezTo>
                  <a:pt x="40383" y="75310"/>
                  <a:pt x="40399" y="75309"/>
                  <a:pt x="40415" y="75309"/>
                </a:cubicBezTo>
                <a:cubicBezTo>
                  <a:pt x="41308" y="75244"/>
                  <a:pt x="42207" y="75148"/>
                  <a:pt x="43089" y="75022"/>
                </a:cubicBezTo>
                <a:cubicBezTo>
                  <a:pt x="43449" y="74971"/>
                  <a:pt x="43699" y="74637"/>
                  <a:pt x="43647" y="74278"/>
                </a:cubicBezTo>
                <a:cubicBezTo>
                  <a:pt x="43600" y="73950"/>
                  <a:pt x="43318" y="73714"/>
                  <a:pt x="42996" y="73714"/>
                </a:cubicBezTo>
                <a:close/>
                <a:moveTo>
                  <a:pt x="35081" y="73998"/>
                </a:moveTo>
                <a:cubicBezTo>
                  <a:pt x="34739" y="73998"/>
                  <a:pt x="34451" y="74263"/>
                  <a:pt x="34427" y="74609"/>
                </a:cubicBezTo>
                <a:cubicBezTo>
                  <a:pt x="34401" y="74972"/>
                  <a:pt x="34676" y="75287"/>
                  <a:pt x="35039" y="75311"/>
                </a:cubicBezTo>
                <a:cubicBezTo>
                  <a:pt x="35921" y="75373"/>
                  <a:pt x="36818" y="75404"/>
                  <a:pt x="37702" y="75404"/>
                </a:cubicBezTo>
                <a:lnTo>
                  <a:pt x="37726" y="75404"/>
                </a:lnTo>
                <a:cubicBezTo>
                  <a:pt x="38089" y="75404"/>
                  <a:pt x="38372" y="75109"/>
                  <a:pt x="38372" y="74747"/>
                </a:cubicBezTo>
                <a:cubicBezTo>
                  <a:pt x="38372" y="74383"/>
                  <a:pt x="38066" y="74089"/>
                  <a:pt x="37702" y="74089"/>
                </a:cubicBezTo>
                <a:cubicBezTo>
                  <a:pt x="36848" y="74089"/>
                  <a:pt x="35982" y="74059"/>
                  <a:pt x="35129" y="74000"/>
                </a:cubicBezTo>
                <a:cubicBezTo>
                  <a:pt x="35113" y="73998"/>
                  <a:pt x="35097" y="73998"/>
                  <a:pt x="35081" y="73998"/>
                </a:cubicBezTo>
                <a:close/>
              </a:path>
            </a:pathLst>
          </a:custGeom>
          <a:solidFill>
            <a:srgbClr val="FE524D">
              <a:alpha val="312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3" name="Google Shape;883;p23"/>
          <p:cNvGrpSpPr/>
          <p:nvPr/>
        </p:nvGrpSpPr>
        <p:grpSpPr>
          <a:xfrm>
            <a:off x="8127911" y="138841"/>
            <a:ext cx="870735" cy="750197"/>
            <a:chOff x="7278350" y="4476150"/>
            <a:chExt cx="397850" cy="342775"/>
          </a:xfrm>
        </p:grpSpPr>
        <p:sp>
          <p:nvSpPr>
            <p:cNvPr id="884" name="Google Shape;884;p23"/>
            <p:cNvSpPr/>
            <p:nvPr/>
          </p:nvSpPr>
          <p:spPr>
            <a:xfrm>
              <a:off x="7278350" y="4476150"/>
              <a:ext cx="52500" cy="52525"/>
            </a:xfrm>
            <a:custGeom>
              <a:avLst/>
              <a:gdLst/>
              <a:ahLst/>
              <a:cxnLst/>
              <a:rect l="l" t="t" r="r" b="b"/>
              <a:pathLst>
                <a:path w="2100" h="2101" extrusionOk="0">
                  <a:moveTo>
                    <a:pt x="708" y="1"/>
                  </a:moveTo>
                  <a:lnTo>
                    <a:pt x="708" y="709"/>
                  </a:lnTo>
                  <a:lnTo>
                    <a:pt x="0" y="709"/>
                  </a:lnTo>
                  <a:lnTo>
                    <a:pt x="0" y="1392"/>
                  </a:lnTo>
                  <a:lnTo>
                    <a:pt x="708" y="1392"/>
                  </a:lnTo>
                  <a:lnTo>
                    <a:pt x="708" y="2100"/>
                  </a:lnTo>
                  <a:lnTo>
                    <a:pt x="1392" y="2100"/>
                  </a:lnTo>
                  <a:lnTo>
                    <a:pt x="1391" y="1392"/>
                  </a:lnTo>
                  <a:lnTo>
                    <a:pt x="2100" y="1392"/>
                  </a:lnTo>
                  <a:lnTo>
                    <a:pt x="2100" y="709"/>
                  </a:lnTo>
                  <a:lnTo>
                    <a:pt x="1391" y="709"/>
                  </a:lnTo>
                  <a:lnTo>
                    <a:pt x="1391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23"/>
            <p:cNvSpPr/>
            <p:nvPr/>
          </p:nvSpPr>
          <p:spPr>
            <a:xfrm>
              <a:off x="7364675" y="44761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709" y="1"/>
                  </a:moveTo>
                  <a:lnTo>
                    <a:pt x="709" y="709"/>
                  </a:lnTo>
                  <a:lnTo>
                    <a:pt x="0" y="709"/>
                  </a:lnTo>
                  <a:lnTo>
                    <a:pt x="1" y="1392"/>
                  </a:lnTo>
                  <a:lnTo>
                    <a:pt x="709" y="1392"/>
                  </a:lnTo>
                  <a:lnTo>
                    <a:pt x="709" y="2100"/>
                  </a:lnTo>
                  <a:lnTo>
                    <a:pt x="1393" y="2100"/>
                  </a:lnTo>
                  <a:lnTo>
                    <a:pt x="1392" y="1392"/>
                  </a:lnTo>
                  <a:lnTo>
                    <a:pt x="2101" y="1392"/>
                  </a:lnTo>
                  <a:lnTo>
                    <a:pt x="2101" y="709"/>
                  </a:lnTo>
                  <a:lnTo>
                    <a:pt x="1393" y="709"/>
                  </a:lnTo>
                  <a:lnTo>
                    <a:pt x="139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23"/>
            <p:cNvSpPr/>
            <p:nvPr/>
          </p:nvSpPr>
          <p:spPr>
            <a:xfrm>
              <a:off x="7451000" y="44761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709" y="1"/>
                  </a:moveTo>
                  <a:lnTo>
                    <a:pt x="709" y="709"/>
                  </a:lnTo>
                  <a:lnTo>
                    <a:pt x="1" y="709"/>
                  </a:lnTo>
                  <a:lnTo>
                    <a:pt x="1" y="1392"/>
                  </a:lnTo>
                  <a:lnTo>
                    <a:pt x="709" y="1392"/>
                  </a:lnTo>
                  <a:lnTo>
                    <a:pt x="709" y="2100"/>
                  </a:lnTo>
                  <a:lnTo>
                    <a:pt x="1393" y="2100"/>
                  </a:lnTo>
                  <a:lnTo>
                    <a:pt x="1393" y="1392"/>
                  </a:lnTo>
                  <a:lnTo>
                    <a:pt x="2101" y="1392"/>
                  </a:lnTo>
                  <a:lnTo>
                    <a:pt x="2101" y="709"/>
                  </a:lnTo>
                  <a:lnTo>
                    <a:pt x="1393" y="709"/>
                  </a:lnTo>
                  <a:lnTo>
                    <a:pt x="139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23"/>
            <p:cNvSpPr/>
            <p:nvPr/>
          </p:nvSpPr>
          <p:spPr>
            <a:xfrm>
              <a:off x="7537375" y="4476150"/>
              <a:ext cx="52525" cy="52550"/>
            </a:xfrm>
            <a:custGeom>
              <a:avLst/>
              <a:gdLst/>
              <a:ahLst/>
              <a:cxnLst/>
              <a:rect l="l" t="t" r="r" b="b"/>
              <a:pathLst>
                <a:path w="2101" h="2102" extrusionOk="0">
                  <a:moveTo>
                    <a:pt x="708" y="1"/>
                  </a:moveTo>
                  <a:lnTo>
                    <a:pt x="708" y="709"/>
                  </a:lnTo>
                  <a:lnTo>
                    <a:pt x="0" y="709"/>
                  </a:lnTo>
                  <a:lnTo>
                    <a:pt x="0" y="1392"/>
                  </a:lnTo>
                  <a:lnTo>
                    <a:pt x="707" y="1392"/>
                  </a:lnTo>
                  <a:lnTo>
                    <a:pt x="708" y="2100"/>
                  </a:lnTo>
                  <a:lnTo>
                    <a:pt x="1391" y="2101"/>
                  </a:lnTo>
                  <a:lnTo>
                    <a:pt x="1391" y="1392"/>
                  </a:lnTo>
                  <a:lnTo>
                    <a:pt x="2101" y="1392"/>
                  </a:lnTo>
                  <a:lnTo>
                    <a:pt x="2100" y="709"/>
                  </a:lnTo>
                  <a:lnTo>
                    <a:pt x="1392" y="709"/>
                  </a:lnTo>
                  <a:lnTo>
                    <a:pt x="1391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23"/>
            <p:cNvSpPr/>
            <p:nvPr/>
          </p:nvSpPr>
          <p:spPr>
            <a:xfrm>
              <a:off x="7623700" y="4476150"/>
              <a:ext cx="52500" cy="52525"/>
            </a:xfrm>
            <a:custGeom>
              <a:avLst/>
              <a:gdLst/>
              <a:ahLst/>
              <a:cxnLst/>
              <a:rect l="l" t="t" r="r" b="b"/>
              <a:pathLst>
                <a:path w="2100" h="2101" extrusionOk="0">
                  <a:moveTo>
                    <a:pt x="709" y="1"/>
                  </a:moveTo>
                  <a:lnTo>
                    <a:pt x="709" y="709"/>
                  </a:lnTo>
                  <a:lnTo>
                    <a:pt x="0" y="709"/>
                  </a:lnTo>
                  <a:lnTo>
                    <a:pt x="0" y="1392"/>
                  </a:lnTo>
                  <a:lnTo>
                    <a:pt x="709" y="1392"/>
                  </a:lnTo>
                  <a:lnTo>
                    <a:pt x="709" y="2100"/>
                  </a:lnTo>
                  <a:lnTo>
                    <a:pt x="1392" y="2100"/>
                  </a:lnTo>
                  <a:lnTo>
                    <a:pt x="1392" y="1392"/>
                  </a:lnTo>
                  <a:lnTo>
                    <a:pt x="2100" y="1392"/>
                  </a:lnTo>
                  <a:lnTo>
                    <a:pt x="2100" y="709"/>
                  </a:lnTo>
                  <a:lnTo>
                    <a:pt x="1392" y="709"/>
                  </a:lnTo>
                  <a:lnTo>
                    <a:pt x="1392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23"/>
            <p:cNvSpPr/>
            <p:nvPr/>
          </p:nvSpPr>
          <p:spPr>
            <a:xfrm>
              <a:off x="7278350" y="4572900"/>
              <a:ext cx="52500" cy="52525"/>
            </a:xfrm>
            <a:custGeom>
              <a:avLst/>
              <a:gdLst/>
              <a:ahLst/>
              <a:cxnLst/>
              <a:rect l="l" t="t" r="r" b="b"/>
              <a:pathLst>
                <a:path w="2100" h="2101" extrusionOk="0">
                  <a:moveTo>
                    <a:pt x="708" y="1"/>
                  </a:moveTo>
                  <a:lnTo>
                    <a:pt x="708" y="709"/>
                  </a:lnTo>
                  <a:lnTo>
                    <a:pt x="0" y="709"/>
                  </a:lnTo>
                  <a:lnTo>
                    <a:pt x="0" y="1392"/>
                  </a:lnTo>
                  <a:lnTo>
                    <a:pt x="708" y="1392"/>
                  </a:lnTo>
                  <a:lnTo>
                    <a:pt x="708" y="2100"/>
                  </a:lnTo>
                  <a:lnTo>
                    <a:pt x="1391" y="2100"/>
                  </a:lnTo>
                  <a:lnTo>
                    <a:pt x="1391" y="1393"/>
                  </a:lnTo>
                  <a:lnTo>
                    <a:pt x="2100" y="1392"/>
                  </a:lnTo>
                  <a:lnTo>
                    <a:pt x="2100" y="709"/>
                  </a:lnTo>
                  <a:lnTo>
                    <a:pt x="1391" y="709"/>
                  </a:lnTo>
                  <a:lnTo>
                    <a:pt x="1392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23"/>
            <p:cNvSpPr/>
            <p:nvPr/>
          </p:nvSpPr>
          <p:spPr>
            <a:xfrm>
              <a:off x="7364675" y="457290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709" y="1"/>
                  </a:moveTo>
                  <a:lnTo>
                    <a:pt x="709" y="709"/>
                  </a:lnTo>
                  <a:lnTo>
                    <a:pt x="0" y="709"/>
                  </a:lnTo>
                  <a:lnTo>
                    <a:pt x="1" y="1392"/>
                  </a:lnTo>
                  <a:lnTo>
                    <a:pt x="709" y="1393"/>
                  </a:lnTo>
                  <a:lnTo>
                    <a:pt x="709" y="2100"/>
                  </a:lnTo>
                  <a:lnTo>
                    <a:pt x="1393" y="2100"/>
                  </a:lnTo>
                  <a:lnTo>
                    <a:pt x="1393" y="1392"/>
                  </a:lnTo>
                  <a:lnTo>
                    <a:pt x="2101" y="1392"/>
                  </a:lnTo>
                  <a:lnTo>
                    <a:pt x="2101" y="709"/>
                  </a:lnTo>
                  <a:lnTo>
                    <a:pt x="1393" y="709"/>
                  </a:lnTo>
                  <a:lnTo>
                    <a:pt x="139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23"/>
            <p:cNvSpPr/>
            <p:nvPr/>
          </p:nvSpPr>
          <p:spPr>
            <a:xfrm>
              <a:off x="7451000" y="457290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709" y="1"/>
                  </a:moveTo>
                  <a:lnTo>
                    <a:pt x="709" y="709"/>
                  </a:lnTo>
                  <a:lnTo>
                    <a:pt x="1" y="709"/>
                  </a:lnTo>
                  <a:lnTo>
                    <a:pt x="1" y="1392"/>
                  </a:lnTo>
                  <a:lnTo>
                    <a:pt x="709" y="1392"/>
                  </a:lnTo>
                  <a:lnTo>
                    <a:pt x="709" y="2100"/>
                  </a:lnTo>
                  <a:lnTo>
                    <a:pt x="1393" y="2100"/>
                  </a:lnTo>
                  <a:lnTo>
                    <a:pt x="1393" y="1392"/>
                  </a:lnTo>
                  <a:lnTo>
                    <a:pt x="2101" y="1392"/>
                  </a:lnTo>
                  <a:lnTo>
                    <a:pt x="2101" y="709"/>
                  </a:lnTo>
                  <a:lnTo>
                    <a:pt x="1393" y="709"/>
                  </a:lnTo>
                  <a:lnTo>
                    <a:pt x="139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23"/>
            <p:cNvSpPr/>
            <p:nvPr/>
          </p:nvSpPr>
          <p:spPr>
            <a:xfrm>
              <a:off x="7537375" y="4572900"/>
              <a:ext cx="52500" cy="52525"/>
            </a:xfrm>
            <a:custGeom>
              <a:avLst/>
              <a:gdLst/>
              <a:ahLst/>
              <a:cxnLst/>
              <a:rect l="l" t="t" r="r" b="b"/>
              <a:pathLst>
                <a:path w="2100" h="2101" extrusionOk="0">
                  <a:moveTo>
                    <a:pt x="708" y="1"/>
                  </a:moveTo>
                  <a:lnTo>
                    <a:pt x="708" y="709"/>
                  </a:lnTo>
                  <a:lnTo>
                    <a:pt x="0" y="709"/>
                  </a:lnTo>
                  <a:lnTo>
                    <a:pt x="0" y="1393"/>
                  </a:lnTo>
                  <a:lnTo>
                    <a:pt x="708" y="1392"/>
                  </a:lnTo>
                  <a:lnTo>
                    <a:pt x="708" y="1392"/>
                  </a:lnTo>
                  <a:lnTo>
                    <a:pt x="707" y="2100"/>
                  </a:lnTo>
                  <a:lnTo>
                    <a:pt x="1391" y="2100"/>
                  </a:lnTo>
                  <a:lnTo>
                    <a:pt x="1391" y="1392"/>
                  </a:lnTo>
                  <a:lnTo>
                    <a:pt x="2100" y="1392"/>
                  </a:lnTo>
                  <a:lnTo>
                    <a:pt x="2100" y="709"/>
                  </a:lnTo>
                  <a:lnTo>
                    <a:pt x="1391" y="709"/>
                  </a:lnTo>
                  <a:lnTo>
                    <a:pt x="1391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23"/>
            <p:cNvSpPr/>
            <p:nvPr/>
          </p:nvSpPr>
          <p:spPr>
            <a:xfrm>
              <a:off x="7623700" y="4572900"/>
              <a:ext cx="52500" cy="52525"/>
            </a:xfrm>
            <a:custGeom>
              <a:avLst/>
              <a:gdLst/>
              <a:ahLst/>
              <a:cxnLst/>
              <a:rect l="l" t="t" r="r" b="b"/>
              <a:pathLst>
                <a:path w="2100" h="2101" extrusionOk="0">
                  <a:moveTo>
                    <a:pt x="709" y="1"/>
                  </a:moveTo>
                  <a:lnTo>
                    <a:pt x="709" y="709"/>
                  </a:lnTo>
                  <a:lnTo>
                    <a:pt x="0" y="709"/>
                  </a:lnTo>
                  <a:lnTo>
                    <a:pt x="0" y="1392"/>
                  </a:lnTo>
                  <a:lnTo>
                    <a:pt x="709" y="1392"/>
                  </a:lnTo>
                  <a:lnTo>
                    <a:pt x="709" y="2100"/>
                  </a:lnTo>
                  <a:lnTo>
                    <a:pt x="1393" y="2100"/>
                  </a:lnTo>
                  <a:lnTo>
                    <a:pt x="1392" y="1392"/>
                  </a:lnTo>
                  <a:lnTo>
                    <a:pt x="1392" y="1392"/>
                  </a:lnTo>
                  <a:lnTo>
                    <a:pt x="2100" y="1393"/>
                  </a:lnTo>
                  <a:lnTo>
                    <a:pt x="2100" y="709"/>
                  </a:lnTo>
                  <a:lnTo>
                    <a:pt x="1392" y="709"/>
                  </a:lnTo>
                  <a:lnTo>
                    <a:pt x="1392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23"/>
            <p:cNvSpPr/>
            <p:nvPr/>
          </p:nvSpPr>
          <p:spPr>
            <a:xfrm>
              <a:off x="7278350" y="4669650"/>
              <a:ext cx="52500" cy="52525"/>
            </a:xfrm>
            <a:custGeom>
              <a:avLst/>
              <a:gdLst/>
              <a:ahLst/>
              <a:cxnLst/>
              <a:rect l="l" t="t" r="r" b="b"/>
              <a:pathLst>
                <a:path w="2100" h="2101" extrusionOk="0">
                  <a:moveTo>
                    <a:pt x="708" y="1"/>
                  </a:moveTo>
                  <a:lnTo>
                    <a:pt x="708" y="709"/>
                  </a:lnTo>
                  <a:lnTo>
                    <a:pt x="0" y="709"/>
                  </a:lnTo>
                  <a:lnTo>
                    <a:pt x="0" y="1392"/>
                  </a:lnTo>
                  <a:lnTo>
                    <a:pt x="708" y="1392"/>
                  </a:lnTo>
                  <a:lnTo>
                    <a:pt x="708" y="2101"/>
                  </a:lnTo>
                  <a:lnTo>
                    <a:pt x="1391" y="2101"/>
                  </a:lnTo>
                  <a:lnTo>
                    <a:pt x="1391" y="1392"/>
                  </a:lnTo>
                  <a:lnTo>
                    <a:pt x="2100" y="1392"/>
                  </a:lnTo>
                  <a:lnTo>
                    <a:pt x="2100" y="709"/>
                  </a:lnTo>
                  <a:lnTo>
                    <a:pt x="1392" y="709"/>
                  </a:lnTo>
                  <a:lnTo>
                    <a:pt x="1391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23"/>
            <p:cNvSpPr/>
            <p:nvPr/>
          </p:nvSpPr>
          <p:spPr>
            <a:xfrm>
              <a:off x="7364675" y="46696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709" y="1"/>
                  </a:moveTo>
                  <a:lnTo>
                    <a:pt x="709" y="709"/>
                  </a:lnTo>
                  <a:lnTo>
                    <a:pt x="0" y="709"/>
                  </a:lnTo>
                  <a:lnTo>
                    <a:pt x="0" y="1393"/>
                  </a:lnTo>
                  <a:lnTo>
                    <a:pt x="709" y="1392"/>
                  </a:lnTo>
                  <a:lnTo>
                    <a:pt x="709" y="2101"/>
                  </a:lnTo>
                  <a:lnTo>
                    <a:pt x="1393" y="2101"/>
                  </a:lnTo>
                  <a:lnTo>
                    <a:pt x="1393" y="1392"/>
                  </a:lnTo>
                  <a:lnTo>
                    <a:pt x="2101" y="1392"/>
                  </a:lnTo>
                  <a:lnTo>
                    <a:pt x="2101" y="709"/>
                  </a:lnTo>
                  <a:lnTo>
                    <a:pt x="1393" y="709"/>
                  </a:lnTo>
                  <a:lnTo>
                    <a:pt x="139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23"/>
            <p:cNvSpPr/>
            <p:nvPr/>
          </p:nvSpPr>
          <p:spPr>
            <a:xfrm>
              <a:off x="7451000" y="46696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709" y="1"/>
                  </a:moveTo>
                  <a:lnTo>
                    <a:pt x="709" y="709"/>
                  </a:lnTo>
                  <a:lnTo>
                    <a:pt x="1" y="709"/>
                  </a:lnTo>
                  <a:lnTo>
                    <a:pt x="1" y="1393"/>
                  </a:lnTo>
                  <a:lnTo>
                    <a:pt x="709" y="1392"/>
                  </a:lnTo>
                  <a:lnTo>
                    <a:pt x="709" y="2101"/>
                  </a:lnTo>
                  <a:lnTo>
                    <a:pt x="1393" y="2101"/>
                  </a:lnTo>
                  <a:lnTo>
                    <a:pt x="1393" y="1392"/>
                  </a:lnTo>
                  <a:lnTo>
                    <a:pt x="2101" y="1393"/>
                  </a:lnTo>
                  <a:lnTo>
                    <a:pt x="2101" y="709"/>
                  </a:lnTo>
                  <a:lnTo>
                    <a:pt x="1393" y="709"/>
                  </a:lnTo>
                  <a:lnTo>
                    <a:pt x="139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23"/>
            <p:cNvSpPr/>
            <p:nvPr/>
          </p:nvSpPr>
          <p:spPr>
            <a:xfrm>
              <a:off x="7537375" y="4669650"/>
              <a:ext cx="52500" cy="52525"/>
            </a:xfrm>
            <a:custGeom>
              <a:avLst/>
              <a:gdLst/>
              <a:ahLst/>
              <a:cxnLst/>
              <a:rect l="l" t="t" r="r" b="b"/>
              <a:pathLst>
                <a:path w="2100" h="2101" extrusionOk="0">
                  <a:moveTo>
                    <a:pt x="708" y="1"/>
                  </a:moveTo>
                  <a:lnTo>
                    <a:pt x="707" y="709"/>
                  </a:lnTo>
                  <a:lnTo>
                    <a:pt x="0" y="709"/>
                  </a:lnTo>
                  <a:lnTo>
                    <a:pt x="0" y="1392"/>
                  </a:lnTo>
                  <a:lnTo>
                    <a:pt x="708" y="1392"/>
                  </a:lnTo>
                  <a:lnTo>
                    <a:pt x="708" y="2101"/>
                  </a:lnTo>
                  <a:lnTo>
                    <a:pt x="1391" y="2101"/>
                  </a:lnTo>
                  <a:lnTo>
                    <a:pt x="1391" y="1393"/>
                  </a:lnTo>
                  <a:lnTo>
                    <a:pt x="2100" y="1393"/>
                  </a:lnTo>
                  <a:lnTo>
                    <a:pt x="2100" y="709"/>
                  </a:lnTo>
                  <a:lnTo>
                    <a:pt x="1391" y="709"/>
                  </a:lnTo>
                  <a:lnTo>
                    <a:pt x="1391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23"/>
            <p:cNvSpPr/>
            <p:nvPr/>
          </p:nvSpPr>
          <p:spPr>
            <a:xfrm>
              <a:off x="7623700" y="4669650"/>
              <a:ext cx="52500" cy="52525"/>
            </a:xfrm>
            <a:custGeom>
              <a:avLst/>
              <a:gdLst/>
              <a:ahLst/>
              <a:cxnLst/>
              <a:rect l="l" t="t" r="r" b="b"/>
              <a:pathLst>
                <a:path w="2100" h="2101" extrusionOk="0">
                  <a:moveTo>
                    <a:pt x="709" y="1"/>
                  </a:moveTo>
                  <a:lnTo>
                    <a:pt x="709" y="709"/>
                  </a:lnTo>
                  <a:lnTo>
                    <a:pt x="0" y="709"/>
                  </a:lnTo>
                  <a:lnTo>
                    <a:pt x="0" y="1392"/>
                  </a:lnTo>
                  <a:lnTo>
                    <a:pt x="709" y="1392"/>
                  </a:lnTo>
                  <a:lnTo>
                    <a:pt x="709" y="2101"/>
                  </a:lnTo>
                  <a:lnTo>
                    <a:pt x="1392" y="2101"/>
                  </a:lnTo>
                  <a:lnTo>
                    <a:pt x="1392" y="1393"/>
                  </a:lnTo>
                  <a:lnTo>
                    <a:pt x="2100" y="1392"/>
                  </a:lnTo>
                  <a:lnTo>
                    <a:pt x="2100" y="709"/>
                  </a:lnTo>
                  <a:lnTo>
                    <a:pt x="1393" y="709"/>
                  </a:lnTo>
                  <a:lnTo>
                    <a:pt x="1392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23"/>
            <p:cNvSpPr/>
            <p:nvPr/>
          </p:nvSpPr>
          <p:spPr>
            <a:xfrm>
              <a:off x="7278350" y="4766425"/>
              <a:ext cx="52500" cy="52500"/>
            </a:xfrm>
            <a:custGeom>
              <a:avLst/>
              <a:gdLst/>
              <a:ahLst/>
              <a:cxnLst/>
              <a:rect l="l" t="t" r="r" b="b"/>
              <a:pathLst>
                <a:path w="2100" h="2100" extrusionOk="0">
                  <a:moveTo>
                    <a:pt x="708" y="0"/>
                  </a:moveTo>
                  <a:lnTo>
                    <a:pt x="708" y="708"/>
                  </a:lnTo>
                  <a:lnTo>
                    <a:pt x="0" y="708"/>
                  </a:lnTo>
                  <a:lnTo>
                    <a:pt x="0" y="1391"/>
                  </a:lnTo>
                  <a:lnTo>
                    <a:pt x="708" y="1391"/>
                  </a:lnTo>
                  <a:lnTo>
                    <a:pt x="708" y="2100"/>
                  </a:lnTo>
                  <a:lnTo>
                    <a:pt x="1391" y="2100"/>
                  </a:lnTo>
                  <a:lnTo>
                    <a:pt x="1391" y="1391"/>
                  </a:lnTo>
                  <a:lnTo>
                    <a:pt x="2100" y="1391"/>
                  </a:lnTo>
                  <a:lnTo>
                    <a:pt x="2100" y="708"/>
                  </a:lnTo>
                  <a:lnTo>
                    <a:pt x="1391" y="708"/>
                  </a:lnTo>
                  <a:lnTo>
                    <a:pt x="1391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23"/>
            <p:cNvSpPr/>
            <p:nvPr/>
          </p:nvSpPr>
          <p:spPr>
            <a:xfrm>
              <a:off x="7364700" y="4766425"/>
              <a:ext cx="52525" cy="52500"/>
            </a:xfrm>
            <a:custGeom>
              <a:avLst/>
              <a:gdLst/>
              <a:ahLst/>
              <a:cxnLst/>
              <a:rect l="l" t="t" r="r" b="b"/>
              <a:pathLst>
                <a:path w="2101" h="2100" extrusionOk="0">
                  <a:moveTo>
                    <a:pt x="708" y="0"/>
                  </a:moveTo>
                  <a:lnTo>
                    <a:pt x="708" y="708"/>
                  </a:lnTo>
                  <a:lnTo>
                    <a:pt x="0" y="708"/>
                  </a:lnTo>
                  <a:lnTo>
                    <a:pt x="0" y="1391"/>
                  </a:lnTo>
                  <a:lnTo>
                    <a:pt x="708" y="1391"/>
                  </a:lnTo>
                  <a:lnTo>
                    <a:pt x="708" y="2100"/>
                  </a:lnTo>
                  <a:lnTo>
                    <a:pt x="1392" y="2100"/>
                  </a:lnTo>
                  <a:lnTo>
                    <a:pt x="1391" y="1391"/>
                  </a:lnTo>
                  <a:lnTo>
                    <a:pt x="2100" y="1391"/>
                  </a:lnTo>
                  <a:lnTo>
                    <a:pt x="2100" y="708"/>
                  </a:lnTo>
                  <a:lnTo>
                    <a:pt x="1392" y="708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23"/>
            <p:cNvSpPr/>
            <p:nvPr/>
          </p:nvSpPr>
          <p:spPr>
            <a:xfrm>
              <a:off x="7451000" y="4766425"/>
              <a:ext cx="52550" cy="52500"/>
            </a:xfrm>
            <a:custGeom>
              <a:avLst/>
              <a:gdLst/>
              <a:ahLst/>
              <a:cxnLst/>
              <a:rect l="l" t="t" r="r" b="b"/>
              <a:pathLst>
                <a:path w="2102" h="2100" extrusionOk="0">
                  <a:moveTo>
                    <a:pt x="709" y="0"/>
                  </a:moveTo>
                  <a:lnTo>
                    <a:pt x="709" y="708"/>
                  </a:lnTo>
                  <a:lnTo>
                    <a:pt x="1" y="708"/>
                  </a:lnTo>
                  <a:lnTo>
                    <a:pt x="1" y="1391"/>
                  </a:lnTo>
                  <a:lnTo>
                    <a:pt x="709" y="1391"/>
                  </a:lnTo>
                  <a:lnTo>
                    <a:pt x="709" y="2100"/>
                  </a:lnTo>
                  <a:lnTo>
                    <a:pt x="1393" y="2100"/>
                  </a:lnTo>
                  <a:lnTo>
                    <a:pt x="1393" y="1391"/>
                  </a:lnTo>
                  <a:lnTo>
                    <a:pt x="2101" y="1391"/>
                  </a:lnTo>
                  <a:lnTo>
                    <a:pt x="2101" y="708"/>
                  </a:lnTo>
                  <a:lnTo>
                    <a:pt x="1393" y="708"/>
                  </a:lnTo>
                  <a:lnTo>
                    <a:pt x="139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23"/>
            <p:cNvSpPr/>
            <p:nvPr/>
          </p:nvSpPr>
          <p:spPr>
            <a:xfrm>
              <a:off x="7537375" y="4766425"/>
              <a:ext cx="52500" cy="52500"/>
            </a:xfrm>
            <a:custGeom>
              <a:avLst/>
              <a:gdLst/>
              <a:ahLst/>
              <a:cxnLst/>
              <a:rect l="l" t="t" r="r" b="b"/>
              <a:pathLst>
                <a:path w="2100" h="2100" extrusionOk="0">
                  <a:moveTo>
                    <a:pt x="708" y="0"/>
                  </a:moveTo>
                  <a:lnTo>
                    <a:pt x="708" y="708"/>
                  </a:lnTo>
                  <a:lnTo>
                    <a:pt x="0" y="708"/>
                  </a:lnTo>
                  <a:lnTo>
                    <a:pt x="0" y="1391"/>
                  </a:lnTo>
                  <a:lnTo>
                    <a:pt x="707" y="1391"/>
                  </a:lnTo>
                  <a:lnTo>
                    <a:pt x="708" y="2100"/>
                  </a:lnTo>
                  <a:lnTo>
                    <a:pt x="1391" y="2100"/>
                  </a:lnTo>
                  <a:lnTo>
                    <a:pt x="1391" y="1391"/>
                  </a:lnTo>
                  <a:lnTo>
                    <a:pt x="2100" y="1391"/>
                  </a:lnTo>
                  <a:lnTo>
                    <a:pt x="2100" y="708"/>
                  </a:lnTo>
                  <a:lnTo>
                    <a:pt x="1392" y="708"/>
                  </a:lnTo>
                  <a:lnTo>
                    <a:pt x="1391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23"/>
            <p:cNvSpPr/>
            <p:nvPr/>
          </p:nvSpPr>
          <p:spPr>
            <a:xfrm>
              <a:off x="7623700" y="4766425"/>
              <a:ext cx="52500" cy="52500"/>
            </a:xfrm>
            <a:custGeom>
              <a:avLst/>
              <a:gdLst/>
              <a:ahLst/>
              <a:cxnLst/>
              <a:rect l="l" t="t" r="r" b="b"/>
              <a:pathLst>
                <a:path w="2100" h="2100" extrusionOk="0">
                  <a:moveTo>
                    <a:pt x="709" y="0"/>
                  </a:moveTo>
                  <a:lnTo>
                    <a:pt x="709" y="708"/>
                  </a:lnTo>
                  <a:lnTo>
                    <a:pt x="0" y="708"/>
                  </a:lnTo>
                  <a:lnTo>
                    <a:pt x="0" y="1391"/>
                  </a:lnTo>
                  <a:lnTo>
                    <a:pt x="709" y="1391"/>
                  </a:lnTo>
                  <a:lnTo>
                    <a:pt x="709" y="2100"/>
                  </a:lnTo>
                  <a:lnTo>
                    <a:pt x="1392" y="2100"/>
                  </a:lnTo>
                  <a:lnTo>
                    <a:pt x="1392" y="1391"/>
                  </a:lnTo>
                  <a:lnTo>
                    <a:pt x="2100" y="1391"/>
                  </a:lnTo>
                  <a:lnTo>
                    <a:pt x="2100" y="708"/>
                  </a:lnTo>
                  <a:lnTo>
                    <a:pt x="1392" y="708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/>
          <p:cNvSpPr/>
          <p:nvPr/>
        </p:nvSpPr>
        <p:spPr>
          <a:xfrm>
            <a:off x="533303" y="-114529"/>
            <a:ext cx="2276462" cy="2276462"/>
          </a:xfrm>
          <a:custGeom>
            <a:avLst/>
            <a:gdLst/>
            <a:ahLst/>
            <a:cxnLst/>
            <a:rect l="l" t="t" r="r" b="b"/>
            <a:pathLst>
              <a:path w="51399" h="51399" extrusionOk="0">
                <a:moveTo>
                  <a:pt x="25699" y="1"/>
                </a:moveTo>
                <a:cubicBezTo>
                  <a:pt x="18883" y="1"/>
                  <a:pt x="12347" y="2708"/>
                  <a:pt x="7527" y="7528"/>
                </a:cubicBezTo>
                <a:cubicBezTo>
                  <a:pt x="2708" y="12347"/>
                  <a:pt x="1" y="18883"/>
                  <a:pt x="1" y="25700"/>
                </a:cubicBezTo>
                <a:cubicBezTo>
                  <a:pt x="1" y="32516"/>
                  <a:pt x="2708" y="39052"/>
                  <a:pt x="7527" y="43873"/>
                </a:cubicBezTo>
                <a:cubicBezTo>
                  <a:pt x="12347" y="48692"/>
                  <a:pt x="18883" y="51399"/>
                  <a:pt x="25699" y="51399"/>
                </a:cubicBezTo>
                <a:cubicBezTo>
                  <a:pt x="32516" y="51399"/>
                  <a:pt x="39052" y="48692"/>
                  <a:pt x="43871" y="43873"/>
                </a:cubicBezTo>
                <a:cubicBezTo>
                  <a:pt x="48692" y="39052"/>
                  <a:pt x="51399" y="32516"/>
                  <a:pt x="51399" y="25700"/>
                </a:cubicBezTo>
                <a:cubicBezTo>
                  <a:pt x="51399" y="18883"/>
                  <a:pt x="48692" y="12347"/>
                  <a:pt x="43871" y="7528"/>
                </a:cubicBezTo>
                <a:cubicBezTo>
                  <a:pt x="39052" y="2708"/>
                  <a:pt x="32516" y="1"/>
                  <a:pt x="25699" y="1"/>
                </a:cubicBezTo>
                <a:close/>
              </a:path>
            </a:pathLst>
          </a:custGeom>
          <a:solidFill>
            <a:srgbClr val="99D7EF">
              <a:alpha val="562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"/>
          <p:cNvSpPr/>
          <p:nvPr/>
        </p:nvSpPr>
        <p:spPr>
          <a:xfrm>
            <a:off x="533303" y="1422171"/>
            <a:ext cx="2276462" cy="2276462"/>
          </a:xfrm>
          <a:custGeom>
            <a:avLst/>
            <a:gdLst/>
            <a:ahLst/>
            <a:cxnLst/>
            <a:rect l="l" t="t" r="r" b="b"/>
            <a:pathLst>
              <a:path w="51399" h="51399" extrusionOk="0">
                <a:moveTo>
                  <a:pt x="25699" y="1"/>
                </a:moveTo>
                <a:cubicBezTo>
                  <a:pt x="18883" y="1"/>
                  <a:pt x="12347" y="2708"/>
                  <a:pt x="7527" y="7528"/>
                </a:cubicBezTo>
                <a:cubicBezTo>
                  <a:pt x="2708" y="12347"/>
                  <a:pt x="1" y="18883"/>
                  <a:pt x="1" y="25700"/>
                </a:cubicBezTo>
                <a:cubicBezTo>
                  <a:pt x="1" y="32516"/>
                  <a:pt x="2708" y="39052"/>
                  <a:pt x="7527" y="43873"/>
                </a:cubicBezTo>
                <a:cubicBezTo>
                  <a:pt x="12347" y="48692"/>
                  <a:pt x="18883" y="51399"/>
                  <a:pt x="25699" y="51399"/>
                </a:cubicBezTo>
                <a:cubicBezTo>
                  <a:pt x="32516" y="51399"/>
                  <a:pt x="39052" y="48692"/>
                  <a:pt x="43871" y="43873"/>
                </a:cubicBezTo>
                <a:cubicBezTo>
                  <a:pt x="48692" y="39052"/>
                  <a:pt x="51399" y="32516"/>
                  <a:pt x="51399" y="25700"/>
                </a:cubicBezTo>
                <a:cubicBezTo>
                  <a:pt x="51399" y="18883"/>
                  <a:pt x="48692" y="12347"/>
                  <a:pt x="43871" y="7528"/>
                </a:cubicBezTo>
                <a:cubicBezTo>
                  <a:pt x="39052" y="2708"/>
                  <a:pt x="32516" y="1"/>
                  <a:pt x="25699" y="1"/>
                </a:cubicBezTo>
                <a:close/>
              </a:path>
            </a:pathLst>
          </a:custGeom>
          <a:solidFill>
            <a:srgbClr val="FFD966">
              <a:alpha val="370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3"/>
          <p:cNvSpPr/>
          <p:nvPr/>
        </p:nvSpPr>
        <p:spPr>
          <a:xfrm>
            <a:off x="533303" y="2981571"/>
            <a:ext cx="2276462" cy="2276462"/>
          </a:xfrm>
          <a:custGeom>
            <a:avLst/>
            <a:gdLst/>
            <a:ahLst/>
            <a:cxnLst/>
            <a:rect l="l" t="t" r="r" b="b"/>
            <a:pathLst>
              <a:path w="51399" h="51399" extrusionOk="0">
                <a:moveTo>
                  <a:pt x="25699" y="1"/>
                </a:moveTo>
                <a:cubicBezTo>
                  <a:pt x="18883" y="1"/>
                  <a:pt x="12347" y="2708"/>
                  <a:pt x="7527" y="7528"/>
                </a:cubicBezTo>
                <a:cubicBezTo>
                  <a:pt x="2708" y="12347"/>
                  <a:pt x="1" y="18883"/>
                  <a:pt x="1" y="25700"/>
                </a:cubicBezTo>
                <a:cubicBezTo>
                  <a:pt x="1" y="32516"/>
                  <a:pt x="2708" y="39052"/>
                  <a:pt x="7527" y="43873"/>
                </a:cubicBezTo>
                <a:cubicBezTo>
                  <a:pt x="12347" y="48692"/>
                  <a:pt x="18883" y="51399"/>
                  <a:pt x="25699" y="51399"/>
                </a:cubicBezTo>
                <a:cubicBezTo>
                  <a:pt x="32516" y="51399"/>
                  <a:pt x="39052" y="48692"/>
                  <a:pt x="43871" y="43873"/>
                </a:cubicBezTo>
                <a:cubicBezTo>
                  <a:pt x="48692" y="39052"/>
                  <a:pt x="51399" y="32516"/>
                  <a:pt x="51399" y="25700"/>
                </a:cubicBezTo>
                <a:cubicBezTo>
                  <a:pt x="51399" y="18883"/>
                  <a:pt x="48692" y="12347"/>
                  <a:pt x="43871" y="7528"/>
                </a:cubicBezTo>
                <a:cubicBezTo>
                  <a:pt x="39052" y="2708"/>
                  <a:pt x="32516" y="1"/>
                  <a:pt x="25699" y="1"/>
                </a:cubicBezTo>
                <a:close/>
              </a:path>
            </a:pathLst>
          </a:custGeom>
          <a:solidFill>
            <a:srgbClr val="FE9B2B">
              <a:alpha val="46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" name="Google Shape;71;p3"/>
          <p:cNvGrpSpPr/>
          <p:nvPr/>
        </p:nvGrpSpPr>
        <p:grpSpPr>
          <a:xfrm>
            <a:off x="7565500" y="306229"/>
            <a:ext cx="1884386" cy="1115946"/>
            <a:chOff x="3787500" y="1780975"/>
            <a:chExt cx="598750" cy="354550"/>
          </a:xfrm>
        </p:grpSpPr>
        <p:sp>
          <p:nvSpPr>
            <p:cNvPr id="72" name="Google Shape;72;p3"/>
            <p:cNvSpPr/>
            <p:nvPr/>
          </p:nvSpPr>
          <p:spPr>
            <a:xfrm>
              <a:off x="3787500" y="1780975"/>
              <a:ext cx="51750" cy="49825"/>
            </a:xfrm>
            <a:custGeom>
              <a:avLst/>
              <a:gdLst/>
              <a:ahLst/>
              <a:cxnLst/>
              <a:rect l="l" t="t" r="r" b="b"/>
              <a:pathLst>
                <a:path w="2070" h="1993" extrusionOk="0">
                  <a:moveTo>
                    <a:pt x="1073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5" y="1673"/>
                  </a:cubicBezTo>
                  <a:cubicBezTo>
                    <a:pt x="1264" y="1711"/>
                    <a:pt x="1169" y="1729"/>
                    <a:pt x="1074" y="1729"/>
                  </a:cubicBezTo>
                  <a:cubicBezTo>
                    <a:pt x="883" y="1729"/>
                    <a:pt x="696" y="1654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7" y="264"/>
                    <a:pt x="1073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0" y="293"/>
                  </a:cubicBezTo>
                  <a:cubicBezTo>
                    <a:pt x="86" y="578"/>
                    <a:pt x="0" y="1006"/>
                    <a:pt x="154" y="1378"/>
                  </a:cubicBezTo>
                  <a:cubicBezTo>
                    <a:pt x="308" y="1749"/>
                    <a:pt x="671" y="1992"/>
                    <a:pt x="1073" y="1992"/>
                  </a:cubicBezTo>
                  <a:cubicBezTo>
                    <a:pt x="1623" y="1991"/>
                    <a:pt x="2069" y="1547"/>
                    <a:pt x="2070" y="997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3865625" y="1780975"/>
              <a:ext cx="51775" cy="49825"/>
            </a:xfrm>
            <a:custGeom>
              <a:avLst/>
              <a:gdLst/>
              <a:ahLst/>
              <a:cxnLst/>
              <a:rect l="l" t="t" r="r" b="b"/>
              <a:pathLst>
                <a:path w="2071" h="1993" extrusionOk="0">
                  <a:moveTo>
                    <a:pt x="1075" y="264"/>
                  </a:moveTo>
                  <a:cubicBezTo>
                    <a:pt x="1479" y="264"/>
                    <a:pt x="1807" y="592"/>
                    <a:pt x="1807" y="997"/>
                  </a:cubicBezTo>
                  <a:cubicBezTo>
                    <a:pt x="1807" y="1293"/>
                    <a:pt x="1629" y="1560"/>
                    <a:pt x="1355" y="1673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7" y="1654"/>
                    <a:pt x="557" y="1514"/>
                  </a:cubicBezTo>
                  <a:cubicBezTo>
                    <a:pt x="347" y="1305"/>
                    <a:pt x="284" y="990"/>
                    <a:pt x="398" y="716"/>
                  </a:cubicBezTo>
                  <a:cubicBezTo>
                    <a:pt x="511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8"/>
                    <a:pt x="0" y="1006"/>
                    <a:pt x="154" y="1378"/>
                  </a:cubicBezTo>
                  <a:cubicBezTo>
                    <a:pt x="309" y="1749"/>
                    <a:pt x="672" y="1992"/>
                    <a:pt x="1075" y="1992"/>
                  </a:cubicBezTo>
                  <a:cubicBezTo>
                    <a:pt x="1624" y="1992"/>
                    <a:pt x="2069" y="1547"/>
                    <a:pt x="2070" y="997"/>
                  </a:cubicBezTo>
                  <a:cubicBezTo>
                    <a:pt x="2070" y="594"/>
                    <a:pt x="1827" y="231"/>
                    <a:pt x="1456" y="77"/>
                  </a:cubicBezTo>
                  <a:cubicBezTo>
                    <a:pt x="1333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3943775" y="1780975"/>
              <a:ext cx="51750" cy="49825"/>
            </a:xfrm>
            <a:custGeom>
              <a:avLst/>
              <a:gdLst/>
              <a:ahLst/>
              <a:cxnLst/>
              <a:rect l="l" t="t" r="r" b="b"/>
              <a:pathLst>
                <a:path w="2070" h="1993" extrusionOk="0">
                  <a:moveTo>
                    <a:pt x="1074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4" y="1729"/>
                  </a:cubicBezTo>
                  <a:cubicBezTo>
                    <a:pt x="883" y="1729"/>
                    <a:pt x="696" y="1654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1" y="442"/>
                    <a:pt x="778" y="264"/>
                    <a:pt x="1074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0" y="102"/>
                    <a:pt x="370" y="293"/>
                  </a:cubicBezTo>
                  <a:cubicBezTo>
                    <a:pt x="86" y="578"/>
                    <a:pt x="1" y="1006"/>
                    <a:pt x="155" y="1378"/>
                  </a:cubicBezTo>
                  <a:cubicBezTo>
                    <a:pt x="309" y="1749"/>
                    <a:pt x="671" y="1992"/>
                    <a:pt x="1074" y="1992"/>
                  </a:cubicBezTo>
                  <a:cubicBezTo>
                    <a:pt x="1624" y="1992"/>
                    <a:pt x="2069" y="1547"/>
                    <a:pt x="2069" y="997"/>
                  </a:cubicBezTo>
                  <a:cubicBezTo>
                    <a:pt x="2069" y="594"/>
                    <a:pt x="1828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4021900" y="1780975"/>
              <a:ext cx="51775" cy="49825"/>
            </a:xfrm>
            <a:custGeom>
              <a:avLst/>
              <a:gdLst/>
              <a:ahLst/>
              <a:cxnLst/>
              <a:rect l="l" t="t" r="r" b="b"/>
              <a:pathLst>
                <a:path w="2071" h="1993" extrusionOk="0">
                  <a:moveTo>
                    <a:pt x="1075" y="264"/>
                  </a:moveTo>
                  <a:cubicBezTo>
                    <a:pt x="1480" y="264"/>
                    <a:pt x="1808" y="592"/>
                    <a:pt x="1808" y="997"/>
                  </a:cubicBezTo>
                  <a:cubicBezTo>
                    <a:pt x="1808" y="1293"/>
                    <a:pt x="1629" y="1560"/>
                    <a:pt x="1355" y="1673"/>
                  </a:cubicBezTo>
                  <a:cubicBezTo>
                    <a:pt x="1265" y="1711"/>
                    <a:pt x="1169" y="1729"/>
                    <a:pt x="1075" y="1729"/>
                  </a:cubicBezTo>
                  <a:cubicBezTo>
                    <a:pt x="884" y="1729"/>
                    <a:pt x="697" y="1654"/>
                    <a:pt x="557" y="1514"/>
                  </a:cubicBezTo>
                  <a:cubicBezTo>
                    <a:pt x="348" y="1305"/>
                    <a:pt x="285" y="990"/>
                    <a:pt x="398" y="716"/>
                  </a:cubicBezTo>
                  <a:cubicBezTo>
                    <a:pt x="512" y="442"/>
                    <a:pt x="779" y="264"/>
                    <a:pt x="1075" y="264"/>
                  </a:cubicBezTo>
                  <a:close/>
                  <a:moveTo>
                    <a:pt x="1076" y="1"/>
                  </a:moveTo>
                  <a:cubicBezTo>
                    <a:pt x="816" y="1"/>
                    <a:pt x="562" y="102"/>
                    <a:pt x="371" y="293"/>
                  </a:cubicBezTo>
                  <a:cubicBezTo>
                    <a:pt x="86" y="578"/>
                    <a:pt x="1" y="1006"/>
                    <a:pt x="155" y="1378"/>
                  </a:cubicBezTo>
                  <a:cubicBezTo>
                    <a:pt x="309" y="1749"/>
                    <a:pt x="673" y="1992"/>
                    <a:pt x="1075" y="1992"/>
                  </a:cubicBezTo>
                  <a:cubicBezTo>
                    <a:pt x="1624" y="1991"/>
                    <a:pt x="2069" y="1547"/>
                    <a:pt x="2070" y="997"/>
                  </a:cubicBezTo>
                  <a:cubicBezTo>
                    <a:pt x="2070" y="594"/>
                    <a:pt x="1828" y="231"/>
                    <a:pt x="1456" y="77"/>
                  </a:cubicBezTo>
                  <a:cubicBezTo>
                    <a:pt x="1333" y="26"/>
                    <a:pt x="1204" y="1"/>
                    <a:pt x="1076" y="1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4100050" y="1780975"/>
              <a:ext cx="51750" cy="49825"/>
            </a:xfrm>
            <a:custGeom>
              <a:avLst/>
              <a:gdLst/>
              <a:ahLst/>
              <a:cxnLst/>
              <a:rect l="l" t="t" r="r" b="b"/>
              <a:pathLst>
                <a:path w="2070" h="1993" extrusionOk="0">
                  <a:moveTo>
                    <a:pt x="1074" y="264"/>
                  </a:moveTo>
                  <a:cubicBezTo>
                    <a:pt x="1479" y="264"/>
                    <a:pt x="1807" y="592"/>
                    <a:pt x="1807" y="997"/>
                  </a:cubicBezTo>
                  <a:cubicBezTo>
                    <a:pt x="1807" y="1293"/>
                    <a:pt x="1628" y="1560"/>
                    <a:pt x="1355" y="1673"/>
                  </a:cubicBezTo>
                  <a:cubicBezTo>
                    <a:pt x="1264" y="1711"/>
                    <a:pt x="1169" y="1729"/>
                    <a:pt x="1074" y="1729"/>
                  </a:cubicBezTo>
                  <a:cubicBezTo>
                    <a:pt x="884" y="1729"/>
                    <a:pt x="696" y="1654"/>
                    <a:pt x="556" y="1514"/>
                  </a:cubicBezTo>
                  <a:cubicBezTo>
                    <a:pt x="347" y="1305"/>
                    <a:pt x="285" y="990"/>
                    <a:pt x="398" y="716"/>
                  </a:cubicBezTo>
                  <a:cubicBezTo>
                    <a:pt x="511" y="442"/>
                    <a:pt x="778" y="264"/>
                    <a:pt x="1074" y="264"/>
                  </a:cubicBezTo>
                  <a:close/>
                  <a:moveTo>
                    <a:pt x="1075" y="1"/>
                  </a:moveTo>
                  <a:cubicBezTo>
                    <a:pt x="815" y="1"/>
                    <a:pt x="561" y="102"/>
                    <a:pt x="370" y="293"/>
                  </a:cubicBezTo>
                  <a:cubicBezTo>
                    <a:pt x="85" y="578"/>
                    <a:pt x="1" y="1006"/>
                    <a:pt x="155" y="1378"/>
                  </a:cubicBezTo>
                  <a:cubicBezTo>
                    <a:pt x="309" y="1749"/>
                    <a:pt x="672" y="1992"/>
                    <a:pt x="1074" y="1992"/>
                  </a:cubicBezTo>
                  <a:cubicBezTo>
                    <a:pt x="1624" y="1991"/>
                    <a:pt x="2070" y="1547"/>
                    <a:pt x="2070" y="997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4178200" y="1780975"/>
              <a:ext cx="51750" cy="49825"/>
            </a:xfrm>
            <a:custGeom>
              <a:avLst/>
              <a:gdLst/>
              <a:ahLst/>
              <a:cxnLst/>
              <a:rect l="l" t="t" r="r" b="b"/>
              <a:pathLst>
                <a:path w="2070" h="1993" extrusionOk="0">
                  <a:moveTo>
                    <a:pt x="1074" y="264"/>
                  </a:moveTo>
                  <a:cubicBezTo>
                    <a:pt x="1479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4" y="1729"/>
                  </a:cubicBezTo>
                  <a:cubicBezTo>
                    <a:pt x="883" y="1729"/>
                    <a:pt x="696" y="1654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7" y="264"/>
                    <a:pt x="1074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0" y="293"/>
                  </a:cubicBezTo>
                  <a:cubicBezTo>
                    <a:pt x="85" y="578"/>
                    <a:pt x="0" y="1006"/>
                    <a:pt x="154" y="1378"/>
                  </a:cubicBezTo>
                  <a:cubicBezTo>
                    <a:pt x="308" y="1749"/>
                    <a:pt x="671" y="1992"/>
                    <a:pt x="1074" y="1992"/>
                  </a:cubicBezTo>
                  <a:cubicBezTo>
                    <a:pt x="1623" y="1991"/>
                    <a:pt x="2069" y="1547"/>
                    <a:pt x="2070" y="997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4256350" y="1780975"/>
              <a:ext cx="51750" cy="49825"/>
            </a:xfrm>
            <a:custGeom>
              <a:avLst/>
              <a:gdLst/>
              <a:ahLst/>
              <a:cxnLst/>
              <a:rect l="l" t="t" r="r" b="b"/>
              <a:pathLst>
                <a:path w="2070" h="1993" extrusionOk="0">
                  <a:moveTo>
                    <a:pt x="1074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3" y="1729"/>
                  </a:cubicBezTo>
                  <a:cubicBezTo>
                    <a:pt x="883" y="1729"/>
                    <a:pt x="696" y="1654"/>
                    <a:pt x="556" y="1514"/>
                  </a:cubicBezTo>
                  <a:cubicBezTo>
                    <a:pt x="346" y="1305"/>
                    <a:pt x="283" y="990"/>
                    <a:pt x="397" y="716"/>
                  </a:cubicBezTo>
                  <a:cubicBezTo>
                    <a:pt x="510" y="442"/>
                    <a:pt x="778" y="264"/>
                    <a:pt x="1074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70" y="293"/>
                  </a:cubicBezTo>
                  <a:cubicBezTo>
                    <a:pt x="85" y="578"/>
                    <a:pt x="0" y="1006"/>
                    <a:pt x="153" y="1378"/>
                  </a:cubicBezTo>
                  <a:cubicBezTo>
                    <a:pt x="307" y="1749"/>
                    <a:pt x="671" y="1992"/>
                    <a:pt x="1074" y="1992"/>
                  </a:cubicBezTo>
                  <a:cubicBezTo>
                    <a:pt x="1623" y="1992"/>
                    <a:pt x="2069" y="1547"/>
                    <a:pt x="2069" y="997"/>
                  </a:cubicBezTo>
                  <a:cubicBezTo>
                    <a:pt x="2069" y="594"/>
                    <a:pt x="1826" y="231"/>
                    <a:pt x="1455" y="77"/>
                  </a:cubicBezTo>
                  <a:cubicBezTo>
                    <a:pt x="1332" y="26"/>
                    <a:pt x="1202" y="1"/>
                    <a:pt x="1074" y="1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4334475" y="1780975"/>
              <a:ext cx="51775" cy="49825"/>
            </a:xfrm>
            <a:custGeom>
              <a:avLst/>
              <a:gdLst/>
              <a:ahLst/>
              <a:cxnLst/>
              <a:rect l="l" t="t" r="r" b="b"/>
              <a:pathLst>
                <a:path w="2071" h="1993" extrusionOk="0">
                  <a:moveTo>
                    <a:pt x="1075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5" y="1673"/>
                  </a:cubicBezTo>
                  <a:cubicBezTo>
                    <a:pt x="1264" y="1711"/>
                    <a:pt x="1169" y="1729"/>
                    <a:pt x="1074" y="1729"/>
                  </a:cubicBezTo>
                  <a:cubicBezTo>
                    <a:pt x="884" y="1729"/>
                    <a:pt x="696" y="1654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8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8"/>
                    <a:pt x="1" y="1006"/>
                    <a:pt x="155" y="1378"/>
                  </a:cubicBezTo>
                  <a:cubicBezTo>
                    <a:pt x="309" y="1749"/>
                    <a:pt x="671" y="1992"/>
                    <a:pt x="1075" y="1992"/>
                  </a:cubicBezTo>
                  <a:cubicBezTo>
                    <a:pt x="1624" y="1991"/>
                    <a:pt x="2069" y="1547"/>
                    <a:pt x="2070" y="997"/>
                  </a:cubicBezTo>
                  <a:cubicBezTo>
                    <a:pt x="2070" y="594"/>
                    <a:pt x="1828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3787500" y="1857150"/>
              <a:ext cx="51750" cy="49800"/>
            </a:xfrm>
            <a:custGeom>
              <a:avLst/>
              <a:gdLst/>
              <a:ahLst/>
              <a:cxnLst/>
              <a:rect l="l" t="t" r="r" b="b"/>
              <a:pathLst>
                <a:path w="2070" h="1992" extrusionOk="0">
                  <a:moveTo>
                    <a:pt x="1073" y="264"/>
                  </a:moveTo>
                  <a:cubicBezTo>
                    <a:pt x="1478" y="264"/>
                    <a:pt x="1806" y="593"/>
                    <a:pt x="1806" y="996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3" y="1729"/>
                  </a:cubicBezTo>
                  <a:cubicBezTo>
                    <a:pt x="883" y="1729"/>
                    <a:pt x="696" y="1655"/>
                    <a:pt x="556" y="1515"/>
                  </a:cubicBezTo>
                  <a:cubicBezTo>
                    <a:pt x="346" y="1305"/>
                    <a:pt x="284" y="989"/>
                    <a:pt x="397" y="716"/>
                  </a:cubicBezTo>
                  <a:cubicBezTo>
                    <a:pt x="510" y="443"/>
                    <a:pt x="777" y="264"/>
                    <a:pt x="1073" y="264"/>
                  </a:cubicBezTo>
                  <a:close/>
                  <a:moveTo>
                    <a:pt x="1073" y="1"/>
                  </a:moveTo>
                  <a:cubicBezTo>
                    <a:pt x="814" y="1"/>
                    <a:pt x="560" y="102"/>
                    <a:pt x="370" y="292"/>
                  </a:cubicBezTo>
                  <a:cubicBezTo>
                    <a:pt x="86" y="577"/>
                    <a:pt x="0" y="1005"/>
                    <a:pt x="154" y="1377"/>
                  </a:cubicBezTo>
                  <a:cubicBezTo>
                    <a:pt x="308" y="1750"/>
                    <a:pt x="671" y="1992"/>
                    <a:pt x="1073" y="1992"/>
                  </a:cubicBezTo>
                  <a:cubicBezTo>
                    <a:pt x="1623" y="1992"/>
                    <a:pt x="2069" y="1546"/>
                    <a:pt x="2070" y="996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1" y="26"/>
                    <a:pt x="1202" y="1"/>
                    <a:pt x="1073" y="1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3865625" y="1857150"/>
              <a:ext cx="51775" cy="49800"/>
            </a:xfrm>
            <a:custGeom>
              <a:avLst/>
              <a:gdLst/>
              <a:ahLst/>
              <a:cxnLst/>
              <a:rect l="l" t="t" r="r" b="b"/>
              <a:pathLst>
                <a:path w="2071" h="1992" extrusionOk="0">
                  <a:moveTo>
                    <a:pt x="1075" y="264"/>
                  </a:moveTo>
                  <a:cubicBezTo>
                    <a:pt x="1479" y="264"/>
                    <a:pt x="1806" y="591"/>
                    <a:pt x="1807" y="996"/>
                  </a:cubicBezTo>
                  <a:cubicBezTo>
                    <a:pt x="1807" y="1292"/>
                    <a:pt x="1629" y="1559"/>
                    <a:pt x="1355" y="1673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5"/>
                  </a:cubicBezTo>
                  <a:cubicBezTo>
                    <a:pt x="347" y="1305"/>
                    <a:pt x="284" y="991"/>
                    <a:pt x="397" y="717"/>
                  </a:cubicBezTo>
                  <a:cubicBezTo>
                    <a:pt x="511" y="443"/>
                    <a:pt x="779" y="264"/>
                    <a:pt x="1075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1" y="102"/>
                    <a:pt x="371" y="292"/>
                  </a:cubicBezTo>
                  <a:cubicBezTo>
                    <a:pt x="86" y="577"/>
                    <a:pt x="0" y="1005"/>
                    <a:pt x="154" y="1377"/>
                  </a:cubicBezTo>
                  <a:cubicBezTo>
                    <a:pt x="309" y="1750"/>
                    <a:pt x="672" y="1992"/>
                    <a:pt x="1075" y="1992"/>
                  </a:cubicBezTo>
                  <a:cubicBezTo>
                    <a:pt x="1624" y="1992"/>
                    <a:pt x="2069" y="1546"/>
                    <a:pt x="2070" y="996"/>
                  </a:cubicBezTo>
                  <a:cubicBezTo>
                    <a:pt x="2070" y="594"/>
                    <a:pt x="1827" y="231"/>
                    <a:pt x="1456" y="77"/>
                  </a:cubicBezTo>
                  <a:cubicBezTo>
                    <a:pt x="1332" y="26"/>
                    <a:pt x="1202" y="1"/>
                    <a:pt x="1074" y="1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3943750" y="1857150"/>
              <a:ext cx="51775" cy="49800"/>
            </a:xfrm>
            <a:custGeom>
              <a:avLst/>
              <a:gdLst/>
              <a:ahLst/>
              <a:cxnLst/>
              <a:rect l="l" t="t" r="r" b="b"/>
              <a:pathLst>
                <a:path w="2071" h="1992" extrusionOk="0">
                  <a:moveTo>
                    <a:pt x="1075" y="264"/>
                  </a:moveTo>
                  <a:cubicBezTo>
                    <a:pt x="1479" y="264"/>
                    <a:pt x="1807" y="593"/>
                    <a:pt x="1807" y="996"/>
                  </a:cubicBezTo>
                  <a:cubicBezTo>
                    <a:pt x="1807" y="1293"/>
                    <a:pt x="1629" y="1560"/>
                    <a:pt x="1355" y="1673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5"/>
                  </a:cubicBezTo>
                  <a:cubicBezTo>
                    <a:pt x="347" y="1305"/>
                    <a:pt x="284" y="989"/>
                    <a:pt x="398" y="716"/>
                  </a:cubicBezTo>
                  <a:cubicBezTo>
                    <a:pt x="512" y="443"/>
                    <a:pt x="779" y="264"/>
                    <a:pt x="1075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1" y="102"/>
                    <a:pt x="371" y="292"/>
                  </a:cubicBezTo>
                  <a:cubicBezTo>
                    <a:pt x="86" y="577"/>
                    <a:pt x="0" y="1005"/>
                    <a:pt x="155" y="1377"/>
                  </a:cubicBezTo>
                  <a:cubicBezTo>
                    <a:pt x="309" y="1750"/>
                    <a:pt x="672" y="1992"/>
                    <a:pt x="1075" y="1992"/>
                  </a:cubicBezTo>
                  <a:cubicBezTo>
                    <a:pt x="1625" y="1992"/>
                    <a:pt x="2070" y="1546"/>
                    <a:pt x="2070" y="996"/>
                  </a:cubicBezTo>
                  <a:cubicBezTo>
                    <a:pt x="2070" y="594"/>
                    <a:pt x="1829" y="231"/>
                    <a:pt x="1456" y="77"/>
                  </a:cubicBezTo>
                  <a:cubicBezTo>
                    <a:pt x="1332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4021900" y="1857150"/>
              <a:ext cx="51775" cy="49800"/>
            </a:xfrm>
            <a:custGeom>
              <a:avLst/>
              <a:gdLst/>
              <a:ahLst/>
              <a:cxnLst/>
              <a:rect l="l" t="t" r="r" b="b"/>
              <a:pathLst>
                <a:path w="2071" h="1992" extrusionOk="0">
                  <a:moveTo>
                    <a:pt x="1075" y="264"/>
                  </a:moveTo>
                  <a:cubicBezTo>
                    <a:pt x="1480" y="264"/>
                    <a:pt x="1807" y="593"/>
                    <a:pt x="1808" y="996"/>
                  </a:cubicBezTo>
                  <a:cubicBezTo>
                    <a:pt x="1808" y="1293"/>
                    <a:pt x="1629" y="1560"/>
                    <a:pt x="1355" y="1673"/>
                  </a:cubicBezTo>
                  <a:cubicBezTo>
                    <a:pt x="1265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5"/>
                  </a:cubicBezTo>
                  <a:cubicBezTo>
                    <a:pt x="348" y="1305"/>
                    <a:pt x="285" y="991"/>
                    <a:pt x="398" y="717"/>
                  </a:cubicBezTo>
                  <a:cubicBezTo>
                    <a:pt x="512" y="443"/>
                    <a:pt x="778" y="264"/>
                    <a:pt x="1075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1" y="102"/>
                    <a:pt x="371" y="292"/>
                  </a:cubicBezTo>
                  <a:cubicBezTo>
                    <a:pt x="86" y="577"/>
                    <a:pt x="1" y="1005"/>
                    <a:pt x="155" y="1377"/>
                  </a:cubicBezTo>
                  <a:cubicBezTo>
                    <a:pt x="309" y="1750"/>
                    <a:pt x="671" y="1992"/>
                    <a:pt x="1075" y="1992"/>
                  </a:cubicBezTo>
                  <a:cubicBezTo>
                    <a:pt x="1624" y="1992"/>
                    <a:pt x="2069" y="1546"/>
                    <a:pt x="2070" y="996"/>
                  </a:cubicBezTo>
                  <a:cubicBezTo>
                    <a:pt x="2070" y="594"/>
                    <a:pt x="1828" y="231"/>
                    <a:pt x="1456" y="77"/>
                  </a:cubicBezTo>
                  <a:cubicBezTo>
                    <a:pt x="1333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4100025" y="1857150"/>
              <a:ext cx="51775" cy="49800"/>
            </a:xfrm>
            <a:custGeom>
              <a:avLst/>
              <a:gdLst/>
              <a:ahLst/>
              <a:cxnLst/>
              <a:rect l="l" t="t" r="r" b="b"/>
              <a:pathLst>
                <a:path w="2071" h="1992" extrusionOk="0">
                  <a:moveTo>
                    <a:pt x="1072" y="264"/>
                  </a:moveTo>
                  <a:cubicBezTo>
                    <a:pt x="1073" y="264"/>
                    <a:pt x="1074" y="264"/>
                    <a:pt x="1075" y="264"/>
                  </a:cubicBezTo>
                  <a:cubicBezTo>
                    <a:pt x="1480" y="264"/>
                    <a:pt x="1808" y="593"/>
                    <a:pt x="1808" y="996"/>
                  </a:cubicBezTo>
                  <a:cubicBezTo>
                    <a:pt x="1808" y="1293"/>
                    <a:pt x="1629" y="1560"/>
                    <a:pt x="1356" y="1673"/>
                  </a:cubicBezTo>
                  <a:cubicBezTo>
                    <a:pt x="1265" y="1711"/>
                    <a:pt x="1170" y="1729"/>
                    <a:pt x="1075" y="1729"/>
                  </a:cubicBezTo>
                  <a:cubicBezTo>
                    <a:pt x="885" y="1729"/>
                    <a:pt x="697" y="1655"/>
                    <a:pt x="557" y="1515"/>
                  </a:cubicBezTo>
                  <a:cubicBezTo>
                    <a:pt x="348" y="1305"/>
                    <a:pt x="285" y="989"/>
                    <a:pt x="399" y="716"/>
                  </a:cubicBezTo>
                  <a:cubicBezTo>
                    <a:pt x="512" y="443"/>
                    <a:pt x="777" y="264"/>
                    <a:pt x="1072" y="264"/>
                  </a:cubicBezTo>
                  <a:close/>
                  <a:moveTo>
                    <a:pt x="1074" y="1"/>
                  </a:moveTo>
                  <a:cubicBezTo>
                    <a:pt x="816" y="1"/>
                    <a:pt x="561" y="102"/>
                    <a:pt x="371" y="292"/>
                  </a:cubicBezTo>
                  <a:cubicBezTo>
                    <a:pt x="86" y="577"/>
                    <a:pt x="1" y="1005"/>
                    <a:pt x="155" y="1377"/>
                  </a:cubicBezTo>
                  <a:cubicBezTo>
                    <a:pt x="309" y="1750"/>
                    <a:pt x="673" y="1992"/>
                    <a:pt x="1075" y="1992"/>
                  </a:cubicBezTo>
                  <a:cubicBezTo>
                    <a:pt x="1625" y="1992"/>
                    <a:pt x="2071" y="1546"/>
                    <a:pt x="2071" y="996"/>
                  </a:cubicBezTo>
                  <a:cubicBezTo>
                    <a:pt x="2071" y="594"/>
                    <a:pt x="1828" y="231"/>
                    <a:pt x="1456" y="77"/>
                  </a:cubicBezTo>
                  <a:cubicBezTo>
                    <a:pt x="1333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4178200" y="1857150"/>
              <a:ext cx="51750" cy="49800"/>
            </a:xfrm>
            <a:custGeom>
              <a:avLst/>
              <a:gdLst/>
              <a:ahLst/>
              <a:cxnLst/>
              <a:rect l="l" t="t" r="r" b="b"/>
              <a:pathLst>
                <a:path w="2070" h="1992" extrusionOk="0">
                  <a:moveTo>
                    <a:pt x="1072" y="264"/>
                  </a:moveTo>
                  <a:cubicBezTo>
                    <a:pt x="1073" y="264"/>
                    <a:pt x="1073" y="264"/>
                    <a:pt x="1074" y="264"/>
                  </a:cubicBezTo>
                  <a:cubicBezTo>
                    <a:pt x="1478" y="264"/>
                    <a:pt x="1806" y="593"/>
                    <a:pt x="1806" y="996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3" y="1729"/>
                  </a:cubicBezTo>
                  <a:cubicBezTo>
                    <a:pt x="883" y="1729"/>
                    <a:pt x="696" y="1655"/>
                    <a:pt x="556" y="1515"/>
                  </a:cubicBezTo>
                  <a:cubicBezTo>
                    <a:pt x="346" y="1305"/>
                    <a:pt x="284" y="989"/>
                    <a:pt x="397" y="716"/>
                  </a:cubicBezTo>
                  <a:cubicBezTo>
                    <a:pt x="510" y="443"/>
                    <a:pt x="776" y="264"/>
                    <a:pt x="1072" y="264"/>
                  </a:cubicBezTo>
                  <a:close/>
                  <a:moveTo>
                    <a:pt x="1073" y="1"/>
                  </a:moveTo>
                  <a:cubicBezTo>
                    <a:pt x="814" y="1"/>
                    <a:pt x="560" y="102"/>
                    <a:pt x="369" y="292"/>
                  </a:cubicBezTo>
                  <a:cubicBezTo>
                    <a:pt x="85" y="577"/>
                    <a:pt x="0" y="1005"/>
                    <a:pt x="154" y="1377"/>
                  </a:cubicBezTo>
                  <a:cubicBezTo>
                    <a:pt x="308" y="1750"/>
                    <a:pt x="671" y="1992"/>
                    <a:pt x="1074" y="1992"/>
                  </a:cubicBezTo>
                  <a:cubicBezTo>
                    <a:pt x="1623" y="1992"/>
                    <a:pt x="2069" y="1546"/>
                    <a:pt x="2070" y="996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1" y="26"/>
                    <a:pt x="1202" y="1"/>
                    <a:pt x="1073" y="1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4256325" y="1857150"/>
              <a:ext cx="51775" cy="49800"/>
            </a:xfrm>
            <a:custGeom>
              <a:avLst/>
              <a:gdLst/>
              <a:ahLst/>
              <a:cxnLst/>
              <a:rect l="l" t="t" r="r" b="b"/>
              <a:pathLst>
                <a:path w="2071" h="1992" extrusionOk="0">
                  <a:moveTo>
                    <a:pt x="1075" y="264"/>
                  </a:moveTo>
                  <a:cubicBezTo>
                    <a:pt x="1479" y="264"/>
                    <a:pt x="1806" y="593"/>
                    <a:pt x="1807" y="996"/>
                  </a:cubicBezTo>
                  <a:cubicBezTo>
                    <a:pt x="1807" y="1293"/>
                    <a:pt x="1629" y="1560"/>
                    <a:pt x="1355" y="1673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5"/>
                  </a:cubicBezTo>
                  <a:cubicBezTo>
                    <a:pt x="347" y="1305"/>
                    <a:pt x="284" y="989"/>
                    <a:pt x="397" y="716"/>
                  </a:cubicBezTo>
                  <a:cubicBezTo>
                    <a:pt x="511" y="443"/>
                    <a:pt x="779" y="264"/>
                    <a:pt x="1075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1" y="102"/>
                    <a:pt x="371" y="292"/>
                  </a:cubicBezTo>
                  <a:cubicBezTo>
                    <a:pt x="86" y="577"/>
                    <a:pt x="0" y="1005"/>
                    <a:pt x="154" y="1377"/>
                  </a:cubicBezTo>
                  <a:cubicBezTo>
                    <a:pt x="308" y="1750"/>
                    <a:pt x="672" y="1992"/>
                    <a:pt x="1075" y="1992"/>
                  </a:cubicBezTo>
                  <a:cubicBezTo>
                    <a:pt x="1624" y="1992"/>
                    <a:pt x="2070" y="1546"/>
                    <a:pt x="2070" y="996"/>
                  </a:cubicBezTo>
                  <a:cubicBezTo>
                    <a:pt x="2070" y="594"/>
                    <a:pt x="1827" y="231"/>
                    <a:pt x="1456" y="77"/>
                  </a:cubicBezTo>
                  <a:cubicBezTo>
                    <a:pt x="1332" y="26"/>
                    <a:pt x="1202" y="1"/>
                    <a:pt x="1074" y="1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4334475" y="1857150"/>
              <a:ext cx="51775" cy="49800"/>
            </a:xfrm>
            <a:custGeom>
              <a:avLst/>
              <a:gdLst/>
              <a:ahLst/>
              <a:cxnLst/>
              <a:rect l="l" t="t" r="r" b="b"/>
              <a:pathLst>
                <a:path w="2071" h="1992" extrusionOk="0">
                  <a:moveTo>
                    <a:pt x="1075" y="264"/>
                  </a:moveTo>
                  <a:cubicBezTo>
                    <a:pt x="1478" y="264"/>
                    <a:pt x="1806" y="593"/>
                    <a:pt x="1806" y="996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4" y="1729"/>
                  </a:cubicBezTo>
                  <a:cubicBezTo>
                    <a:pt x="883" y="1729"/>
                    <a:pt x="696" y="1655"/>
                    <a:pt x="556" y="1515"/>
                  </a:cubicBezTo>
                  <a:cubicBezTo>
                    <a:pt x="346" y="1305"/>
                    <a:pt x="284" y="989"/>
                    <a:pt x="397" y="716"/>
                  </a:cubicBezTo>
                  <a:cubicBezTo>
                    <a:pt x="510" y="443"/>
                    <a:pt x="778" y="264"/>
                    <a:pt x="1075" y="264"/>
                  </a:cubicBezTo>
                  <a:close/>
                  <a:moveTo>
                    <a:pt x="1074" y="0"/>
                  </a:moveTo>
                  <a:cubicBezTo>
                    <a:pt x="815" y="0"/>
                    <a:pt x="560" y="101"/>
                    <a:pt x="370" y="292"/>
                  </a:cubicBezTo>
                  <a:cubicBezTo>
                    <a:pt x="85" y="577"/>
                    <a:pt x="1" y="1006"/>
                    <a:pt x="155" y="1377"/>
                  </a:cubicBezTo>
                  <a:cubicBezTo>
                    <a:pt x="309" y="1750"/>
                    <a:pt x="671" y="1992"/>
                    <a:pt x="1075" y="1992"/>
                  </a:cubicBezTo>
                  <a:cubicBezTo>
                    <a:pt x="1624" y="1992"/>
                    <a:pt x="2069" y="1546"/>
                    <a:pt x="2070" y="996"/>
                  </a:cubicBezTo>
                  <a:cubicBezTo>
                    <a:pt x="2069" y="594"/>
                    <a:pt x="1826" y="230"/>
                    <a:pt x="1455" y="76"/>
                  </a:cubicBezTo>
                  <a:cubicBezTo>
                    <a:pt x="1332" y="25"/>
                    <a:pt x="1202" y="0"/>
                    <a:pt x="1074" y="0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3787500" y="1933325"/>
              <a:ext cx="51750" cy="49825"/>
            </a:xfrm>
            <a:custGeom>
              <a:avLst/>
              <a:gdLst/>
              <a:ahLst/>
              <a:cxnLst/>
              <a:rect l="l" t="t" r="r" b="b"/>
              <a:pathLst>
                <a:path w="2070" h="1993" extrusionOk="0">
                  <a:moveTo>
                    <a:pt x="1073" y="264"/>
                  </a:moveTo>
                  <a:cubicBezTo>
                    <a:pt x="1478" y="265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4"/>
                  </a:cubicBezTo>
                  <a:cubicBezTo>
                    <a:pt x="1263" y="1711"/>
                    <a:pt x="1169" y="1729"/>
                    <a:pt x="1075" y="1729"/>
                  </a:cubicBezTo>
                  <a:cubicBezTo>
                    <a:pt x="884" y="1729"/>
                    <a:pt x="696" y="1655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7" y="264"/>
                    <a:pt x="1073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69" y="293"/>
                  </a:cubicBezTo>
                  <a:cubicBezTo>
                    <a:pt x="86" y="578"/>
                    <a:pt x="0" y="1006"/>
                    <a:pt x="154" y="1378"/>
                  </a:cubicBezTo>
                  <a:cubicBezTo>
                    <a:pt x="308" y="1749"/>
                    <a:pt x="671" y="1992"/>
                    <a:pt x="1073" y="1992"/>
                  </a:cubicBezTo>
                  <a:cubicBezTo>
                    <a:pt x="1623" y="1992"/>
                    <a:pt x="2069" y="1547"/>
                    <a:pt x="2070" y="997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2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3865625" y="1933325"/>
              <a:ext cx="51775" cy="49825"/>
            </a:xfrm>
            <a:custGeom>
              <a:avLst/>
              <a:gdLst/>
              <a:ahLst/>
              <a:cxnLst/>
              <a:rect l="l" t="t" r="r" b="b"/>
              <a:pathLst>
                <a:path w="2071" h="1993" extrusionOk="0">
                  <a:moveTo>
                    <a:pt x="1075" y="264"/>
                  </a:moveTo>
                  <a:cubicBezTo>
                    <a:pt x="1479" y="265"/>
                    <a:pt x="1806" y="592"/>
                    <a:pt x="1807" y="997"/>
                  </a:cubicBezTo>
                  <a:cubicBezTo>
                    <a:pt x="1807" y="1293"/>
                    <a:pt x="1629" y="1560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7" y="1655"/>
                    <a:pt x="557" y="1514"/>
                  </a:cubicBezTo>
                  <a:cubicBezTo>
                    <a:pt x="347" y="1305"/>
                    <a:pt x="284" y="990"/>
                    <a:pt x="397" y="716"/>
                  </a:cubicBezTo>
                  <a:cubicBezTo>
                    <a:pt x="511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8"/>
                    <a:pt x="0" y="1006"/>
                    <a:pt x="154" y="1378"/>
                  </a:cubicBezTo>
                  <a:cubicBezTo>
                    <a:pt x="309" y="1749"/>
                    <a:pt x="672" y="1992"/>
                    <a:pt x="1075" y="1992"/>
                  </a:cubicBezTo>
                  <a:cubicBezTo>
                    <a:pt x="1624" y="1992"/>
                    <a:pt x="2069" y="1547"/>
                    <a:pt x="2070" y="997"/>
                  </a:cubicBezTo>
                  <a:cubicBezTo>
                    <a:pt x="2070" y="594"/>
                    <a:pt x="1827" y="231"/>
                    <a:pt x="1456" y="77"/>
                  </a:cubicBezTo>
                  <a:cubicBezTo>
                    <a:pt x="1333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3943750" y="1933325"/>
              <a:ext cx="51775" cy="49825"/>
            </a:xfrm>
            <a:custGeom>
              <a:avLst/>
              <a:gdLst/>
              <a:ahLst/>
              <a:cxnLst/>
              <a:rect l="l" t="t" r="r" b="b"/>
              <a:pathLst>
                <a:path w="2071" h="1993" extrusionOk="0">
                  <a:moveTo>
                    <a:pt x="1075" y="264"/>
                  </a:moveTo>
                  <a:cubicBezTo>
                    <a:pt x="1479" y="265"/>
                    <a:pt x="1807" y="592"/>
                    <a:pt x="1807" y="997"/>
                  </a:cubicBezTo>
                  <a:cubicBezTo>
                    <a:pt x="1807" y="1293"/>
                    <a:pt x="1629" y="1560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7" y="1655"/>
                    <a:pt x="557" y="1514"/>
                  </a:cubicBezTo>
                  <a:cubicBezTo>
                    <a:pt x="347" y="1305"/>
                    <a:pt x="284" y="990"/>
                    <a:pt x="398" y="716"/>
                  </a:cubicBezTo>
                  <a:cubicBezTo>
                    <a:pt x="512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8"/>
                    <a:pt x="0" y="1006"/>
                    <a:pt x="155" y="1378"/>
                  </a:cubicBezTo>
                  <a:cubicBezTo>
                    <a:pt x="310" y="1749"/>
                    <a:pt x="672" y="1992"/>
                    <a:pt x="1075" y="1992"/>
                  </a:cubicBezTo>
                  <a:cubicBezTo>
                    <a:pt x="1625" y="1992"/>
                    <a:pt x="2070" y="1547"/>
                    <a:pt x="2070" y="997"/>
                  </a:cubicBezTo>
                  <a:cubicBezTo>
                    <a:pt x="2070" y="594"/>
                    <a:pt x="1829" y="231"/>
                    <a:pt x="1456" y="77"/>
                  </a:cubicBezTo>
                  <a:cubicBezTo>
                    <a:pt x="1333" y="26"/>
                    <a:pt x="1204" y="1"/>
                    <a:pt x="1075" y="1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4021900" y="1933325"/>
              <a:ext cx="51775" cy="49825"/>
            </a:xfrm>
            <a:custGeom>
              <a:avLst/>
              <a:gdLst/>
              <a:ahLst/>
              <a:cxnLst/>
              <a:rect l="l" t="t" r="r" b="b"/>
              <a:pathLst>
                <a:path w="2071" h="1993" extrusionOk="0">
                  <a:moveTo>
                    <a:pt x="1075" y="264"/>
                  </a:moveTo>
                  <a:cubicBezTo>
                    <a:pt x="1480" y="265"/>
                    <a:pt x="1807" y="592"/>
                    <a:pt x="1808" y="997"/>
                  </a:cubicBezTo>
                  <a:cubicBezTo>
                    <a:pt x="1808" y="1293"/>
                    <a:pt x="1629" y="1560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8" y="1655"/>
                    <a:pt x="557" y="1514"/>
                  </a:cubicBezTo>
                  <a:cubicBezTo>
                    <a:pt x="348" y="1305"/>
                    <a:pt x="285" y="990"/>
                    <a:pt x="398" y="716"/>
                  </a:cubicBezTo>
                  <a:cubicBezTo>
                    <a:pt x="512" y="442"/>
                    <a:pt x="778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2" y="102"/>
                    <a:pt x="371" y="293"/>
                  </a:cubicBezTo>
                  <a:cubicBezTo>
                    <a:pt x="86" y="578"/>
                    <a:pt x="1" y="1006"/>
                    <a:pt x="155" y="1378"/>
                  </a:cubicBezTo>
                  <a:cubicBezTo>
                    <a:pt x="309" y="1749"/>
                    <a:pt x="671" y="1992"/>
                    <a:pt x="1075" y="1992"/>
                  </a:cubicBezTo>
                  <a:cubicBezTo>
                    <a:pt x="1625" y="1992"/>
                    <a:pt x="2069" y="1547"/>
                    <a:pt x="2070" y="997"/>
                  </a:cubicBezTo>
                  <a:cubicBezTo>
                    <a:pt x="2070" y="594"/>
                    <a:pt x="1828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4100025" y="1933325"/>
              <a:ext cx="51775" cy="49825"/>
            </a:xfrm>
            <a:custGeom>
              <a:avLst/>
              <a:gdLst/>
              <a:ahLst/>
              <a:cxnLst/>
              <a:rect l="l" t="t" r="r" b="b"/>
              <a:pathLst>
                <a:path w="2071" h="1993" extrusionOk="0">
                  <a:moveTo>
                    <a:pt x="1075" y="264"/>
                  </a:moveTo>
                  <a:cubicBezTo>
                    <a:pt x="1480" y="265"/>
                    <a:pt x="1808" y="592"/>
                    <a:pt x="1808" y="997"/>
                  </a:cubicBezTo>
                  <a:cubicBezTo>
                    <a:pt x="1808" y="1293"/>
                    <a:pt x="1629" y="1560"/>
                    <a:pt x="1356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8" y="1655"/>
                    <a:pt x="557" y="1514"/>
                  </a:cubicBezTo>
                  <a:cubicBezTo>
                    <a:pt x="348" y="1305"/>
                    <a:pt x="285" y="990"/>
                    <a:pt x="399" y="716"/>
                  </a:cubicBezTo>
                  <a:cubicBezTo>
                    <a:pt x="512" y="442"/>
                    <a:pt x="779" y="264"/>
                    <a:pt x="1075" y="264"/>
                  </a:cubicBezTo>
                  <a:close/>
                  <a:moveTo>
                    <a:pt x="1076" y="1"/>
                  </a:moveTo>
                  <a:cubicBezTo>
                    <a:pt x="816" y="1"/>
                    <a:pt x="562" y="102"/>
                    <a:pt x="371" y="293"/>
                  </a:cubicBezTo>
                  <a:cubicBezTo>
                    <a:pt x="86" y="578"/>
                    <a:pt x="1" y="1006"/>
                    <a:pt x="155" y="1378"/>
                  </a:cubicBezTo>
                  <a:cubicBezTo>
                    <a:pt x="309" y="1751"/>
                    <a:pt x="673" y="1992"/>
                    <a:pt x="1075" y="1992"/>
                  </a:cubicBezTo>
                  <a:cubicBezTo>
                    <a:pt x="1625" y="1992"/>
                    <a:pt x="2071" y="1547"/>
                    <a:pt x="2071" y="997"/>
                  </a:cubicBezTo>
                  <a:cubicBezTo>
                    <a:pt x="2071" y="594"/>
                    <a:pt x="1828" y="231"/>
                    <a:pt x="1456" y="77"/>
                  </a:cubicBezTo>
                  <a:cubicBezTo>
                    <a:pt x="1333" y="26"/>
                    <a:pt x="1204" y="1"/>
                    <a:pt x="1076" y="1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4178200" y="1933325"/>
              <a:ext cx="51750" cy="49825"/>
            </a:xfrm>
            <a:custGeom>
              <a:avLst/>
              <a:gdLst/>
              <a:ahLst/>
              <a:cxnLst/>
              <a:rect l="l" t="t" r="r" b="b"/>
              <a:pathLst>
                <a:path w="2070" h="1993" extrusionOk="0">
                  <a:moveTo>
                    <a:pt x="1074" y="264"/>
                  </a:moveTo>
                  <a:cubicBezTo>
                    <a:pt x="1478" y="265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4"/>
                  </a:cubicBezTo>
                  <a:cubicBezTo>
                    <a:pt x="1263" y="1711"/>
                    <a:pt x="1169" y="1729"/>
                    <a:pt x="1075" y="1729"/>
                  </a:cubicBezTo>
                  <a:cubicBezTo>
                    <a:pt x="884" y="1729"/>
                    <a:pt x="696" y="1655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7" y="264"/>
                    <a:pt x="1074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69" y="293"/>
                  </a:cubicBezTo>
                  <a:cubicBezTo>
                    <a:pt x="85" y="578"/>
                    <a:pt x="0" y="1006"/>
                    <a:pt x="154" y="1378"/>
                  </a:cubicBezTo>
                  <a:cubicBezTo>
                    <a:pt x="308" y="1751"/>
                    <a:pt x="671" y="1992"/>
                    <a:pt x="1074" y="1992"/>
                  </a:cubicBezTo>
                  <a:cubicBezTo>
                    <a:pt x="1623" y="1992"/>
                    <a:pt x="2069" y="1547"/>
                    <a:pt x="2070" y="997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2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4256325" y="1933325"/>
              <a:ext cx="51775" cy="49825"/>
            </a:xfrm>
            <a:custGeom>
              <a:avLst/>
              <a:gdLst/>
              <a:ahLst/>
              <a:cxnLst/>
              <a:rect l="l" t="t" r="r" b="b"/>
              <a:pathLst>
                <a:path w="2071" h="1993" extrusionOk="0">
                  <a:moveTo>
                    <a:pt x="1075" y="264"/>
                  </a:moveTo>
                  <a:cubicBezTo>
                    <a:pt x="1479" y="265"/>
                    <a:pt x="1806" y="592"/>
                    <a:pt x="1807" y="997"/>
                  </a:cubicBezTo>
                  <a:cubicBezTo>
                    <a:pt x="1807" y="1293"/>
                    <a:pt x="1629" y="1560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7" y="1655"/>
                    <a:pt x="557" y="1514"/>
                  </a:cubicBezTo>
                  <a:cubicBezTo>
                    <a:pt x="347" y="1305"/>
                    <a:pt x="284" y="990"/>
                    <a:pt x="397" y="716"/>
                  </a:cubicBezTo>
                  <a:cubicBezTo>
                    <a:pt x="511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8"/>
                    <a:pt x="0" y="1006"/>
                    <a:pt x="154" y="1378"/>
                  </a:cubicBezTo>
                  <a:cubicBezTo>
                    <a:pt x="308" y="1749"/>
                    <a:pt x="672" y="1992"/>
                    <a:pt x="1075" y="1992"/>
                  </a:cubicBezTo>
                  <a:cubicBezTo>
                    <a:pt x="1624" y="1992"/>
                    <a:pt x="2070" y="1547"/>
                    <a:pt x="2070" y="997"/>
                  </a:cubicBezTo>
                  <a:cubicBezTo>
                    <a:pt x="2070" y="594"/>
                    <a:pt x="1827" y="231"/>
                    <a:pt x="1456" y="77"/>
                  </a:cubicBezTo>
                  <a:cubicBezTo>
                    <a:pt x="1333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4334475" y="1933325"/>
              <a:ext cx="51775" cy="49825"/>
            </a:xfrm>
            <a:custGeom>
              <a:avLst/>
              <a:gdLst/>
              <a:ahLst/>
              <a:cxnLst/>
              <a:rect l="l" t="t" r="r" b="b"/>
              <a:pathLst>
                <a:path w="2071" h="1993" extrusionOk="0">
                  <a:moveTo>
                    <a:pt x="1075" y="264"/>
                  </a:moveTo>
                  <a:cubicBezTo>
                    <a:pt x="1478" y="265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4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6" y="1655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8" y="264"/>
                    <a:pt x="1075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70" y="293"/>
                  </a:cubicBezTo>
                  <a:cubicBezTo>
                    <a:pt x="85" y="578"/>
                    <a:pt x="1" y="1006"/>
                    <a:pt x="155" y="1378"/>
                  </a:cubicBezTo>
                  <a:cubicBezTo>
                    <a:pt x="309" y="1751"/>
                    <a:pt x="671" y="1992"/>
                    <a:pt x="1075" y="1992"/>
                  </a:cubicBezTo>
                  <a:cubicBezTo>
                    <a:pt x="1624" y="1992"/>
                    <a:pt x="2069" y="1547"/>
                    <a:pt x="2070" y="997"/>
                  </a:cubicBezTo>
                  <a:cubicBezTo>
                    <a:pt x="2069" y="594"/>
                    <a:pt x="1828" y="231"/>
                    <a:pt x="1455" y="77"/>
                  </a:cubicBezTo>
                  <a:cubicBezTo>
                    <a:pt x="1332" y="26"/>
                    <a:pt x="1202" y="1"/>
                    <a:pt x="1074" y="1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3787500" y="2009525"/>
              <a:ext cx="51750" cy="49800"/>
            </a:xfrm>
            <a:custGeom>
              <a:avLst/>
              <a:gdLst/>
              <a:ahLst/>
              <a:cxnLst/>
              <a:rect l="l" t="t" r="r" b="b"/>
              <a:pathLst>
                <a:path w="2070" h="1992" extrusionOk="0">
                  <a:moveTo>
                    <a:pt x="1073" y="263"/>
                  </a:moveTo>
                  <a:lnTo>
                    <a:pt x="1073" y="265"/>
                  </a:lnTo>
                  <a:cubicBezTo>
                    <a:pt x="1478" y="265"/>
                    <a:pt x="1806" y="592"/>
                    <a:pt x="1806" y="996"/>
                  </a:cubicBezTo>
                  <a:cubicBezTo>
                    <a:pt x="1806" y="1292"/>
                    <a:pt x="1628" y="1559"/>
                    <a:pt x="1354" y="1674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6" y="1654"/>
                    <a:pt x="556" y="1514"/>
                  </a:cubicBezTo>
                  <a:cubicBezTo>
                    <a:pt x="346" y="1304"/>
                    <a:pt x="284" y="990"/>
                    <a:pt x="397" y="716"/>
                  </a:cubicBezTo>
                  <a:cubicBezTo>
                    <a:pt x="510" y="442"/>
                    <a:pt x="777" y="263"/>
                    <a:pt x="1073" y="263"/>
                  </a:cubicBezTo>
                  <a:close/>
                  <a:moveTo>
                    <a:pt x="1074" y="0"/>
                  </a:moveTo>
                  <a:cubicBezTo>
                    <a:pt x="815" y="0"/>
                    <a:pt x="560" y="102"/>
                    <a:pt x="369" y="292"/>
                  </a:cubicBezTo>
                  <a:cubicBezTo>
                    <a:pt x="86" y="577"/>
                    <a:pt x="0" y="1005"/>
                    <a:pt x="154" y="1378"/>
                  </a:cubicBezTo>
                  <a:cubicBezTo>
                    <a:pt x="308" y="1749"/>
                    <a:pt x="671" y="1992"/>
                    <a:pt x="1073" y="1992"/>
                  </a:cubicBezTo>
                  <a:cubicBezTo>
                    <a:pt x="1623" y="1991"/>
                    <a:pt x="2069" y="1546"/>
                    <a:pt x="2070" y="996"/>
                  </a:cubicBezTo>
                  <a:cubicBezTo>
                    <a:pt x="2070" y="594"/>
                    <a:pt x="1827" y="230"/>
                    <a:pt x="1455" y="76"/>
                  </a:cubicBezTo>
                  <a:cubicBezTo>
                    <a:pt x="1332" y="25"/>
                    <a:pt x="1203" y="0"/>
                    <a:pt x="1074" y="0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3865625" y="2009525"/>
              <a:ext cx="51775" cy="49800"/>
            </a:xfrm>
            <a:custGeom>
              <a:avLst/>
              <a:gdLst/>
              <a:ahLst/>
              <a:cxnLst/>
              <a:rect l="l" t="t" r="r" b="b"/>
              <a:pathLst>
                <a:path w="2071" h="1992" extrusionOk="0">
                  <a:moveTo>
                    <a:pt x="1075" y="263"/>
                  </a:moveTo>
                  <a:lnTo>
                    <a:pt x="1075" y="265"/>
                  </a:lnTo>
                  <a:cubicBezTo>
                    <a:pt x="1478" y="265"/>
                    <a:pt x="1806" y="592"/>
                    <a:pt x="1807" y="996"/>
                  </a:cubicBezTo>
                  <a:cubicBezTo>
                    <a:pt x="1807" y="1292"/>
                    <a:pt x="1629" y="1559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7" y="1654"/>
                    <a:pt x="557" y="1514"/>
                  </a:cubicBezTo>
                  <a:cubicBezTo>
                    <a:pt x="347" y="1304"/>
                    <a:pt x="284" y="990"/>
                    <a:pt x="397" y="716"/>
                  </a:cubicBezTo>
                  <a:cubicBezTo>
                    <a:pt x="511" y="442"/>
                    <a:pt x="779" y="263"/>
                    <a:pt x="1075" y="263"/>
                  </a:cubicBezTo>
                  <a:close/>
                  <a:moveTo>
                    <a:pt x="1075" y="0"/>
                  </a:moveTo>
                  <a:cubicBezTo>
                    <a:pt x="816" y="0"/>
                    <a:pt x="561" y="102"/>
                    <a:pt x="371" y="292"/>
                  </a:cubicBezTo>
                  <a:cubicBezTo>
                    <a:pt x="86" y="577"/>
                    <a:pt x="0" y="1005"/>
                    <a:pt x="154" y="1378"/>
                  </a:cubicBezTo>
                  <a:cubicBezTo>
                    <a:pt x="309" y="1749"/>
                    <a:pt x="672" y="1992"/>
                    <a:pt x="1075" y="1992"/>
                  </a:cubicBezTo>
                  <a:cubicBezTo>
                    <a:pt x="1624" y="1991"/>
                    <a:pt x="2069" y="1546"/>
                    <a:pt x="2070" y="996"/>
                  </a:cubicBezTo>
                  <a:cubicBezTo>
                    <a:pt x="2070" y="594"/>
                    <a:pt x="1827" y="230"/>
                    <a:pt x="1456" y="76"/>
                  </a:cubicBezTo>
                  <a:cubicBezTo>
                    <a:pt x="1333" y="25"/>
                    <a:pt x="1203" y="0"/>
                    <a:pt x="1075" y="0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3943750" y="2009525"/>
              <a:ext cx="51775" cy="49800"/>
            </a:xfrm>
            <a:custGeom>
              <a:avLst/>
              <a:gdLst/>
              <a:ahLst/>
              <a:cxnLst/>
              <a:rect l="l" t="t" r="r" b="b"/>
              <a:pathLst>
                <a:path w="2071" h="1992" extrusionOk="0">
                  <a:moveTo>
                    <a:pt x="1075" y="263"/>
                  </a:moveTo>
                  <a:lnTo>
                    <a:pt x="1075" y="265"/>
                  </a:lnTo>
                  <a:cubicBezTo>
                    <a:pt x="1479" y="265"/>
                    <a:pt x="1807" y="592"/>
                    <a:pt x="1807" y="996"/>
                  </a:cubicBezTo>
                  <a:cubicBezTo>
                    <a:pt x="1807" y="1292"/>
                    <a:pt x="1629" y="1559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7" y="1654"/>
                    <a:pt x="557" y="1514"/>
                  </a:cubicBezTo>
                  <a:cubicBezTo>
                    <a:pt x="347" y="1304"/>
                    <a:pt x="284" y="990"/>
                    <a:pt x="398" y="716"/>
                  </a:cubicBezTo>
                  <a:cubicBezTo>
                    <a:pt x="512" y="442"/>
                    <a:pt x="779" y="263"/>
                    <a:pt x="1075" y="263"/>
                  </a:cubicBezTo>
                  <a:close/>
                  <a:moveTo>
                    <a:pt x="1075" y="0"/>
                  </a:moveTo>
                  <a:cubicBezTo>
                    <a:pt x="816" y="0"/>
                    <a:pt x="561" y="102"/>
                    <a:pt x="371" y="292"/>
                  </a:cubicBezTo>
                  <a:cubicBezTo>
                    <a:pt x="86" y="577"/>
                    <a:pt x="0" y="1005"/>
                    <a:pt x="155" y="1378"/>
                  </a:cubicBezTo>
                  <a:cubicBezTo>
                    <a:pt x="310" y="1749"/>
                    <a:pt x="672" y="1992"/>
                    <a:pt x="1075" y="1992"/>
                  </a:cubicBezTo>
                  <a:cubicBezTo>
                    <a:pt x="1625" y="1992"/>
                    <a:pt x="2070" y="1546"/>
                    <a:pt x="2070" y="996"/>
                  </a:cubicBezTo>
                  <a:cubicBezTo>
                    <a:pt x="2070" y="594"/>
                    <a:pt x="1829" y="230"/>
                    <a:pt x="1456" y="76"/>
                  </a:cubicBezTo>
                  <a:cubicBezTo>
                    <a:pt x="1333" y="25"/>
                    <a:pt x="1204" y="0"/>
                    <a:pt x="1075" y="0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4021900" y="2009525"/>
              <a:ext cx="51775" cy="49800"/>
            </a:xfrm>
            <a:custGeom>
              <a:avLst/>
              <a:gdLst/>
              <a:ahLst/>
              <a:cxnLst/>
              <a:rect l="l" t="t" r="r" b="b"/>
              <a:pathLst>
                <a:path w="2071" h="1992" extrusionOk="0">
                  <a:moveTo>
                    <a:pt x="1075" y="263"/>
                  </a:moveTo>
                  <a:lnTo>
                    <a:pt x="1075" y="265"/>
                  </a:lnTo>
                  <a:cubicBezTo>
                    <a:pt x="1478" y="265"/>
                    <a:pt x="1807" y="592"/>
                    <a:pt x="1808" y="996"/>
                  </a:cubicBezTo>
                  <a:cubicBezTo>
                    <a:pt x="1808" y="1292"/>
                    <a:pt x="1629" y="1559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8" y="1654"/>
                    <a:pt x="557" y="1514"/>
                  </a:cubicBezTo>
                  <a:cubicBezTo>
                    <a:pt x="348" y="1304"/>
                    <a:pt x="285" y="990"/>
                    <a:pt x="398" y="716"/>
                  </a:cubicBezTo>
                  <a:cubicBezTo>
                    <a:pt x="512" y="442"/>
                    <a:pt x="778" y="263"/>
                    <a:pt x="1075" y="263"/>
                  </a:cubicBezTo>
                  <a:close/>
                  <a:moveTo>
                    <a:pt x="1075" y="0"/>
                  </a:moveTo>
                  <a:cubicBezTo>
                    <a:pt x="816" y="0"/>
                    <a:pt x="562" y="102"/>
                    <a:pt x="371" y="292"/>
                  </a:cubicBezTo>
                  <a:cubicBezTo>
                    <a:pt x="86" y="577"/>
                    <a:pt x="1" y="1005"/>
                    <a:pt x="155" y="1378"/>
                  </a:cubicBezTo>
                  <a:cubicBezTo>
                    <a:pt x="309" y="1749"/>
                    <a:pt x="671" y="1992"/>
                    <a:pt x="1075" y="1992"/>
                  </a:cubicBezTo>
                  <a:cubicBezTo>
                    <a:pt x="1625" y="1991"/>
                    <a:pt x="2069" y="1546"/>
                    <a:pt x="2070" y="996"/>
                  </a:cubicBezTo>
                  <a:cubicBezTo>
                    <a:pt x="2070" y="594"/>
                    <a:pt x="1828" y="230"/>
                    <a:pt x="1455" y="76"/>
                  </a:cubicBezTo>
                  <a:cubicBezTo>
                    <a:pt x="1332" y="25"/>
                    <a:pt x="1203" y="0"/>
                    <a:pt x="1075" y="0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4100025" y="2009525"/>
              <a:ext cx="51775" cy="49800"/>
            </a:xfrm>
            <a:custGeom>
              <a:avLst/>
              <a:gdLst/>
              <a:ahLst/>
              <a:cxnLst/>
              <a:rect l="l" t="t" r="r" b="b"/>
              <a:pathLst>
                <a:path w="2071" h="1992" extrusionOk="0">
                  <a:moveTo>
                    <a:pt x="1075" y="263"/>
                  </a:moveTo>
                  <a:lnTo>
                    <a:pt x="1075" y="265"/>
                  </a:lnTo>
                  <a:cubicBezTo>
                    <a:pt x="1480" y="265"/>
                    <a:pt x="1807" y="592"/>
                    <a:pt x="1808" y="996"/>
                  </a:cubicBezTo>
                  <a:cubicBezTo>
                    <a:pt x="1808" y="1292"/>
                    <a:pt x="1629" y="1559"/>
                    <a:pt x="1356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8" y="1654"/>
                    <a:pt x="557" y="1514"/>
                  </a:cubicBezTo>
                  <a:cubicBezTo>
                    <a:pt x="348" y="1304"/>
                    <a:pt x="285" y="990"/>
                    <a:pt x="399" y="716"/>
                  </a:cubicBezTo>
                  <a:cubicBezTo>
                    <a:pt x="512" y="442"/>
                    <a:pt x="779" y="263"/>
                    <a:pt x="1075" y="263"/>
                  </a:cubicBezTo>
                  <a:close/>
                  <a:moveTo>
                    <a:pt x="1076" y="0"/>
                  </a:moveTo>
                  <a:cubicBezTo>
                    <a:pt x="816" y="0"/>
                    <a:pt x="562" y="102"/>
                    <a:pt x="371" y="292"/>
                  </a:cubicBezTo>
                  <a:cubicBezTo>
                    <a:pt x="86" y="577"/>
                    <a:pt x="1" y="1005"/>
                    <a:pt x="155" y="1378"/>
                  </a:cubicBezTo>
                  <a:cubicBezTo>
                    <a:pt x="309" y="1749"/>
                    <a:pt x="673" y="1992"/>
                    <a:pt x="1075" y="1992"/>
                  </a:cubicBezTo>
                  <a:cubicBezTo>
                    <a:pt x="1625" y="1991"/>
                    <a:pt x="2071" y="1546"/>
                    <a:pt x="2071" y="996"/>
                  </a:cubicBezTo>
                  <a:cubicBezTo>
                    <a:pt x="2071" y="594"/>
                    <a:pt x="1828" y="230"/>
                    <a:pt x="1456" y="76"/>
                  </a:cubicBezTo>
                  <a:cubicBezTo>
                    <a:pt x="1333" y="25"/>
                    <a:pt x="1204" y="0"/>
                    <a:pt x="1076" y="0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4178200" y="2009525"/>
              <a:ext cx="51750" cy="49800"/>
            </a:xfrm>
            <a:custGeom>
              <a:avLst/>
              <a:gdLst/>
              <a:ahLst/>
              <a:cxnLst/>
              <a:rect l="l" t="t" r="r" b="b"/>
              <a:pathLst>
                <a:path w="2070" h="1992" extrusionOk="0">
                  <a:moveTo>
                    <a:pt x="1074" y="263"/>
                  </a:moveTo>
                  <a:lnTo>
                    <a:pt x="1074" y="265"/>
                  </a:lnTo>
                  <a:cubicBezTo>
                    <a:pt x="1478" y="265"/>
                    <a:pt x="1806" y="592"/>
                    <a:pt x="1806" y="996"/>
                  </a:cubicBezTo>
                  <a:cubicBezTo>
                    <a:pt x="1806" y="1292"/>
                    <a:pt x="1628" y="1559"/>
                    <a:pt x="1354" y="1674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6" y="1654"/>
                    <a:pt x="556" y="1514"/>
                  </a:cubicBezTo>
                  <a:cubicBezTo>
                    <a:pt x="346" y="1304"/>
                    <a:pt x="284" y="990"/>
                    <a:pt x="397" y="716"/>
                  </a:cubicBezTo>
                  <a:cubicBezTo>
                    <a:pt x="510" y="442"/>
                    <a:pt x="777" y="263"/>
                    <a:pt x="1074" y="263"/>
                  </a:cubicBezTo>
                  <a:close/>
                  <a:moveTo>
                    <a:pt x="1074" y="0"/>
                  </a:moveTo>
                  <a:cubicBezTo>
                    <a:pt x="815" y="0"/>
                    <a:pt x="560" y="102"/>
                    <a:pt x="369" y="292"/>
                  </a:cubicBezTo>
                  <a:cubicBezTo>
                    <a:pt x="85" y="577"/>
                    <a:pt x="0" y="1005"/>
                    <a:pt x="154" y="1378"/>
                  </a:cubicBezTo>
                  <a:cubicBezTo>
                    <a:pt x="308" y="1749"/>
                    <a:pt x="671" y="1992"/>
                    <a:pt x="1074" y="1992"/>
                  </a:cubicBezTo>
                  <a:cubicBezTo>
                    <a:pt x="1623" y="1991"/>
                    <a:pt x="2069" y="1546"/>
                    <a:pt x="2070" y="996"/>
                  </a:cubicBezTo>
                  <a:cubicBezTo>
                    <a:pt x="2070" y="594"/>
                    <a:pt x="1827" y="230"/>
                    <a:pt x="1455" y="76"/>
                  </a:cubicBezTo>
                  <a:cubicBezTo>
                    <a:pt x="1332" y="25"/>
                    <a:pt x="1203" y="0"/>
                    <a:pt x="1074" y="0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4256325" y="2009525"/>
              <a:ext cx="51775" cy="49800"/>
            </a:xfrm>
            <a:custGeom>
              <a:avLst/>
              <a:gdLst/>
              <a:ahLst/>
              <a:cxnLst/>
              <a:rect l="l" t="t" r="r" b="b"/>
              <a:pathLst>
                <a:path w="2071" h="1992" extrusionOk="0">
                  <a:moveTo>
                    <a:pt x="1075" y="263"/>
                  </a:moveTo>
                  <a:lnTo>
                    <a:pt x="1075" y="265"/>
                  </a:lnTo>
                  <a:cubicBezTo>
                    <a:pt x="1479" y="265"/>
                    <a:pt x="1806" y="592"/>
                    <a:pt x="1807" y="996"/>
                  </a:cubicBezTo>
                  <a:cubicBezTo>
                    <a:pt x="1807" y="1292"/>
                    <a:pt x="1629" y="1559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7" y="1654"/>
                    <a:pt x="557" y="1514"/>
                  </a:cubicBezTo>
                  <a:cubicBezTo>
                    <a:pt x="347" y="1304"/>
                    <a:pt x="284" y="990"/>
                    <a:pt x="397" y="716"/>
                  </a:cubicBezTo>
                  <a:cubicBezTo>
                    <a:pt x="511" y="442"/>
                    <a:pt x="779" y="263"/>
                    <a:pt x="1075" y="263"/>
                  </a:cubicBezTo>
                  <a:close/>
                  <a:moveTo>
                    <a:pt x="1075" y="0"/>
                  </a:moveTo>
                  <a:cubicBezTo>
                    <a:pt x="816" y="0"/>
                    <a:pt x="561" y="102"/>
                    <a:pt x="371" y="292"/>
                  </a:cubicBezTo>
                  <a:cubicBezTo>
                    <a:pt x="86" y="577"/>
                    <a:pt x="0" y="1005"/>
                    <a:pt x="154" y="1378"/>
                  </a:cubicBezTo>
                  <a:cubicBezTo>
                    <a:pt x="308" y="1749"/>
                    <a:pt x="672" y="1992"/>
                    <a:pt x="1075" y="1992"/>
                  </a:cubicBezTo>
                  <a:cubicBezTo>
                    <a:pt x="1624" y="1991"/>
                    <a:pt x="2070" y="1546"/>
                    <a:pt x="2070" y="996"/>
                  </a:cubicBezTo>
                  <a:cubicBezTo>
                    <a:pt x="2070" y="594"/>
                    <a:pt x="1827" y="230"/>
                    <a:pt x="1456" y="76"/>
                  </a:cubicBezTo>
                  <a:cubicBezTo>
                    <a:pt x="1333" y="25"/>
                    <a:pt x="1203" y="0"/>
                    <a:pt x="1075" y="0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4334475" y="2009525"/>
              <a:ext cx="51775" cy="49800"/>
            </a:xfrm>
            <a:custGeom>
              <a:avLst/>
              <a:gdLst/>
              <a:ahLst/>
              <a:cxnLst/>
              <a:rect l="l" t="t" r="r" b="b"/>
              <a:pathLst>
                <a:path w="2071" h="1992" extrusionOk="0">
                  <a:moveTo>
                    <a:pt x="1075" y="263"/>
                  </a:moveTo>
                  <a:lnTo>
                    <a:pt x="1075" y="265"/>
                  </a:lnTo>
                  <a:cubicBezTo>
                    <a:pt x="1478" y="265"/>
                    <a:pt x="1806" y="592"/>
                    <a:pt x="1806" y="996"/>
                  </a:cubicBezTo>
                  <a:cubicBezTo>
                    <a:pt x="1806" y="1292"/>
                    <a:pt x="1628" y="1559"/>
                    <a:pt x="1354" y="1674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6" y="1654"/>
                    <a:pt x="556" y="1514"/>
                  </a:cubicBezTo>
                  <a:cubicBezTo>
                    <a:pt x="346" y="1304"/>
                    <a:pt x="284" y="990"/>
                    <a:pt x="397" y="716"/>
                  </a:cubicBezTo>
                  <a:cubicBezTo>
                    <a:pt x="510" y="442"/>
                    <a:pt x="778" y="263"/>
                    <a:pt x="1075" y="263"/>
                  </a:cubicBezTo>
                  <a:close/>
                  <a:moveTo>
                    <a:pt x="1074" y="0"/>
                  </a:moveTo>
                  <a:cubicBezTo>
                    <a:pt x="815" y="0"/>
                    <a:pt x="560" y="102"/>
                    <a:pt x="370" y="292"/>
                  </a:cubicBezTo>
                  <a:cubicBezTo>
                    <a:pt x="85" y="577"/>
                    <a:pt x="1" y="1005"/>
                    <a:pt x="155" y="1378"/>
                  </a:cubicBezTo>
                  <a:cubicBezTo>
                    <a:pt x="309" y="1749"/>
                    <a:pt x="671" y="1992"/>
                    <a:pt x="1075" y="1992"/>
                  </a:cubicBezTo>
                  <a:cubicBezTo>
                    <a:pt x="1624" y="1991"/>
                    <a:pt x="2069" y="1546"/>
                    <a:pt x="2070" y="996"/>
                  </a:cubicBezTo>
                  <a:cubicBezTo>
                    <a:pt x="2069" y="594"/>
                    <a:pt x="1828" y="230"/>
                    <a:pt x="1455" y="76"/>
                  </a:cubicBezTo>
                  <a:cubicBezTo>
                    <a:pt x="1332" y="25"/>
                    <a:pt x="1202" y="0"/>
                    <a:pt x="1074" y="0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3787500" y="2085700"/>
              <a:ext cx="51750" cy="49825"/>
            </a:xfrm>
            <a:custGeom>
              <a:avLst/>
              <a:gdLst/>
              <a:ahLst/>
              <a:cxnLst/>
              <a:rect l="l" t="t" r="r" b="b"/>
              <a:pathLst>
                <a:path w="2070" h="1993" extrusionOk="0">
                  <a:moveTo>
                    <a:pt x="1073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4" y="1729"/>
                  </a:cubicBezTo>
                  <a:cubicBezTo>
                    <a:pt x="883" y="1729"/>
                    <a:pt x="696" y="1655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7" y="264"/>
                    <a:pt x="1073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69" y="293"/>
                  </a:cubicBezTo>
                  <a:cubicBezTo>
                    <a:pt x="86" y="577"/>
                    <a:pt x="0" y="1006"/>
                    <a:pt x="154" y="1377"/>
                  </a:cubicBezTo>
                  <a:cubicBezTo>
                    <a:pt x="308" y="1750"/>
                    <a:pt x="671" y="1992"/>
                    <a:pt x="1073" y="1992"/>
                  </a:cubicBezTo>
                  <a:cubicBezTo>
                    <a:pt x="1623" y="1991"/>
                    <a:pt x="2069" y="1546"/>
                    <a:pt x="2070" y="997"/>
                  </a:cubicBezTo>
                  <a:cubicBezTo>
                    <a:pt x="2070" y="593"/>
                    <a:pt x="1827" y="231"/>
                    <a:pt x="1455" y="77"/>
                  </a:cubicBezTo>
                  <a:cubicBezTo>
                    <a:pt x="1332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3865625" y="2085700"/>
              <a:ext cx="51775" cy="49825"/>
            </a:xfrm>
            <a:custGeom>
              <a:avLst/>
              <a:gdLst/>
              <a:ahLst/>
              <a:cxnLst/>
              <a:rect l="l" t="t" r="r" b="b"/>
              <a:pathLst>
                <a:path w="2071" h="1993" extrusionOk="0">
                  <a:moveTo>
                    <a:pt x="1075" y="264"/>
                  </a:moveTo>
                  <a:cubicBezTo>
                    <a:pt x="1479" y="264"/>
                    <a:pt x="1806" y="592"/>
                    <a:pt x="1807" y="997"/>
                  </a:cubicBezTo>
                  <a:cubicBezTo>
                    <a:pt x="1807" y="1293"/>
                    <a:pt x="1629" y="1560"/>
                    <a:pt x="1355" y="1673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4"/>
                  </a:cubicBezTo>
                  <a:cubicBezTo>
                    <a:pt x="347" y="1305"/>
                    <a:pt x="284" y="990"/>
                    <a:pt x="397" y="716"/>
                  </a:cubicBezTo>
                  <a:cubicBezTo>
                    <a:pt x="511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7"/>
                    <a:pt x="0" y="1006"/>
                    <a:pt x="154" y="1377"/>
                  </a:cubicBezTo>
                  <a:cubicBezTo>
                    <a:pt x="309" y="1750"/>
                    <a:pt x="672" y="1992"/>
                    <a:pt x="1075" y="1992"/>
                  </a:cubicBezTo>
                  <a:cubicBezTo>
                    <a:pt x="1624" y="1991"/>
                    <a:pt x="2069" y="1546"/>
                    <a:pt x="2070" y="997"/>
                  </a:cubicBezTo>
                  <a:cubicBezTo>
                    <a:pt x="2070" y="593"/>
                    <a:pt x="1827" y="231"/>
                    <a:pt x="1456" y="77"/>
                  </a:cubicBezTo>
                  <a:cubicBezTo>
                    <a:pt x="1333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3943750" y="2085700"/>
              <a:ext cx="51775" cy="49825"/>
            </a:xfrm>
            <a:custGeom>
              <a:avLst/>
              <a:gdLst/>
              <a:ahLst/>
              <a:cxnLst/>
              <a:rect l="l" t="t" r="r" b="b"/>
              <a:pathLst>
                <a:path w="2071" h="1993" extrusionOk="0">
                  <a:moveTo>
                    <a:pt x="1075" y="264"/>
                  </a:moveTo>
                  <a:cubicBezTo>
                    <a:pt x="1479" y="264"/>
                    <a:pt x="1807" y="592"/>
                    <a:pt x="1807" y="997"/>
                  </a:cubicBezTo>
                  <a:cubicBezTo>
                    <a:pt x="1807" y="1293"/>
                    <a:pt x="1629" y="1560"/>
                    <a:pt x="1355" y="1673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4"/>
                  </a:cubicBezTo>
                  <a:cubicBezTo>
                    <a:pt x="347" y="1305"/>
                    <a:pt x="284" y="990"/>
                    <a:pt x="398" y="716"/>
                  </a:cubicBezTo>
                  <a:cubicBezTo>
                    <a:pt x="512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7"/>
                    <a:pt x="0" y="1006"/>
                    <a:pt x="155" y="1377"/>
                  </a:cubicBezTo>
                  <a:cubicBezTo>
                    <a:pt x="310" y="1750"/>
                    <a:pt x="672" y="1992"/>
                    <a:pt x="1075" y="1992"/>
                  </a:cubicBezTo>
                  <a:cubicBezTo>
                    <a:pt x="1625" y="1991"/>
                    <a:pt x="2070" y="1546"/>
                    <a:pt x="2070" y="997"/>
                  </a:cubicBezTo>
                  <a:cubicBezTo>
                    <a:pt x="2070" y="593"/>
                    <a:pt x="1829" y="231"/>
                    <a:pt x="1456" y="77"/>
                  </a:cubicBezTo>
                  <a:cubicBezTo>
                    <a:pt x="1333" y="26"/>
                    <a:pt x="1204" y="1"/>
                    <a:pt x="1075" y="1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4021900" y="2085700"/>
              <a:ext cx="51775" cy="49825"/>
            </a:xfrm>
            <a:custGeom>
              <a:avLst/>
              <a:gdLst/>
              <a:ahLst/>
              <a:cxnLst/>
              <a:rect l="l" t="t" r="r" b="b"/>
              <a:pathLst>
                <a:path w="2071" h="1993" extrusionOk="0">
                  <a:moveTo>
                    <a:pt x="1075" y="264"/>
                  </a:moveTo>
                  <a:cubicBezTo>
                    <a:pt x="1480" y="264"/>
                    <a:pt x="1807" y="592"/>
                    <a:pt x="1808" y="997"/>
                  </a:cubicBezTo>
                  <a:cubicBezTo>
                    <a:pt x="1808" y="1293"/>
                    <a:pt x="1629" y="1560"/>
                    <a:pt x="1355" y="1673"/>
                  </a:cubicBezTo>
                  <a:cubicBezTo>
                    <a:pt x="1265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4"/>
                  </a:cubicBezTo>
                  <a:cubicBezTo>
                    <a:pt x="348" y="1305"/>
                    <a:pt x="285" y="990"/>
                    <a:pt x="398" y="716"/>
                  </a:cubicBezTo>
                  <a:cubicBezTo>
                    <a:pt x="512" y="442"/>
                    <a:pt x="778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2" y="102"/>
                    <a:pt x="371" y="293"/>
                  </a:cubicBezTo>
                  <a:cubicBezTo>
                    <a:pt x="86" y="577"/>
                    <a:pt x="1" y="1006"/>
                    <a:pt x="155" y="1377"/>
                  </a:cubicBezTo>
                  <a:cubicBezTo>
                    <a:pt x="309" y="1750"/>
                    <a:pt x="671" y="1992"/>
                    <a:pt x="1075" y="1992"/>
                  </a:cubicBezTo>
                  <a:cubicBezTo>
                    <a:pt x="1625" y="1991"/>
                    <a:pt x="2069" y="1546"/>
                    <a:pt x="2070" y="997"/>
                  </a:cubicBezTo>
                  <a:cubicBezTo>
                    <a:pt x="2070" y="593"/>
                    <a:pt x="1828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4100025" y="2085700"/>
              <a:ext cx="51775" cy="49825"/>
            </a:xfrm>
            <a:custGeom>
              <a:avLst/>
              <a:gdLst/>
              <a:ahLst/>
              <a:cxnLst/>
              <a:rect l="l" t="t" r="r" b="b"/>
              <a:pathLst>
                <a:path w="2071" h="1993" extrusionOk="0">
                  <a:moveTo>
                    <a:pt x="1075" y="264"/>
                  </a:moveTo>
                  <a:cubicBezTo>
                    <a:pt x="1480" y="264"/>
                    <a:pt x="1808" y="592"/>
                    <a:pt x="1808" y="997"/>
                  </a:cubicBezTo>
                  <a:cubicBezTo>
                    <a:pt x="1808" y="1293"/>
                    <a:pt x="1629" y="1560"/>
                    <a:pt x="1356" y="1673"/>
                  </a:cubicBezTo>
                  <a:cubicBezTo>
                    <a:pt x="1265" y="1711"/>
                    <a:pt x="1170" y="1729"/>
                    <a:pt x="1075" y="1729"/>
                  </a:cubicBezTo>
                  <a:cubicBezTo>
                    <a:pt x="885" y="1729"/>
                    <a:pt x="697" y="1655"/>
                    <a:pt x="557" y="1514"/>
                  </a:cubicBezTo>
                  <a:cubicBezTo>
                    <a:pt x="348" y="1305"/>
                    <a:pt x="285" y="990"/>
                    <a:pt x="399" y="716"/>
                  </a:cubicBezTo>
                  <a:cubicBezTo>
                    <a:pt x="512" y="442"/>
                    <a:pt x="779" y="264"/>
                    <a:pt x="1075" y="264"/>
                  </a:cubicBezTo>
                  <a:close/>
                  <a:moveTo>
                    <a:pt x="1076" y="1"/>
                  </a:moveTo>
                  <a:cubicBezTo>
                    <a:pt x="816" y="1"/>
                    <a:pt x="562" y="102"/>
                    <a:pt x="371" y="293"/>
                  </a:cubicBezTo>
                  <a:cubicBezTo>
                    <a:pt x="86" y="578"/>
                    <a:pt x="1" y="1006"/>
                    <a:pt x="155" y="1377"/>
                  </a:cubicBezTo>
                  <a:cubicBezTo>
                    <a:pt x="309" y="1750"/>
                    <a:pt x="673" y="1992"/>
                    <a:pt x="1075" y="1992"/>
                  </a:cubicBezTo>
                  <a:cubicBezTo>
                    <a:pt x="1625" y="1991"/>
                    <a:pt x="2071" y="1546"/>
                    <a:pt x="2071" y="997"/>
                  </a:cubicBezTo>
                  <a:cubicBezTo>
                    <a:pt x="2071" y="593"/>
                    <a:pt x="1828" y="231"/>
                    <a:pt x="1456" y="77"/>
                  </a:cubicBezTo>
                  <a:cubicBezTo>
                    <a:pt x="1333" y="26"/>
                    <a:pt x="1204" y="1"/>
                    <a:pt x="1076" y="1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4178200" y="2085700"/>
              <a:ext cx="51750" cy="49825"/>
            </a:xfrm>
            <a:custGeom>
              <a:avLst/>
              <a:gdLst/>
              <a:ahLst/>
              <a:cxnLst/>
              <a:rect l="l" t="t" r="r" b="b"/>
              <a:pathLst>
                <a:path w="2070" h="1993" extrusionOk="0">
                  <a:moveTo>
                    <a:pt x="1074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4" y="1729"/>
                  </a:cubicBezTo>
                  <a:cubicBezTo>
                    <a:pt x="883" y="1729"/>
                    <a:pt x="696" y="1655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7" y="264"/>
                    <a:pt x="1074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69" y="293"/>
                  </a:cubicBezTo>
                  <a:cubicBezTo>
                    <a:pt x="85" y="578"/>
                    <a:pt x="0" y="1006"/>
                    <a:pt x="154" y="1377"/>
                  </a:cubicBezTo>
                  <a:cubicBezTo>
                    <a:pt x="308" y="1750"/>
                    <a:pt x="671" y="1992"/>
                    <a:pt x="1074" y="1992"/>
                  </a:cubicBezTo>
                  <a:cubicBezTo>
                    <a:pt x="1623" y="1991"/>
                    <a:pt x="2069" y="1546"/>
                    <a:pt x="2070" y="997"/>
                  </a:cubicBezTo>
                  <a:cubicBezTo>
                    <a:pt x="2070" y="593"/>
                    <a:pt x="1827" y="231"/>
                    <a:pt x="1455" y="77"/>
                  </a:cubicBezTo>
                  <a:cubicBezTo>
                    <a:pt x="1332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4256325" y="2085700"/>
              <a:ext cx="51775" cy="49825"/>
            </a:xfrm>
            <a:custGeom>
              <a:avLst/>
              <a:gdLst/>
              <a:ahLst/>
              <a:cxnLst/>
              <a:rect l="l" t="t" r="r" b="b"/>
              <a:pathLst>
                <a:path w="2071" h="1993" extrusionOk="0">
                  <a:moveTo>
                    <a:pt x="1075" y="264"/>
                  </a:moveTo>
                  <a:cubicBezTo>
                    <a:pt x="1479" y="264"/>
                    <a:pt x="1806" y="592"/>
                    <a:pt x="1807" y="997"/>
                  </a:cubicBezTo>
                  <a:cubicBezTo>
                    <a:pt x="1807" y="1293"/>
                    <a:pt x="1629" y="1560"/>
                    <a:pt x="1355" y="1673"/>
                  </a:cubicBezTo>
                  <a:cubicBezTo>
                    <a:pt x="1264" y="1711"/>
                    <a:pt x="1169" y="1729"/>
                    <a:pt x="1074" y="1729"/>
                  </a:cubicBezTo>
                  <a:cubicBezTo>
                    <a:pt x="884" y="1729"/>
                    <a:pt x="697" y="1655"/>
                    <a:pt x="557" y="1514"/>
                  </a:cubicBezTo>
                  <a:cubicBezTo>
                    <a:pt x="347" y="1305"/>
                    <a:pt x="284" y="990"/>
                    <a:pt x="397" y="716"/>
                  </a:cubicBezTo>
                  <a:cubicBezTo>
                    <a:pt x="511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7"/>
                    <a:pt x="0" y="1006"/>
                    <a:pt x="154" y="1377"/>
                  </a:cubicBezTo>
                  <a:cubicBezTo>
                    <a:pt x="308" y="1750"/>
                    <a:pt x="672" y="1992"/>
                    <a:pt x="1075" y="1992"/>
                  </a:cubicBezTo>
                  <a:cubicBezTo>
                    <a:pt x="1624" y="1991"/>
                    <a:pt x="2070" y="1546"/>
                    <a:pt x="2070" y="997"/>
                  </a:cubicBezTo>
                  <a:cubicBezTo>
                    <a:pt x="2070" y="593"/>
                    <a:pt x="1827" y="231"/>
                    <a:pt x="1456" y="77"/>
                  </a:cubicBezTo>
                  <a:cubicBezTo>
                    <a:pt x="1333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4334475" y="2085700"/>
              <a:ext cx="51775" cy="49825"/>
            </a:xfrm>
            <a:custGeom>
              <a:avLst/>
              <a:gdLst/>
              <a:ahLst/>
              <a:cxnLst/>
              <a:rect l="l" t="t" r="r" b="b"/>
              <a:pathLst>
                <a:path w="2071" h="1993" extrusionOk="0">
                  <a:moveTo>
                    <a:pt x="1075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4" y="1711"/>
                    <a:pt x="1169" y="1729"/>
                    <a:pt x="1074" y="1729"/>
                  </a:cubicBezTo>
                  <a:cubicBezTo>
                    <a:pt x="884" y="1729"/>
                    <a:pt x="696" y="1655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8" y="264"/>
                    <a:pt x="1075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70" y="293"/>
                  </a:cubicBezTo>
                  <a:cubicBezTo>
                    <a:pt x="85" y="578"/>
                    <a:pt x="1" y="1006"/>
                    <a:pt x="155" y="1377"/>
                  </a:cubicBezTo>
                  <a:cubicBezTo>
                    <a:pt x="309" y="1750"/>
                    <a:pt x="671" y="1992"/>
                    <a:pt x="1075" y="1992"/>
                  </a:cubicBezTo>
                  <a:cubicBezTo>
                    <a:pt x="1624" y="1991"/>
                    <a:pt x="2069" y="1546"/>
                    <a:pt x="2070" y="997"/>
                  </a:cubicBezTo>
                  <a:cubicBezTo>
                    <a:pt x="2069" y="593"/>
                    <a:pt x="1828" y="231"/>
                    <a:pt x="1455" y="77"/>
                  </a:cubicBezTo>
                  <a:cubicBezTo>
                    <a:pt x="1332" y="26"/>
                    <a:pt x="1202" y="1"/>
                    <a:pt x="1074" y="1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" name="Google Shape;112;p3"/>
          <p:cNvSpPr/>
          <p:nvPr/>
        </p:nvSpPr>
        <p:spPr>
          <a:xfrm>
            <a:off x="6914175" y="4475275"/>
            <a:ext cx="1885125" cy="1885125"/>
          </a:xfrm>
          <a:custGeom>
            <a:avLst/>
            <a:gdLst/>
            <a:ahLst/>
            <a:cxnLst/>
            <a:rect l="l" t="t" r="r" b="b"/>
            <a:pathLst>
              <a:path w="75405" h="75405" extrusionOk="0">
                <a:moveTo>
                  <a:pt x="37634" y="0"/>
                </a:moveTo>
                <a:cubicBezTo>
                  <a:pt x="37270" y="0"/>
                  <a:pt x="36976" y="295"/>
                  <a:pt x="36976" y="657"/>
                </a:cubicBezTo>
                <a:cubicBezTo>
                  <a:pt x="36976" y="1021"/>
                  <a:pt x="37270" y="1315"/>
                  <a:pt x="37634" y="1315"/>
                </a:cubicBezTo>
                <a:lnTo>
                  <a:pt x="37702" y="1315"/>
                </a:lnTo>
                <a:cubicBezTo>
                  <a:pt x="38544" y="1315"/>
                  <a:pt x="39394" y="1345"/>
                  <a:pt x="40230" y="1401"/>
                </a:cubicBezTo>
                <a:cubicBezTo>
                  <a:pt x="40245" y="1403"/>
                  <a:pt x="40260" y="1403"/>
                  <a:pt x="40276" y="1403"/>
                </a:cubicBezTo>
                <a:cubicBezTo>
                  <a:pt x="40629" y="1401"/>
                  <a:pt x="40919" y="1121"/>
                  <a:pt x="40931" y="767"/>
                </a:cubicBezTo>
                <a:cubicBezTo>
                  <a:pt x="40942" y="415"/>
                  <a:pt x="40672" y="114"/>
                  <a:pt x="40320" y="90"/>
                </a:cubicBezTo>
                <a:cubicBezTo>
                  <a:pt x="39454" y="30"/>
                  <a:pt x="38574" y="0"/>
                  <a:pt x="37702" y="0"/>
                </a:cubicBezTo>
                <a:close/>
                <a:moveTo>
                  <a:pt x="34992" y="98"/>
                </a:moveTo>
                <a:cubicBezTo>
                  <a:pt x="34976" y="98"/>
                  <a:pt x="34960" y="99"/>
                  <a:pt x="34943" y="100"/>
                </a:cubicBezTo>
                <a:cubicBezTo>
                  <a:pt x="34052" y="164"/>
                  <a:pt x="33152" y="262"/>
                  <a:pt x="32269" y="389"/>
                </a:cubicBezTo>
                <a:cubicBezTo>
                  <a:pt x="31928" y="438"/>
                  <a:pt x="31682" y="742"/>
                  <a:pt x="31706" y="1086"/>
                </a:cubicBezTo>
                <a:cubicBezTo>
                  <a:pt x="31730" y="1430"/>
                  <a:pt x="32018" y="1697"/>
                  <a:pt x="32362" y="1697"/>
                </a:cubicBezTo>
                <a:cubicBezTo>
                  <a:pt x="32393" y="1697"/>
                  <a:pt x="32426" y="1695"/>
                  <a:pt x="32457" y="1691"/>
                </a:cubicBezTo>
                <a:cubicBezTo>
                  <a:pt x="33309" y="1568"/>
                  <a:pt x="34177" y="1473"/>
                  <a:pt x="35039" y="1411"/>
                </a:cubicBezTo>
                <a:cubicBezTo>
                  <a:pt x="35401" y="1385"/>
                  <a:pt x="35673" y="1070"/>
                  <a:pt x="35647" y="707"/>
                </a:cubicBezTo>
                <a:cubicBezTo>
                  <a:pt x="35622" y="362"/>
                  <a:pt x="35334" y="98"/>
                  <a:pt x="34992" y="98"/>
                </a:cubicBezTo>
                <a:close/>
                <a:moveTo>
                  <a:pt x="42905" y="362"/>
                </a:moveTo>
                <a:cubicBezTo>
                  <a:pt x="42581" y="362"/>
                  <a:pt x="42299" y="599"/>
                  <a:pt x="42253" y="928"/>
                </a:cubicBezTo>
                <a:cubicBezTo>
                  <a:pt x="42202" y="1288"/>
                  <a:pt x="42453" y="1621"/>
                  <a:pt x="42813" y="1671"/>
                </a:cubicBezTo>
                <a:cubicBezTo>
                  <a:pt x="43667" y="1792"/>
                  <a:pt x="44528" y="1943"/>
                  <a:pt x="45370" y="2124"/>
                </a:cubicBezTo>
                <a:cubicBezTo>
                  <a:pt x="45415" y="2134"/>
                  <a:pt x="45462" y="2139"/>
                  <a:pt x="45508" y="2139"/>
                </a:cubicBezTo>
                <a:cubicBezTo>
                  <a:pt x="45844" y="2137"/>
                  <a:pt x="46126" y="1884"/>
                  <a:pt x="46161" y="1550"/>
                </a:cubicBezTo>
                <a:cubicBezTo>
                  <a:pt x="46195" y="1215"/>
                  <a:pt x="45974" y="908"/>
                  <a:pt x="45646" y="838"/>
                </a:cubicBezTo>
                <a:cubicBezTo>
                  <a:pt x="44773" y="651"/>
                  <a:pt x="43882" y="493"/>
                  <a:pt x="42996" y="368"/>
                </a:cubicBezTo>
                <a:cubicBezTo>
                  <a:pt x="42965" y="364"/>
                  <a:pt x="42935" y="362"/>
                  <a:pt x="42905" y="362"/>
                </a:cubicBezTo>
                <a:close/>
                <a:moveTo>
                  <a:pt x="29768" y="852"/>
                </a:moveTo>
                <a:cubicBezTo>
                  <a:pt x="29720" y="852"/>
                  <a:pt x="29671" y="857"/>
                  <a:pt x="29622" y="868"/>
                </a:cubicBezTo>
                <a:cubicBezTo>
                  <a:pt x="28747" y="1059"/>
                  <a:pt x="27870" y="1284"/>
                  <a:pt x="27016" y="1537"/>
                </a:cubicBezTo>
                <a:cubicBezTo>
                  <a:pt x="26701" y="1629"/>
                  <a:pt x="26502" y="1937"/>
                  <a:pt x="26549" y="2262"/>
                </a:cubicBezTo>
                <a:cubicBezTo>
                  <a:pt x="26595" y="2585"/>
                  <a:pt x="26874" y="2825"/>
                  <a:pt x="27201" y="2825"/>
                </a:cubicBezTo>
                <a:cubicBezTo>
                  <a:pt x="27264" y="2825"/>
                  <a:pt x="27327" y="2816"/>
                  <a:pt x="27387" y="2797"/>
                </a:cubicBezTo>
                <a:cubicBezTo>
                  <a:pt x="28213" y="2554"/>
                  <a:pt x="29059" y="2337"/>
                  <a:pt x="29902" y="2153"/>
                </a:cubicBezTo>
                <a:cubicBezTo>
                  <a:pt x="30259" y="2078"/>
                  <a:pt x="30487" y="1725"/>
                  <a:pt x="30408" y="1369"/>
                </a:cubicBezTo>
                <a:cubicBezTo>
                  <a:pt x="30341" y="1061"/>
                  <a:pt x="30070" y="852"/>
                  <a:pt x="29768" y="852"/>
                </a:cubicBezTo>
                <a:close/>
                <a:moveTo>
                  <a:pt x="48088" y="1475"/>
                </a:moveTo>
                <a:cubicBezTo>
                  <a:pt x="47802" y="1475"/>
                  <a:pt x="47541" y="1663"/>
                  <a:pt x="47457" y="1949"/>
                </a:cubicBezTo>
                <a:cubicBezTo>
                  <a:pt x="47357" y="2290"/>
                  <a:pt x="47548" y="2650"/>
                  <a:pt x="47886" y="2758"/>
                </a:cubicBezTo>
                <a:cubicBezTo>
                  <a:pt x="48713" y="2999"/>
                  <a:pt x="49542" y="3274"/>
                  <a:pt x="50352" y="3573"/>
                </a:cubicBezTo>
                <a:cubicBezTo>
                  <a:pt x="50425" y="3601"/>
                  <a:pt x="50502" y="3614"/>
                  <a:pt x="50581" y="3615"/>
                </a:cubicBezTo>
                <a:cubicBezTo>
                  <a:pt x="50582" y="3615"/>
                  <a:pt x="50583" y="3615"/>
                  <a:pt x="50583" y="3615"/>
                </a:cubicBezTo>
                <a:cubicBezTo>
                  <a:pt x="50901" y="3615"/>
                  <a:pt x="51173" y="3387"/>
                  <a:pt x="51230" y="3074"/>
                </a:cubicBezTo>
                <a:cubicBezTo>
                  <a:pt x="51285" y="2760"/>
                  <a:pt x="51109" y="2451"/>
                  <a:pt x="50809" y="2340"/>
                </a:cubicBezTo>
                <a:cubicBezTo>
                  <a:pt x="49970" y="2030"/>
                  <a:pt x="49111" y="1746"/>
                  <a:pt x="48254" y="1497"/>
                </a:cubicBezTo>
                <a:cubicBezTo>
                  <a:pt x="48199" y="1482"/>
                  <a:pt x="48143" y="1475"/>
                  <a:pt x="48088" y="1475"/>
                </a:cubicBezTo>
                <a:close/>
                <a:moveTo>
                  <a:pt x="24687" y="2351"/>
                </a:moveTo>
                <a:cubicBezTo>
                  <a:pt x="24612" y="2351"/>
                  <a:pt x="24537" y="2363"/>
                  <a:pt x="24462" y="2390"/>
                </a:cubicBezTo>
                <a:cubicBezTo>
                  <a:pt x="23628" y="2704"/>
                  <a:pt x="22793" y="3052"/>
                  <a:pt x="21983" y="3424"/>
                </a:cubicBezTo>
                <a:cubicBezTo>
                  <a:pt x="21701" y="3553"/>
                  <a:pt x="21548" y="3860"/>
                  <a:pt x="21614" y="4162"/>
                </a:cubicBezTo>
                <a:cubicBezTo>
                  <a:pt x="21681" y="4464"/>
                  <a:pt x="21948" y="4679"/>
                  <a:pt x="22257" y="4679"/>
                </a:cubicBezTo>
                <a:cubicBezTo>
                  <a:pt x="22352" y="4679"/>
                  <a:pt x="22445" y="4658"/>
                  <a:pt x="22530" y="4620"/>
                </a:cubicBezTo>
                <a:cubicBezTo>
                  <a:pt x="23313" y="4259"/>
                  <a:pt x="24119" y="3924"/>
                  <a:pt x="24925" y="3622"/>
                </a:cubicBezTo>
                <a:cubicBezTo>
                  <a:pt x="25261" y="3492"/>
                  <a:pt x="25430" y="3115"/>
                  <a:pt x="25304" y="2777"/>
                </a:cubicBezTo>
                <a:cubicBezTo>
                  <a:pt x="25204" y="2514"/>
                  <a:pt x="24954" y="2351"/>
                  <a:pt x="24687" y="2351"/>
                </a:cubicBezTo>
                <a:close/>
                <a:moveTo>
                  <a:pt x="53027" y="3309"/>
                </a:moveTo>
                <a:cubicBezTo>
                  <a:pt x="52778" y="3309"/>
                  <a:pt x="52538" y="3452"/>
                  <a:pt x="52428" y="3694"/>
                </a:cubicBezTo>
                <a:cubicBezTo>
                  <a:pt x="52278" y="4024"/>
                  <a:pt x="52425" y="4414"/>
                  <a:pt x="52755" y="4564"/>
                </a:cubicBezTo>
                <a:cubicBezTo>
                  <a:pt x="53539" y="4921"/>
                  <a:pt x="54322" y="5311"/>
                  <a:pt x="55080" y="5725"/>
                </a:cubicBezTo>
                <a:cubicBezTo>
                  <a:pt x="55176" y="5778"/>
                  <a:pt x="55285" y="5805"/>
                  <a:pt x="55395" y="5805"/>
                </a:cubicBezTo>
                <a:cubicBezTo>
                  <a:pt x="55695" y="5805"/>
                  <a:pt x="55958" y="5601"/>
                  <a:pt x="56032" y="5310"/>
                </a:cubicBezTo>
                <a:cubicBezTo>
                  <a:pt x="56106" y="5019"/>
                  <a:pt x="55973" y="4714"/>
                  <a:pt x="55708" y="4570"/>
                </a:cubicBezTo>
                <a:cubicBezTo>
                  <a:pt x="54922" y="4142"/>
                  <a:pt x="54112" y="3737"/>
                  <a:pt x="53299" y="3368"/>
                </a:cubicBezTo>
                <a:cubicBezTo>
                  <a:pt x="53211" y="3328"/>
                  <a:pt x="53118" y="3309"/>
                  <a:pt x="53027" y="3309"/>
                </a:cubicBezTo>
                <a:close/>
                <a:moveTo>
                  <a:pt x="19896" y="4552"/>
                </a:moveTo>
                <a:cubicBezTo>
                  <a:pt x="19790" y="4552"/>
                  <a:pt x="19681" y="4578"/>
                  <a:pt x="19581" y="4633"/>
                </a:cubicBezTo>
                <a:cubicBezTo>
                  <a:pt x="18800" y="5063"/>
                  <a:pt x="18023" y="5526"/>
                  <a:pt x="17272" y="6011"/>
                </a:cubicBezTo>
                <a:cubicBezTo>
                  <a:pt x="17027" y="6169"/>
                  <a:pt x="16916" y="6470"/>
                  <a:pt x="16998" y="6749"/>
                </a:cubicBezTo>
                <a:cubicBezTo>
                  <a:pt x="17080" y="7029"/>
                  <a:pt x="17337" y="7220"/>
                  <a:pt x="17629" y="7221"/>
                </a:cubicBezTo>
                <a:cubicBezTo>
                  <a:pt x="17755" y="7221"/>
                  <a:pt x="17880" y="7185"/>
                  <a:pt x="17986" y="7116"/>
                </a:cubicBezTo>
                <a:cubicBezTo>
                  <a:pt x="18710" y="6648"/>
                  <a:pt x="19459" y="6200"/>
                  <a:pt x="20214" y="5786"/>
                </a:cubicBezTo>
                <a:cubicBezTo>
                  <a:pt x="20532" y="5612"/>
                  <a:pt x="20649" y="5212"/>
                  <a:pt x="20474" y="4893"/>
                </a:cubicBezTo>
                <a:cubicBezTo>
                  <a:pt x="20354" y="4675"/>
                  <a:pt x="20129" y="4552"/>
                  <a:pt x="19896" y="4552"/>
                </a:cubicBezTo>
                <a:close/>
                <a:moveTo>
                  <a:pt x="57672" y="5837"/>
                </a:moveTo>
                <a:cubicBezTo>
                  <a:pt x="57456" y="5837"/>
                  <a:pt x="57244" y="5944"/>
                  <a:pt x="57119" y="6139"/>
                </a:cubicBezTo>
                <a:cubicBezTo>
                  <a:pt x="56922" y="6445"/>
                  <a:pt x="57011" y="6852"/>
                  <a:pt x="57316" y="7049"/>
                </a:cubicBezTo>
                <a:cubicBezTo>
                  <a:pt x="58043" y="7514"/>
                  <a:pt x="58761" y="8012"/>
                  <a:pt x="59452" y="8529"/>
                </a:cubicBezTo>
                <a:cubicBezTo>
                  <a:pt x="59564" y="8612"/>
                  <a:pt x="59701" y="8658"/>
                  <a:pt x="59841" y="8658"/>
                </a:cubicBezTo>
                <a:cubicBezTo>
                  <a:pt x="59842" y="8658"/>
                  <a:pt x="59844" y="8658"/>
                  <a:pt x="59846" y="8658"/>
                </a:cubicBezTo>
                <a:lnTo>
                  <a:pt x="59846" y="8659"/>
                </a:lnTo>
                <a:cubicBezTo>
                  <a:pt x="60129" y="8659"/>
                  <a:pt x="60381" y="8478"/>
                  <a:pt x="60470" y="8209"/>
                </a:cubicBezTo>
                <a:cubicBezTo>
                  <a:pt x="60560" y="7940"/>
                  <a:pt x="60466" y="7644"/>
                  <a:pt x="60240" y="7474"/>
                </a:cubicBezTo>
                <a:cubicBezTo>
                  <a:pt x="59524" y="6940"/>
                  <a:pt x="58779" y="6424"/>
                  <a:pt x="58028" y="5942"/>
                </a:cubicBezTo>
                <a:cubicBezTo>
                  <a:pt x="57917" y="5871"/>
                  <a:pt x="57794" y="5837"/>
                  <a:pt x="57672" y="5837"/>
                </a:cubicBezTo>
                <a:close/>
                <a:moveTo>
                  <a:pt x="15473" y="7408"/>
                </a:moveTo>
                <a:cubicBezTo>
                  <a:pt x="15330" y="7408"/>
                  <a:pt x="15187" y="7454"/>
                  <a:pt x="15066" y="7550"/>
                </a:cubicBezTo>
                <a:cubicBezTo>
                  <a:pt x="14352" y="8086"/>
                  <a:pt x="13648" y="8655"/>
                  <a:pt x="12974" y="9242"/>
                </a:cubicBezTo>
                <a:cubicBezTo>
                  <a:pt x="12767" y="9422"/>
                  <a:pt x="12694" y="9711"/>
                  <a:pt x="12790" y="9969"/>
                </a:cubicBezTo>
                <a:cubicBezTo>
                  <a:pt x="12886" y="10226"/>
                  <a:pt x="13131" y="10395"/>
                  <a:pt x="13406" y="10395"/>
                </a:cubicBezTo>
                <a:cubicBezTo>
                  <a:pt x="13564" y="10395"/>
                  <a:pt x="13717" y="10339"/>
                  <a:pt x="13837" y="10235"/>
                </a:cubicBezTo>
                <a:cubicBezTo>
                  <a:pt x="14487" y="9668"/>
                  <a:pt x="15167" y="9118"/>
                  <a:pt x="15855" y="8601"/>
                </a:cubicBezTo>
                <a:cubicBezTo>
                  <a:pt x="16156" y="8387"/>
                  <a:pt x="16221" y="7966"/>
                  <a:pt x="15998" y="7670"/>
                </a:cubicBezTo>
                <a:cubicBezTo>
                  <a:pt x="15869" y="7498"/>
                  <a:pt x="15672" y="7408"/>
                  <a:pt x="15473" y="7408"/>
                </a:cubicBezTo>
                <a:close/>
                <a:moveTo>
                  <a:pt x="61907" y="9000"/>
                </a:moveTo>
                <a:cubicBezTo>
                  <a:pt x="61722" y="9000"/>
                  <a:pt x="61539" y="9077"/>
                  <a:pt x="61409" y="9228"/>
                </a:cubicBezTo>
                <a:cubicBezTo>
                  <a:pt x="61172" y="9503"/>
                  <a:pt x="61203" y="9919"/>
                  <a:pt x="61478" y="10156"/>
                </a:cubicBezTo>
                <a:cubicBezTo>
                  <a:pt x="62129" y="10719"/>
                  <a:pt x="62770" y="11313"/>
                  <a:pt x="63382" y="11923"/>
                </a:cubicBezTo>
                <a:cubicBezTo>
                  <a:pt x="63505" y="12045"/>
                  <a:pt x="63671" y="12115"/>
                  <a:pt x="63846" y="12115"/>
                </a:cubicBezTo>
                <a:lnTo>
                  <a:pt x="63846" y="12114"/>
                </a:lnTo>
                <a:cubicBezTo>
                  <a:pt x="64112" y="12114"/>
                  <a:pt x="64351" y="11953"/>
                  <a:pt x="64453" y="11707"/>
                </a:cubicBezTo>
                <a:cubicBezTo>
                  <a:pt x="64554" y="11461"/>
                  <a:pt x="64497" y="11178"/>
                  <a:pt x="64309" y="10990"/>
                </a:cubicBezTo>
                <a:cubicBezTo>
                  <a:pt x="63675" y="10359"/>
                  <a:pt x="63012" y="9742"/>
                  <a:pt x="62337" y="9160"/>
                </a:cubicBezTo>
                <a:cubicBezTo>
                  <a:pt x="62212" y="9053"/>
                  <a:pt x="62059" y="9000"/>
                  <a:pt x="61907" y="9000"/>
                </a:cubicBezTo>
                <a:close/>
                <a:moveTo>
                  <a:pt x="11466" y="10893"/>
                </a:moveTo>
                <a:cubicBezTo>
                  <a:pt x="11301" y="10893"/>
                  <a:pt x="11136" y="10955"/>
                  <a:pt x="11008" y="11078"/>
                </a:cubicBezTo>
                <a:cubicBezTo>
                  <a:pt x="10377" y="11711"/>
                  <a:pt x="9760" y="12374"/>
                  <a:pt x="9176" y="13049"/>
                </a:cubicBezTo>
                <a:cubicBezTo>
                  <a:pt x="9009" y="13245"/>
                  <a:pt x="8969" y="13519"/>
                  <a:pt x="9076" y="13753"/>
                </a:cubicBezTo>
                <a:cubicBezTo>
                  <a:pt x="9183" y="13987"/>
                  <a:pt x="9417" y="14137"/>
                  <a:pt x="9674" y="14138"/>
                </a:cubicBezTo>
                <a:cubicBezTo>
                  <a:pt x="9864" y="14138"/>
                  <a:pt x="10046" y="14055"/>
                  <a:pt x="10171" y="13910"/>
                </a:cubicBezTo>
                <a:cubicBezTo>
                  <a:pt x="10735" y="13258"/>
                  <a:pt x="11329" y="12618"/>
                  <a:pt x="11939" y="12007"/>
                </a:cubicBezTo>
                <a:cubicBezTo>
                  <a:pt x="12188" y="11748"/>
                  <a:pt x="12184" y="11338"/>
                  <a:pt x="11930" y="11085"/>
                </a:cubicBezTo>
                <a:cubicBezTo>
                  <a:pt x="11802" y="10957"/>
                  <a:pt x="11634" y="10893"/>
                  <a:pt x="11466" y="10893"/>
                </a:cubicBezTo>
                <a:close/>
                <a:moveTo>
                  <a:pt x="65651" y="12730"/>
                </a:moveTo>
                <a:cubicBezTo>
                  <a:pt x="65498" y="12730"/>
                  <a:pt x="65344" y="12783"/>
                  <a:pt x="65219" y="12892"/>
                </a:cubicBezTo>
                <a:cubicBezTo>
                  <a:pt x="64945" y="13130"/>
                  <a:pt x="64916" y="13545"/>
                  <a:pt x="65155" y="13820"/>
                </a:cubicBezTo>
                <a:cubicBezTo>
                  <a:pt x="65721" y="14470"/>
                  <a:pt x="66271" y="15148"/>
                  <a:pt x="66790" y="15838"/>
                </a:cubicBezTo>
                <a:cubicBezTo>
                  <a:pt x="66914" y="16003"/>
                  <a:pt x="67109" y="16099"/>
                  <a:pt x="67315" y="16099"/>
                </a:cubicBezTo>
                <a:lnTo>
                  <a:pt x="67317" y="16099"/>
                </a:lnTo>
                <a:cubicBezTo>
                  <a:pt x="67565" y="16099"/>
                  <a:pt x="67793" y="15958"/>
                  <a:pt x="67904" y="15734"/>
                </a:cubicBezTo>
                <a:cubicBezTo>
                  <a:pt x="68016" y="15512"/>
                  <a:pt x="67991" y="15246"/>
                  <a:pt x="67841" y="15046"/>
                </a:cubicBezTo>
                <a:cubicBezTo>
                  <a:pt x="67303" y="14332"/>
                  <a:pt x="66733" y="13628"/>
                  <a:pt x="66148" y="12956"/>
                </a:cubicBezTo>
                <a:cubicBezTo>
                  <a:pt x="66018" y="12806"/>
                  <a:pt x="65835" y="12730"/>
                  <a:pt x="65651" y="12730"/>
                </a:cubicBezTo>
                <a:close/>
                <a:moveTo>
                  <a:pt x="8017" y="14883"/>
                </a:moveTo>
                <a:cubicBezTo>
                  <a:pt x="7816" y="14883"/>
                  <a:pt x="7619" y="14974"/>
                  <a:pt x="7490" y="15147"/>
                </a:cubicBezTo>
                <a:cubicBezTo>
                  <a:pt x="6954" y="15863"/>
                  <a:pt x="6438" y="16607"/>
                  <a:pt x="5955" y="17360"/>
                </a:cubicBezTo>
                <a:cubicBezTo>
                  <a:pt x="5675" y="17796"/>
                  <a:pt x="5988" y="18371"/>
                  <a:pt x="6508" y="18372"/>
                </a:cubicBezTo>
                <a:cubicBezTo>
                  <a:pt x="6731" y="18372"/>
                  <a:pt x="6941" y="18258"/>
                  <a:pt x="7062" y="18069"/>
                </a:cubicBezTo>
                <a:cubicBezTo>
                  <a:pt x="7527" y="17343"/>
                  <a:pt x="8026" y="16625"/>
                  <a:pt x="8543" y="15935"/>
                </a:cubicBezTo>
                <a:cubicBezTo>
                  <a:pt x="8760" y="15644"/>
                  <a:pt x="8700" y="15232"/>
                  <a:pt x="8410" y="15014"/>
                </a:cubicBezTo>
                <a:cubicBezTo>
                  <a:pt x="8292" y="14926"/>
                  <a:pt x="8154" y="14883"/>
                  <a:pt x="8017" y="14883"/>
                </a:cubicBezTo>
                <a:close/>
                <a:moveTo>
                  <a:pt x="68828" y="16948"/>
                </a:moveTo>
                <a:cubicBezTo>
                  <a:pt x="68705" y="16948"/>
                  <a:pt x="68582" y="16982"/>
                  <a:pt x="68472" y="17054"/>
                </a:cubicBezTo>
                <a:cubicBezTo>
                  <a:pt x="68166" y="17252"/>
                  <a:pt x="68079" y="17660"/>
                  <a:pt x="68278" y="17965"/>
                </a:cubicBezTo>
                <a:cubicBezTo>
                  <a:pt x="68744" y="18688"/>
                  <a:pt x="69192" y="19437"/>
                  <a:pt x="69608" y="20193"/>
                </a:cubicBezTo>
                <a:cubicBezTo>
                  <a:pt x="69723" y="20403"/>
                  <a:pt x="69945" y="20534"/>
                  <a:pt x="70184" y="20534"/>
                </a:cubicBezTo>
                <a:lnTo>
                  <a:pt x="70186" y="20534"/>
                </a:lnTo>
                <a:cubicBezTo>
                  <a:pt x="70686" y="20534"/>
                  <a:pt x="71002" y="19997"/>
                  <a:pt x="70761" y="19559"/>
                </a:cubicBezTo>
                <a:cubicBezTo>
                  <a:pt x="70330" y="18776"/>
                  <a:pt x="69866" y="17999"/>
                  <a:pt x="69382" y="17251"/>
                </a:cubicBezTo>
                <a:cubicBezTo>
                  <a:pt x="69256" y="17055"/>
                  <a:pt x="69044" y="16948"/>
                  <a:pt x="68828" y="16948"/>
                </a:cubicBezTo>
                <a:close/>
                <a:moveTo>
                  <a:pt x="5160" y="19332"/>
                </a:moveTo>
                <a:cubicBezTo>
                  <a:pt x="4927" y="19332"/>
                  <a:pt x="4701" y="19456"/>
                  <a:pt x="4582" y="19674"/>
                </a:cubicBezTo>
                <a:cubicBezTo>
                  <a:pt x="4154" y="20460"/>
                  <a:pt x="3748" y="21271"/>
                  <a:pt x="3378" y="22083"/>
                </a:cubicBezTo>
                <a:cubicBezTo>
                  <a:pt x="3180" y="22519"/>
                  <a:pt x="3498" y="23014"/>
                  <a:pt x="3976" y="23015"/>
                </a:cubicBezTo>
                <a:cubicBezTo>
                  <a:pt x="4234" y="23015"/>
                  <a:pt x="4468" y="22864"/>
                  <a:pt x="4574" y="22629"/>
                </a:cubicBezTo>
                <a:cubicBezTo>
                  <a:pt x="4932" y="21844"/>
                  <a:pt x="5324" y="21062"/>
                  <a:pt x="5737" y="20304"/>
                </a:cubicBezTo>
                <a:cubicBezTo>
                  <a:pt x="5910" y="19986"/>
                  <a:pt x="5793" y="19586"/>
                  <a:pt x="5474" y="19413"/>
                </a:cubicBezTo>
                <a:cubicBezTo>
                  <a:pt x="5374" y="19358"/>
                  <a:pt x="5266" y="19332"/>
                  <a:pt x="5160" y="19332"/>
                </a:cubicBezTo>
                <a:close/>
                <a:moveTo>
                  <a:pt x="71375" y="21582"/>
                </a:moveTo>
                <a:cubicBezTo>
                  <a:pt x="71283" y="21582"/>
                  <a:pt x="71189" y="21601"/>
                  <a:pt x="71100" y="21642"/>
                </a:cubicBezTo>
                <a:cubicBezTo>
                  <a:pt x="70772" y="21793"/>
                  <a:pt x="70628" y="22181"/>
                  <a:pt x="70775" y="22510"/>
                </a:cubicBezTo>
                <a:cubicBezTo>
                  <a:pt x="71137" y="23294"/>
                  <a:pt x="71473" y="24100"/>
                  <a:pt x="71774" y="24904"/>
                </a:cubicBezTo>
                <a:cubicBezTo>
                  <a:pt x="71872" y="25160"/>
                  <a:pt x="72117" y="25329"/>
                  <a:pt x="72391" y="25329"/>
                </a:cubicBezTo>
                <a:cubicBezTo>
                  <a:pt x="72850" y="25328"/>
                  <a:pt x="73167" y="24870"/>
                  <a:pt x="73006" y="24440"/>
                </a:cubicBezTo>
                <a:cubicBezTo>
                  <a:pt x="72692" y="23607"/>
                  <a:pt x="72345" y="22772"/>
                  <a:pt x="71970" y="21960"/>
                </a:cubicBezTo>
                <a:cubicBezTo>
                  <a:pt x="71859" y="21722"/>
                  <a:pt x="71622" y="21582"/>
                  <a:pt x="71375" y="21582"/>
                </a:cubicBezTo>
                <a:close/>
                <a:moveTo>
                  <a:pt x="2971" y="24130"/>
                </a:moveTo>
                <a:cubicBezTo>
                  <a:pt x="2699" y="24130"/>
                  <a:pt x="2444" y="24300"/>
                  <a:pt x="2349" y="24573"/>
                </a:cubicBezTo>
                <a:cubicBezTo>
                  <a:pt x="2039" y="25411"/>
                  <a:pt x="1754" y="26271"/>
                  <a:pt x="1504" y="27129"/>
                </a:cubicBezTo>
                <a:cubicBezTo>
                  <a:pt x="1381" y="27549"/>
                  <a:pt x="1697" y="27969"/>
                  <a:pt x="2135" y="27970"/>
                </a:cubicBezTo>
                <a:cubicBezTo>
                  <a:pt x="2428" y="27969"/>
                  <a:pt x="2684" y="27776"/>
                  <a:pt x="2766" y="27496"/>
                </a:cubicBezTo>
                <a:cubicBezTo>
                  <a:pt x="3007" y="26669"/>
                  <a:pt x="3282" y="25839"/>
                  <a:pt x="3582" y="25031"/>
                </a:cubicBezTo>
                <a:cubicBezTo>
                  <a:pt x="3718" y="24688"/>
                  <a:pt x="3545" y="24300"/>
                  <a:pt x="3199" y="24171"/>
                </a:cubicBezTo>
                <a:cubicBezTo>
                  <a:pt x="3124" y="24143"/>
                  <a:pt x="3047" y="24130"/>
                  <a:pt x="2971" y="24130"/>
                </a:cubicBezTo>
                <a:close/>
                <a:moveTo>
                  <a:pt x="73229" y="26514"/>
                </a:moveTo>
                <a:cubicBezTo>
                  <a:pt x="73167" y="26514"/>
                  <a:pt x="73104" y="26523"/>
                  <a:pt x="73042" y="26541"/>
                </a:cubicBezTo>
                <a:cubicBezTo>
                  <a:pt x="72691" y="26645"/>
                  <a:pt x="72493" y="27016"/>
                  <a:pt x="72600" y="27365"/>
                </a:cubicBezTo>
                <a:cubicBezTo>
                  <a:pt x="72845" y="28194"/>
                  <a:pt x="73062" y="29040"/>
                  <a:pt x="73245" y="29879"/>
                </a:cubicBezTo>
                <a:cubicBezTo>
                  <a:pt x="73312" y="30181"/>
                  <a:pt x="73579" y="30396"/>
                  <a:pt x="73887" y="30397"/>
                </a:cubicBezTo>
                <a:cubicBezTo>
                  <a:pt x="74307" y="30396"/>
                  <a:pt x="74619" y="30009"/>
                  <a:pt x="74530" y="29599"/>
                </a:cubicBezTo>
                <a:cubicBezTo>
                  <a:pt x="74341" y="28728"/>
                  <a:pt x="74114" y="27852"/>
                  <a:pt x="73861" y="26992"/>
                </a:cubicBezTo>
                <a:cubicBezTo>
                  <a:pt x="73779" y="26702"/>
                  <a:pt x="73515" y="26514"/>
                  <a:pt x="73229" y="26514"/>
                </a:cubicBezTo>
                <a:close/>
                <a:moveTo>
                  <a:pt x="1486" y="29218"/>
                </a:moveTo>
                <a:cubicBezTo>
                  <a:pt x="1183" y="29218"/>
                  <a:pt x="910" y="29428"/>
                  <a:pt x="844" y="29737"/>
                </a:cubicBezTo>
                <a:cubicBezTo>
                  <a:pt x="656" y="30609"/>
                  <a:pt x="498" y="31500"/>
                  <a:pt x="373" y="32386"/>
                </a:cubicBezTo>
                <a:cubicBezTo>
                  <a:pt x="317" y="32782"/>
                  <a:pt x="625" y="33135"/>
                  <a:pt x="1024" y="33135"/>
                </a:cubicBezTo>
                <a:cubicBezTo>
                  <a:pt x="1351" y="33135"/>
                  <a:pt x="1629" y="32893"/>
                  <a:pt x="1675" y="32570"/>
                </a:cubicBezTo>
                <a:cubicBezTo>
                  <a:pt x="1796" y="31715"/>
                  <a:pt x="1948" y="30855"/>
                  <a:pt x="2130" y="30014"/>
                </a:cubicBezTo>
                <a:cubicBezTo>
                  <a:pt x="2206" y="29659"/>
                  <a:pt x="1980" y="29309"/>
                  <a:pt x="1625" y="29233"/>
                </a:cubicBezTo>
                <a:cubicBezTo>
                  <a:pt x="1579" y="29223"/>
                  <a:pt x="1532" y="29218"/>
                  <a:pt x="1486" y="29218"/>
                </a:cubicBezTo>
                <a:close/>
                <a:moveTo>
                  <a:pt x="74362" y="31682"/>
                </a:moveTo>
                <a:cubicBezTo>
                  <a:pt x="74331" y="31682"/>
                  <a:pt x="74299" y="31684"/>
                  <a:pt x="74267" y="31688"/>
                </a:cubicBezTo>
                <a:cubicBezTo>
                  <a:pt x="73908" y="31741"/>
                  <a:pt x="73659" y="32074"/>
                  <a:pt x="73711" y="32433"/>
                </a:cubicBezTo>
                <a:cubicBezTo>
                  <a:pt x="73834" y="33283"/>
                  <a:pt x="73928" y="34152"/>
                  <a:pt x="73993" y="35015"/>
                </a:cubicBezTo>
                <a:cubicBezTo>
                  <a:pt x="74017" y="35359"/>
                  <a:pt x="74303" y="35624"/>
                  <a:pt x="74647" y="35625"/>
                </a:cubicBezTo>
                <a:cubicBezTo>
                  <a:pt x="74663" y="35625"/>
                  <a:pt x="74680" y="35624"/>
                  <a:pt x="74695" y="35623"/>
                </a:cubicBezTo>
                <a:cubicBezTo>
                  <a:pt x="75058" y="35597"/>
                  <a:pt x="75331" y="35281"/>
                  <a:pt x="75304" y="34920"/>
                </a:cubicBezTo>
                <a:cubicBezTo>
                  <a:pt x="75237" y="34024"/>
                  <a:pt x="75140" y="33125"/>
                  <a:pt x="75012" y="32245"/>
                </a:cubicBezTo>
                <a:cubicBezTo>
                  <a:pt x="74965" y="31918"/>
                  <a:pt x="74684" y="31682"/>
                  <a:pt x="74362" y="31682"/>
                </a:cubicBezTo>
                <a:close/>
                <a:moveTo>
                  <a:pt x="746" y="34455"/>
                </a:moveTo>
                <a:cubicBezTo>
                  <a:pt x="406" y="34455"/>
                  <a:pt x="119" y="34717"/>
                  <a:pt x="92" y="35062"/>
                </a:cubicBezTo>
                <a:cubicBezTo>
                  <a:pt x="31" y="35934"/>
                  <a:pt x="0" y="36823"/>
                  <a:pt x="0" y="37697"/>
                </a:cubicBezTo>
                <a:lnTo>
                  <a:pt x="0" y="37748"/>
                </a:lnTo>
                <a:cubicBezTo>
                  <a:pt x="0" y="38112"/>
                  <a:pt x="295" y="38405"/>
                  <a:pt x="659" y="38405"/>
                </a:cubicBezTo>
                <a:cubicBezTo>
                  <a:pt x="1021" y="38405"/>
                  <a:pt x="1316" y="38112"/>
                  <a:pt x="1316" y="37748"/>
                </a:cubicBezTo>
                <a:lnTo>
                  <a:pt x="1316" y="37702"/>
                </a:lnTo>
                <a:cubicBezTo>
                  <a:pt x="1316" y="36853"/>
                  <a:pt x="1345" y="35995"/>
                  <a:pt x="1404" y="35152"/>
                </a:cubicBezTo>
                <a:cubicBezTo>
                  <a:pt x="1425" y="34791"/>
                  <a:pt x="1153" y="34481"/>
                  <a:pt x="793" y="34457"/>
                </a:cubicBezTo>
                <a:cubicBezTo>
                  <a:pt x="777" y="34456"/>
                  <a:pt x="761" y="34455"/>
                  <a:pt x="746" y="34455"/>
                </a:cubicBezTo>
                <a:close/>
                <a:moveTo>
                  <a:pt x="74747" y="36952"/>
                </a:moveTo>
                <a:cubicBezTo>
                  <a:pt x="74384" y="36952"/>
                  <a:pt x="74089" y="37246"/>
                  <a:pt x="74089" y="37609"/>
                </a:cubicBezTo>
                <a:lnTo>
                  <a:pt x="74089" y="37703"/>
                </a:lnTo>
                <a:cubicBezTo>
                  <a:pt x="74089" y="38566"/>
                  <a:pt x="74059" y="39439"/>
                  <a:pt x="73998" y="40298"/>
                </a:cubicBezTo>
                <a:cubicBezTo>
                  <a:pt x="73973" y="40660"/>
                  <a:pt x="74245" y="40974"/>
                  <a:pt x="74608" y="41001"/>
                </a:cubicBezTo>
                <a:cubicBezTo>
                  <a:pt x="74624" y="41002"/>
                  <a:pt x="74639" y="41002"/>
                  <a:pt x="74655" y="41002"/>
                </a:cubicBezTo>
                <a:cubicBezTo>
                  <a:pt x="75000" y="41001"/>
                  <a:pt x="75285" y="40735"/>
                  <a:pt x="75311" y="40391"/>
                </a:cubicBezTo>
                <a:cubicBezTo>
                  <a:pt x="75373" y="39501"/>
                  <a:pt x="75405" y="38596"/>
                  <a:pt x="75405" y="37703"/>
                </a:cubicBezTo>
                <a:lnTo>
                  <a:pt x="75405" y="37609"/>
                </a:lnTo>
                <a:cubicBezTo>
                  <a:pt x="75405" y="37246"/>
                  <a:pt x="75110" y="36952"/>
                  <a:pt x="74747" y="36952"/>
                </a:cubicBezTo>
                <a:close/>
                <a:moveTo>
                  <a:pt x="754" y="39733"/>
                </a:moveTo>
                <a:cubicBezTo>
                  <a:pt x="739" y="39733"/>
                  <a:pt x="723" y="39734"/>
                  <a:pt x="707" y="39735"/>
                </a:cubicBezTo>
                <a:cubicBezTo>
                  <a:pt x="345" y="39760"/>
                  <a:pt x="72" y="40075"/>
                  <a:pt x="99" y="40438"/>
                </a:cubicBezTo>
                <a:cubicBezTo>
                  <a:pt x="163" y="41331"/>
                  <a:pt x="259" y="42230"/>
                  <a:pt x="386" y="43113"/>
                </a:cubicBezTo>
                <a:cubicBezTo>
                  <a:pt x="432" y="43435"/>
                  <a:pt x="710" y="43676"/>
                  <a:pt x="1035" y="43677"/>
                </a:cubicBezTo>
                <a:cubicBezTo>
                  <a:pt x="1068" y="43676"/>
                  <a:pt x="1099" y="43674"/>
                  <a:pt x="1130" y="43670"/>
                </a:cubicBezTo>
                <a:cubicBezTo>
                  <a:pt x="1489" y="43618"/>
                  <a:pt x="1738" y="43284"/>
                  <a:pt x="1687" y="42925"/>
                </a:cubicBezTo>
                <a:cubicBezTo>
                  <a:pt x="1565" y="42074"/>
                  <a:pt x="1472" y="41206"/>
                  <a:pt x="1410" y="40343"/>
                </a:cubicBezTo>
                <a:cubicBezTo>
                  <a:pt x="1385" y="39997"/>
                  <a:pt x="1096" y="39733"/>
                  <a:pt x="754" y="39733"/>
                </a:cubicBezTo>
                <a:close/>
                <a:moveTo>
                  <a:pt x="74373" y="42311"/>
                </a:moveTo>
                <a:cubicBezTo>
                  <a:pt x="74050" y="42311"/>
                  <a:pt x="73768" y="42550"/>
                  <a:pt x="73723" y="42880"/>
                </a:cubicBezTo>
                <a:cubicBezTo>
                  <a:pt x="73602" y="43736"/>
                  <a:pt x="73448" y="44595"/>
                  <a:pt x="73266" y="45435"/>
                </a:cubicBezTo>
                <a:cubicBezTo>
                  <a:pt x="73178" y="45845"/>
                  <a:pt x="73490" y="46232"/>
                  <a:pt x="73909" y="46232"/>
                </a:cubicBezTo>
                <a:cubicBezTo>
                  <a:pt x="74219" y="46231"/>
                  <a:pt x="74485" y="46015"/>
                  <a:pt x="74550" y="45713"/>
                </a:cubicBezTo>
                <a:cubicBezTo>
                  <a:pt x="74739" y="44843"/>
                  <a:pt x="74898" y="43952"/>
                  <a:pt x="75025" y="43065"/>
                </a:cubicBezTo>
                <a:cubicBezTo>
                  <a:pt x="75079" y="42705"/>
                  <a:pt x="74828" y="42369"/>
                  <a:pt x="74467" y="42318"/>
                </a:cubicBezTo>
                <a:cubicBezTo>
                  <a:pt x="74435" y="42313"/>
                  <a:pt x="74404" y="42311"/>
                  <a:pt x="74373" y="42311"/>
                </a:cubicBezTo>
                <a:close/>
                <a:moveTo>
                  <a:pt x="1505" y="44962"/>
                </a:moveTo>
                <a:cubicBezTo>
                  <a:pt x="1459" y="44962"/>
                  <a:pt x="1413" y="44967"/>
                  <a:pt x="1366" y="44977"/>
                </a:cubicBezTo>
                <a:cubicBezTo>
                  <a:pt x="1011" y="45055"/>
                  <a:pt x="786" y="45405"/>
                  <a:pt x="864" y="45760"/>
                </a:cubicBezTo>
                <a:cubicBezTo>
                  <a:pt x="1054" y="46634"/>
                  <a:pt x="1278" y="47510"/>
                  <a:pt x="1530" y="48367"/>
                </a:cubicBezTo>
                <a:cubicBezTo>
                  <a:pt x="1613" y="48647"/>
                  <a:pt x="1869" y="48839"/>
                  <a:pt x="2161" y="48840"/>
                </a:cubicBezTo>
                <a:cubicBezTo>
                  <a:pt x="2600" y="48839"/>
                  <a:pt x="2916" y="48417"/>
                  <a:pt x="2792" y="47996"/>
                </a:cubicBezTo>
                <a:cubicBezTo>
                  <a:pt x="2549" y="47169"/>
                  <a:pt x="2333" y="46323"/>
                  <a:pt x="2149" y="45481"/>
                </a:cubicBezTo>
                <a:cubicBezTo>
                  <a:pt x="2081" y="45173"/>
                  <a:pt x="1808" y="44962"/>
                  <a:pt x="1505" y="44962"/>
                </a:cubicBezTo>
                <a:close/>
                <a:moveTo>
                  <a:pt x="73256" y="47479"/>
                </a:moveTo>
                <a:cubicBezTo>
                  <a:pt x="72971" y="47479"/>
                  <a:pt x="72710" y="47665"/>
                  <a:pt x="72626" y="47953"/>
                </a:cubicBezTo>
                <a:cubicBezTo>
                  <a:pt x="72383" y="48779"/>
                  <a:pt x="72108" y="49608"/>
                  <a:pt x="71806" y="50416"/>
                </a:cubicBezTo>
                <a:cubicBezTo>
                  <a:pt x="71648" y="50846"/>
                  <a:pt x="71965" y="51302"/>
                  <a:pt x="72423" y="51303"/>
                </a:cubicBezTo>
                <a:cubicBezTo>
                  <a:pt x="72698" y="51303"/>
                  <a:pt x="72944" y="51132"/>
                  <a:pt x="73039" y="50875"/>
                </a:cubicBezTo>
                <a:cubicBezTo>
                  <a:pt x="73352" y="50037"/>
                  <a:pt x="73637" y="49178"/>
                  <a:pt x="73888" y="48322"/>
                </a:cubicBezTo>
                <a:cubicBezTo>
                  <a:pt x="73990" y="47973"/>
                  <a:pt x="73790" y="47607"/>
                  <a:pt x="73442" y="47506"/>
                </a:cubicBezTo>
                <a:cubicBezTo>
                  <a:pt x="73380" y="47488"/>
                  <a:pt x="73317" y="47479"/>
                  <a:pt x="73256" y="47479"/>
                </a:cubicBezTo>
                <a:close/>
                <a:moveTo>
                  <a:pt x="3000" y="50036"/>
                </a:moveTo>
                <a:cubicBezTo>
                  <a:pt x="2923" y="50036"/>
                  <a:pt x="2845" y="50050"/>
                  <a:pt x="2769" y="50078"/>
                </a:cubicBezTo>
                <a:cubicBezTo>
                  <a:pt x="2431" y="50205"/>
                  <a:pt x="2258" y="50580"/>
                  <a:pt x="2382" y="50919"/>
                </a:cubicBezTo>
                <a:cubicBezTo>
                  <a:pt x="2695" y="51755"/>
                  <a:pt x="3042" y="52590"/>
                  <a:pt x="3415" y="53402"/>
                </a:cubicBezTo>
                <a:cubicBezTo>
                  <a:pt x="3521" y="53636"/>
                  <a:pt x="3755" y="53785"/>
                  <a:pt x="4012" y="53785"/>
                </a:cubicBezTo>
                <a:cubicBezTo>
                  <a:pt x="4491" y="53784"/>
                  <a:pt x="4808" y="53289"/>
                  <a:pt x="4610" y="52854"/>
                </a:cubicBezTo>
                <a:cubicBezTo>
                  <a:pt x="4250" y="52070"/>
                  <a:pt x="3916" y="51265"/>
                  <a:pt x="3613" y="50458"/>
                </a:cubicBezTo>
                <a:cubicBezTo>
                  <a:pt x="3513" y="50197"/>
                  <a:pt x="3264" y="50036"/>
                  <a:pt x="3000" y="50036"/>
                </a:cubicBezTo>
                <a:close/>
                <a:moveTo>
                  <a:pt x="71409" y="52432"/>
                </a:moveTo>
                <a:cubicBezTo>
                  <a:pt x="71160" y="52432"/>
                  <a:pt x="70921" y="52575"/>
                  <a:pt x="70811" y="52816"/>
                </a:cubicBezTo>
                <a:cubicBezTo>
                  <a:pt x="70453" y="53601"/>
                  <a:pt x="70061" y="54383"/>
                  <a:pt x="69647" y="55140"/>
                </a:cubicBezTo>
                <a:cubicBezTo>
                  <a:pt x="69407" y="55578"/>
                  <a:pt x="69724" y="56113"/>
                  <a:pt x="70223" y="56113"/>
                </a:cubicBezTo>
                <a:cubicBezTo>
                  <a:pt x="70464" y="56113"/>
                  <a:pt x="70684" y="55982"/>
                  <a:pt x="70800" y="55771"/>
                </a:cubicBezTo>
                <a:cubicBezTo>
                  <a:pt x="71229" y="54986"/>
                  <a:pt x="71636" y="54177"/>
                  <a:pt x="72007" y="53364"/>
                </a:cubicBezTo>
                <a:cubicBezTo>
                  <a:pt x="72158" y="53034"/>
                  <a:pt x="72013" y="52643"/>
                  <a:pt x="71682" y="52493"/>
                </a:cubicBezTo>
                <a:cubicBezTo>
                  <a:pt x="71593" y="52452"/>
                  <a:pt x="71500" y="52432"/>
                  <a:pt x="71409" y="52432"/>
                </a:cubicBezTo>
                <a:close/>
                <a:moveTo>
                  <a:pt x="5193" y="54822"/>
                </a:moveTo>
                <a:cubicBezTo>
                  <a:pt x="5087" y="54822"/>
                  <a:pt x="4978" y="54848"/>
                  <a:pt x="4878" y="54903"/>
                </a:cubicBezTo>
                <a:cubicBezTo>
                  <a:pt x="4556" y="55079"/>
                  <a:pt x="4441" y="55485"/>
                  <a:pt x="4622" y="55803"/>
                </a:cubicBezTo>
                <a:cubicBezTo>
                  <a:pt x="5052" y="56587"/>
                  <a:pt x="5515" y="57364"/>
                  <a:pt x="5999" y="58113"/>
                </a:cubicBezTo>
                <a:cubicBezTo>
                  <a:pt x="6120" y="58302"/>
                  <a:pt x="6328" y="58415"/>
                  <a:pt x="6552" y="58415"/>
                </a:cubicBezTo>
                <a:cubicBezTo>
                  <a:pt x="7072" y="58414"/>
                  <a:pt x="7386" y="57838"/>
                  <a:pt x="7104" y="57400"/>
                </a:cubicBezTo>
                <a:cubicBezTo>
                  <a:pt x="6637" y="56678"/>
                  <a:pt x="6189" y="55927"/>
                  <a:pt x="5775" y="55171"/>
                </a:cubicBezTo>
                <a:cubicBezTo>
                  <a:pt x="5657" y="54948"/>
                  <a:pt x="5429" y="54822"/>
                  <a:pt x="5193" y="54822"/>
                </a:cubicBezTo>
                <a:close/>
                <a:moveTo>
                  <a:pt x="68877" y="57066"/>
                </a:moveTo>
                <a:cubicBezTo>
                  <a:pt x="68658" y="57066"/>
                  <a:pt x="68443" y="57175"/>
                  <a:pt x="68319" y="57375"/>
                </a:cubicBezTo>
                <a:cubicBezTo>
                  <a:pt x="67853" y="58099"/>
                  <a:pt x="67354" y="58816"/>
                  <a:pt x="66835" y="59508"/>
                </a:cubicBezTo>
                <a:cubicBezTo>
                  <a:pt x="66687" y="59706"/>
                  <a:pt x="66662" y="59973"/>
                  <a:pt x="66773" y="60196"/>
                </a:cubicBezTo>
                <a:cubicBezTo>
                  <a:pt x="66885" y="60418"/>
                  <a:pt x="67113" y="60559"/>
                  <a:pt x="67361" y="60560"/>
                </a:cubicBezTo>
                <a:lnTo>
                  <a:pt x="67361" y="60559"/>
                </a:lnTo>
                <a:cubicBezTo>
                  <a:pt x="67568" y="60559"/>
                  <a:pt x="67763" y="60462"/>
                  <a:pt x="67887" y="60296"/>
                </a:cubicBezTo>
                <a:cubicBezTo>
                  <a:pt x="68424" y="59580"/>
                  <a:pt x="68942" y="58837"/>
                  <a:pt x="69425" y="58087"/>
                </a:cubicBezTo>
                <a:cubicBezTo>
                  <a:pt x="69627" y="57781"/>
                  <a:pt x="69539" y="57369"/>
                  <a:pt x="69232" y="57171"/>
                </a:cubicBezTo>
                <a:cubicBezTo>
                  <a:pt x="69122" y="57100"/>
                  <a:pt x="68999" y="57066"/>
                  <a:pt x="68877" y="57066"/>
                </a:cubicBezTo>
                <a:close/>
                <a:moveTo>
                  <a:pt x="8062" y="59268"/>
                </a:moveTo>
                <a:cubicBezTo>
                  <a:pt x="7924" y="59268"/>
                  <a:pt x="7786" y="59311"/>
                  <a:pt x="7667" y="59400"/>
                </a:cubicBezTo>
                <a:cubicBezTo>
                  <a:pt x="7377" y="59619"/>
                  <a:pt x="7318" y="60030"/>
                  <a:pt x="7536" y="60320"/>
                </a:cubicBezTo>
                <a:cubicBezTo>
                  <a:pt x="8072" y="61034"/>
                  <a:pt x="8640" y="61738"/>
                  <a:pt x="9227" y="62413"/>
                </a:cubicBezTo>
                <a:cubicBezTo>
                  <a:pt x="9352" y="62558"/>
                  <a:pt x="9533" y="62640"/>
                  <a:pt x="9724" y="62640"/>
                </a:cubicBezTo>
                <a:cubicBezTo>
                  <a:pt x="9981" y="62640"/>
                  <a:pt x="10215" y="62489"/>
                  <a:pt x="10322" y="62254"/>
                </a:cubicBezTo>
                <a:cubicBezTo>
                  <a:pt x="10429" y="62020"/>
                  <a:pt x="10389" y="61745"/>
                  <a:pt x="10220" y="61550"/>
                </a:cubicBezTo>
                <a:cubicBezTo>
                  <a:pt x="9654" y="60899"/>
                  <a:pt x="9105" y="60220"/>
                  <a:pt x="8588" y="59531"/>
                </a:cubicBezTo>
                <a:cubicBezTo>
                  <a:pt x="8459" y="59359"/>
                  <a:pt x="8262" y="59268"/>
                  <a:pt x="8062" y="59268"/>
                </a:cubicBezTo>
                <a:close/>
                <a:moveTo>
                  <a:pt x="65701" y="61302"/>
                </a:moveTo>
                <a:cubicBezTo>
                  <a:pt x="65517" y="61302"/>
                  <a:pt x="65334" y="61379"/>
                  <a:pt x="65205" y="61529"/>
                </a:cubicBezTo>
                <a:cubicBezTo>
                  <a:pt x="64639" y="62181"/>
                  <a:pt x="64044" y="62820"/>
                  <a:pt x="63434" y="63430"/>
                </a:cubicBezTo>
                <a:cubicBezTo>
                  <a:pt x="63246" y="63617"/>
                  <a:pt x="63190" y="63900"/>
                  <a:pt x="63291" y="64146"/>
                </a:cubicBezTo>
                <a:cubicBezTo>
                  <a:pt x="63393" y="64391"/>
                  <a:pt x="63633" y="64552"/>
                  <a:pt x="63899" y="64552"/>
                </a:cubicBezTo>
                <a:cubicBezTo>
                  <a:pt x="64074" y="64552"/>
                  <a:pt x="64241" y="64483"/>
                  <a:pt x="64364" y="64359"/>
                </a:cubicBezTo>
                <a:cubicBezTo>
                  <a:pt x="64995" y="63728"/>
                  <a:pt x="65613" y="63065"/>
                  <a:pt x="66198" y="62390"/>
                </a:cubicBezTo>
                <a:cubicBezTo>
                  <a:pt x="66435" y="62115"/>
                  <a:pt x="66406" y="61701"/>
                  <a:pt x="66131" y="61462"/>
                </a:cubicBezTo>
                <a:cubicBezTo>
                  <a:pt x="66007" y="61355"/>
                  <a:pt x="65854" y="61302"/>
                  <a:pt x="65701" y="61302"/>
                </a:cubicBezTo>
                <a:close/>
                <a:moveTo>
                  <a:pt x="11538" y="63268"/>
                </a:moveTo>
                <a:cubicBezTo>
                  <a:pt x="11369" y="63268"/>
                  <a:pt x="11201" y="63333"/>
                  <a:pt x="11073" y="63461"/>
                </a:cubicBezTo>
                <a:cubicBezTo>
                  <a:pt x="10820" y="63714"/>
                  <a:pt x="10816" y="64122"/>
                  <a:pt x="11063" y="64380"/>
                </a:cubicBezTo>
                <a:cubicBezTo>
                  <a:pt x="11696" y="65012"/>
                  <a:pt x="12359" y="65628"/>
                  <a:pt x="13033" y="66213"/>
                </a:cubicBezTo>
                <a:cubicBezTo>
                  <a:pt x="13153" y="66316"/>
                  <a:pt x="13304" y="66373"/>
                  <a:pt x="13463" y="66373"/>
                </a:cubicBezTo>
                <a:cubicBezTo>
                  <a:pt x="13737" y="66373"/>
                  <a:pt x="13983" y="66203"/>
                  <a:pt x="14078" y="65945"/>
                </a:cubicBezTo>
                <a:cubicBezTo>
                  <a:pt x="14175" y="65688"/>
                  <a:pt x="14100" y="65398"/>
                  <a:pt x="13893" y="65218"/>
                </a:cubicBezTo>
                <a:cubicBezTo>
                  <a:pt x="13242" y="64655"/>
                  <a:pt x="12603" y="64059"/>
                  <a:pt x="11991" y="63449"/>
                </a:cubicBezTo>
                <a:cubicBezTo>
                  <a:pt x="11864" y="63328"/>
                  <a:pt x="11701" y="63268"/>
                  <a:pt x="11538" y="63268"/>
                </a:cubicBezTo>
                <a:close/>
                <a:moveTo>
                  <a:pt x="61971" y="65034"/>
                </a:moveTo>
                <a:cubicBezTo>
                  <a:pt x="61815" y="65034"/>
                  <a:pt x="61659" y="65089"/>
                  <a:pt x="61533" y="65201"/>
                </a:cubicBezTo>
                <a:cubicBezTo>
                  <a:pt x="60882" y="65765"/>
                  <a:pt x="60203" y="66314"/>
                  <a:pt x="59513" y="66831"/>
                </a:cubicBezTo>
                <a:cubicBezTo>
                  <a:pt x="59286" y="67001"/>
                  <a:pt x="59194" y="67297"/>
                  <a:pt x="59284" y="67565"/>
                </a:cubicBezTo>
                <a:cubicBezTo>
                  <a:pt x="59373" y="67833"/>
                  <a:pt x="59624" y="68014"/>
                  <a:pt x="59905" y="68014"/>
                </a:cubicBezTo>
                <a:cubicBezTo>
                  <a:pt x="59906" y="68014"/>
                  <a:pt x="59907" y="68014"/>
                  <a:pt x="59908" y="68014"/>
                </a:cubicBezTo>
                <a:cubicBezTo>
                  <a:pt x="60050" y="68014"/>
                  <a:pt x="60188" y="67969"/>
                  <a:pt x="60302" y="67883"/>
                </a:cubicBezTo>
                <a:cubicBezTo>
                  <a:pt x="61016" y="67347"/>
                  <a:pt x="61720" y="66778"/>
                  <a:pt x="62395" y="66194"/>
                </a:cubicBezTo>
                <a:cubicBezTo>
                  <a:pt x="62675" y="65957"/>
                  <a:pt x="62708" y="65536"/>
                  <a:pt x="62468" y="65260"/>
                </a:cubicBezTo>
                <a:cubicBezTo>
                  <a:pt x="62337" y="65110"/>
                  <a:pt x="62154" y="65034"/>
                  <a:pt x="61971" y="65034"/>
                </a:cubicBezTo>
                <a:close/>
                <a:moveTo>
                  <a:pt x="15524" y="66717"/>
                </a:moveTo>
                <a:cubicBezTo>
                  <a:pt x="15324" y="66717"/>
                  <a:pt x="15126" y="66808"/>
                  <a:pt x="14997" y="66981"/>
                </a:cubicBezTo>
                <a:cubicBezTo>
                  <a:pt x="14780" y="67271"/>
                  <a:pt x="14839" y="67684"/>
                  <a:pt x="15130" y="67901"/>
                </a:cubicBezTo>
                <a:cubicBezTo>
                  <a:pt x="15846" y="68438"/>
                  <a:pt x="16589" y="68954"/>
                  <a:pt x="17341" y="69436"/>
                </a:cubicBezTo>
                <a:cubicBezTo>
                  <a:pt x="17446" y="69505"/>
                  <a:pt x="17570" y="69542"/>
                  <a:pt x="17696" y="69542"/>
                </a:cubicBezTo>
                <a:cubicBezTo>
                  <a:pt x="17987" y="69542"/>
                  <a:pt x="18244" y="69349"/>
                  <a:pt x="18327" y="69070"/>
                </a:cubicBezTo>
                <a:cubicBezTo>
                  <a:pt x="18409" y="68789"/>
                  <a:pt x="18298" y="68489"/>
                  <a:pt x="18053" y="68331"/>
                </a:cubicBezTo>
                <a:cubicBezTo>
                  <a:pt x="17328" y="67864"/>
                  <a:pt x="16609" y="67366"/>
                  <a:pt x="15918" y="66848"/>
                </a:cubicBezTo>
                <a:cubicBezTo>
                  <a:pt x="15800" y="66760"/>
                  <a:pt x="15661" y="66717"/>
                  <a:pt x="15524" y="66717"/>
                </a:cubicBezTo>
                <a:close/>
                <a:moveTo>
                  <a:pt x="57739" y="68209"/>
                </a:moveTo>
                <a:cubicBezTo>
                  <a:pt x="57617" y="68209"/>
                  <a:pt x="57494" y="68243"/>
                  <a:pt x="57383" y="68313"/>
                </a:cubicBezTo>
                <a:cubicBezTo>
                  <a:pt x="56658" y="68781"/>
                  <a:pt x="55908" y="69227"/>
                  <a:pt x="55153" y="69640"/>
                </a:cubicBezTo>
                <a:cubicBezTo>
                  <a:pt x="54889" y="69785"/>
                  <a:pt x="54757" y="70088"/>
                  <a:pt x="54831" y="70380"/>
                </a:cubicBezTo>
                <a:cubicBezTo>
                  <a:pt x="54907" y="70671"/>
                  <a:pt x="55168" y="70874"/>
                  <a:pt x="55469" y="70874"/>
                </a:cubicBezTo>
                <a:lnTo>
                  <a:pt x="55469" y="70874"/>
                </a:lnTo>
                <a:cubicBezTo>
                  <a:pt x="55579" y="70874"/>
                  <a:pt x="55688" y="70846"/>
                  <a:pt x="55785" y="70793"/>
                </a:cubicBezTo>
                <a:cubicBezTo>
                  <a:pt x="56566" y="70366"/>
                  <a:pt x="57345" y="69903"/>
                  <a:pt x="58095" y="69419"/>
                </a:cubicBezTo>
                <a:cubicBezTo>
                  <a:pt x="58401" y="69223"/>
                  <a:pt x="58489" y="68816"/>
                  <a:pt x="58293" y="68510"/>
                </a:cubicBezTo>
                <a:cubicBezTo>
                  <a:pt x="58166" y="68315"/>
                  <a:pt x="57955" y="68209"/>
                  <a:pt x="57739" y="68209"/>
                </a:cubicBezTo>
                <a:close/>
                <a:moveTo>
                  <a:pt x="55469" y="70874"/>
                </a:moveTo>
                <a:cubicBezTo>
                  <a:pt x="55469" y="70874"/>
                  <a:pt x="55468" y="70874"/>
                  <a:pt x="55468" y="70874"/>
                </a:cubicBezTo>
                <a:lnTo>
                  <a:pt x="55470" y="70874"/>
                </a:lnTo>
                <a:cubicBezTo>
                  <a:pt x="55470" y="70874"/>
                  <a:pt x="55469" y="70874"/>
                  <a:pt x="55469" y="70874"/>
                </a:cubicBezTo>
                <a:close/>
                <a:moveTo>
                  <a:pt x="19975" y="69578"/>
                </a:moveTo>
                <a:cubicBezTo>
                  <a:pt x="19742" y="69578"/>
                  <a:pt x="19516" y="69703"/>
                  <a:pt x="19397" y="69921"/>
                </a:cubicBezTo>
                <a:cubicBezTo>
                  <a:pt x="19223" y="70238"/>
                  <a:pt x="19340" y="70636"/>
                  <a:pt x="19656" y="70811"/>
                </a:cubicBezTo>
                <a:cubicBezTo>
                  <a:pt x="20442" y="71241"/>
                  <a:pt x="21252" y="71646"/>
                  <a:pt x="22063" y="72017"/>
                </a:cubicBezTo>
                <a:cubicBezTo>
                  <a:pt x="22149" y="72056"/>
                  <a:pt x="22242" y="72076"/>
                  <a:pt x="22336" y="72076"/>
                </a:cubicBezTo>
                <a:cubicBezTo>
                  <a:pt x="22645" y="72076"/>
                  <a:pt x="22913" y="71861"/>
                  <a:pt x="22979" y="71558"/>
                </a:cubicBezTo>
                <a:cubicBezTo>
                  <a:pt x="23045" y="71256"/>
                  <a:pt x="22890" y="70949"/>
                  <a:pt x="22610" y="70820"/>
                </a:cubicBezTo>
                <a:cubicBezTo>
                  <a:pt x="21826" y="70463"/>
                  <a:pt x="21045" y="70072"/>
                  <a:pt x="20285" y="69657"/>
                </a:cubicBezTo>
                <a:cubicBezTo>
                  <a:pt x="20186" y="69604"/>
                  <a:pt x="20080" y="69578"/>
                  <a:pt x="19975" y="69578"/>
                </a:cubicBezTo>
                <a:close/>
                <a:moveTo>
                  <a:pt x="53103" y="70746"/>
                </a:moveTo>
                <a:cubicBezTo>
                  <a:pt x="53013" y="70746"/>
                  <a:pt x="52921" y="70765"/>
                  <a:pt x="52834" y="70805"/>
                </a:cubicBezTo>
                <a:cubicBezTo>
                  <a:pt x="52050" y="71163"/>
                  <a:pt x="51244" y="71497"/>
                  <a:pt x="50438" y="71799"/>
                </a:cubicBezTo>
                <a:cubicBezTo>
                  <a:pt x="50141" y="71910"/>
                  <a:pt x="49965" y="72218"/>
                  <a:pt x="50021" y="72532"/>
                </a:cubicBezTo>
                <a:cubicBezTo>
                  <a:pt x="50079" y="72844"/>
                  <a:pt x="50350" y="73072"/>
                  <a:pt x="50668" y="73073"/>
                </a:cubicBezTo>
                <a:lnTo>
                  <a:pt x="50668" y="73073"/>
                </a:lnTo>
                <a:cubicBezTo>
                  <a:pt x="50747" y="73073"/>
                  <a:pt x="50825" y="73058"/>
                  <a:pt x="50899" y="73031"/>
                </a:cubicBezTo>
                <a:cubicBezTo>
                  <a:pt x="51734" y="72719"/>
                  <a:pt x="52569" y="72372"/>
                  <a:pt x="53381" y="72000"/>
                </a:cubicBezTo>
                <a:cubicBezTo>
                  <a:pt x="53708" y="71847"/>
                  <a:pt x="53851" y="71459"/>
                  <a:pt x="53701" y="71130"/>
                </a:cubicBezTo>
                <a:cubicBezTo>
                  <a:pt x="53591" y="70889"/>
                  <a:pt x="53353" y="70746"/>
                  <a:pt x="53103" y="70746"/>
                </a:cubicBezTo>
                <a:close/>
                <a:moveTo>
                  <a:pt x="50668" y="73073"/>
                </a:moveTo>
                <a:cubicBezTo>
                  <a:pt x="50668" y="73073"/>
                  <a:pt x="50668" y="73073"/>
                  <a:pt x="50668" y="73073"/>
                </a:cubicBezTo>
                <a:lnTo>
                  <a:pt x="50669" y="73073"/>
                </a:lnTo>
                <a:cubicBezTo>
                  <a:pt x="50669" y="73073"/>
                  <a:pt x="50669" y="73073"/>
                  <a:pt x="50668" y="73073"/>
                </a:cubicBezTo>
                <a:close/>
                <a:moveTo>
                  <a:pt x="24782" y="71773"/>
                </a:moveTo>
                <a:cubicBezTo>
                  <a:pt x="24515" y="71773"/>
                  <a:pt x="24264" y="71937"/>
                  <a:pt x="24165" y="72201"/>
                </a:cubicBezTo>
                <a:cubicBezTo>
                  <a:pt x="24039" y="72542"/>
                  <a:pt x="24212" y="72921"/>
                  <a:pt x="24552" y="73047"/>
                </a:cubicBezTo>
                <a:cubicBezTo>
                  <a:pt x="25390" y="73359"/>
                  <a:pt x="26250" y="73644"/>
                  <a:pt x="27106" y="73894"/>
                </a:cubicBezTo>
                <a:cubicBezTo>
                  <a:pt x="27166" y="73912"/>
                  <a:pt x="27228" y="73921"/>
                  <a:pt x="27292" y="73921"/>
                </a:cubicBezTo>
                <a:cubicBezTo>
                  <a:pt x="27618" y="73921"/>
                  <a:pt x="27895" y="73680"/>
                  <a:pt x="27941" y="73357"/>
                </a:cubicBezTo>
                <a:cubicBezTo>
                  <a:pt x="27988" y="73033"/>
                  <a:pt x="27789" y="72725"/>
                  <a:pt x="27476" y="72633"/>
                </a:cubicBezTo>
                <a:cubicBezTo>
                  <a:pt x="26649" y="72391"/>
                  <a:pt x="25819" y="72116"/>
                  <a:pt x="25011" y="71814"/>
                </a:cubicBezTo>
                <a:cubicBezTo>
                  <a:pt x="24936" y="71786"/>
                  <a:pt x="24858" y="71773"/>
                  <a:pt x="24782" y="71773"/>
                </a:cubicBezTo>
                <a:close/>
                <a:moveTo>
                  <a:pt x="48180" y="72586"/>
                </a:moveTo>
                <a:cubicBezTo>
                  <a:pt x="48112" y="72586"/>
                  <a:pt x="48043" y="72597"/>
                  <a:pt x="47975" y="72619"/>
                </a:cubicBezTo>
                <a:cubicBezTo>
                  <a:pt x="47149" y="72862"/>
                  <a:pt x="46302" y="73078"/>
                  <a:pt x="45459" y="73261"/>
                </a:cubicBezTo>
                <a:cubicBezTo>
                  <a:pt x="45131" y="73332"/>
                  <a:pt x="44909" y="73639"/>
                  <a:pt x="44945" y="73973"/>
                </a:cubicBezTo>
                <a:cubicBezTo>
                  <a:pt x="44980" y="74307"/>
                  <a:pt x="45262" y="74560"/>
                  <a:pt x="45598" y="74562"/>
                </a:cubicBezTo>
                <a:cubicBezTo>
                  <a:pt x="45644" y="74560"/>
                  <a:pt x="45692" y="74556"/>
                  <a:pt x="45738" y="74546"/>
                </a:cubicBezTo>
                <a:cubicBezTo>
                  <a:pt x="46612" y="74355"/>
                  <a:pt x="47489" y="74133"/>
                  <a:pt x="48345" y="73881"/>
                </a:cubicBezTo>
                <a:cubicBezTo>
                  <a:pt x="48704" y="73787"/>
                  <a:pt x="48915" y="73414"/>
                  <a:pt x="48810" y="73058"/>
                </a:cubicBezTo>
                <a:cubicBezTo>
                  <a:pt x="48725" y="72771"/>
                  <a:pt x="48463" y="72586"/>
                  <a:pt x="48180" y="72586"/>
                </a:cubicBezTo>
                <a:close/>
                <a:moveTo>
                  <a:pt x="29845" y="73254"/>
                </a:moveTo>
                <a:cubicBezTo>
                  <a:pt x="29542" y="73254"/>
                  <a:pt x="29269" y="73463"/>
                  <a:pt x="29202" y="73772"/>
                </a:cubicBezTo>
                <a:cubicBezTo>
                  <a:pt x="29125" y="74130"/>
                  <a:pt x="29355" y="74483"/>
                  <a:pt x="29714" y="74556"/>
                </a:cubicBezTo>
                <a:cubicBezTo>
                  <a:pt x="30585" y="74743"/>
                  <a:pt x="31477" y="74903"/>
                  <a:pt x="32363" y="75028"/>
                </a:cubicBezTo>
                <a:cubicBezTo>
                  <a:pt x="32393" y="75033"/>
                  <a:pt x="32425" y="75035"/>
                  <a:pt x="32456" y="75035"/>
                </a:cubicBezTo>
                <a:lnTo>
                  <a:pt x="32456" y="75035"/>
                </a:lnTo>
                <a:cubicBezTo>
                  <a:pt x="32802" y="75035"/>
                  <a:pt x="33087" y="74768"/>
                  <a:pt x="33111" y="74423"/>
                </a:cubicBezTo>
                <a:cubicBezTo>
                  <a:pt x="33135" y="74079"/>
                  <a:pt x="32889" y="73774"/>
                  <a:pt x="32547" y="73727"/>
                </a:cubicBezTo>
                <a:cubicBezTo>
                  <a:pt x="31692" y="73605"/>
                  <a:pt x="30831" y="73452"/>
                  <a:pt x="29991" y="73270"/>
                </a:cubicBezTo>
                <a:cubicBezTo>
                  <a:pt x="29942" y="73259"/>
                  <a:pt x="29893" y="73254"/>
                  <a:pt x="29845" y="73254"/>
                </a:cubicBezTo>
                <a:close/>
                <a:moveTo>
                  <a:pt x="32456" y="75035"/>
                </a:moveTo>
                <a:cubicBezTo>
                  <a:pt x="32456" y="75035"/>
                  <a:pt x="32456" y="75035"/>
                  <a:pt x="32455" y="75035"/>
                </a:cubicBezTo>
                <a:lnTo>
                  <a:pt x="32457" y="75035"/>
                </a:lnTo>
                <a:cubicBezTo>
                  <a:pt x="32456" y="75035"/>
                  <a:pt x="32456" y="75035"/>
                  <a:pt x="32456" y="75035"/>
                </a:cubicBezTo>
                <a:close/>
                <a:moveTo>
                  <a:pt x="42996" y="73714"/>
                </a:moveTo>
                <a:cubicBezTo>
                  <a:pt x="42965" y="73714"/>
                  <a:pt x="42934" y="73716"/>
                  <a:pt x="42903" y="73720"/>
                </a:cubicBezTo>
                <a:cubicBezTo>
                  <a:pt x="42052" y="73842"/>
                  <a:pt x="41182" y="73935"/>
                  <a:pt x="40321" y="73996"/>
                </a:cubicBezTo>
                <a:cubicBezTo>
                  <a:pt x="39968" y="74023"/>
                  <a:pt x="39700" y="74322"/>
                  <a:pt x="39712" y="74675"/>
                </a:cubicBezTo>
                <a:cubicBezTo>
                  <a:pt x="39725" y="75028"/>
                  <a:pt x="40014" y="75309"/>
                  <a:pt x="40368" y="75310"/>
                </a:cubicBezTo>
                <a:cubicBezTo>
                  <a:pt x="40383" y="75310"/>
                  <a:pt x="40399" y="75309"/>
                  <a:pt x="40415" y="75309"/>
                </a:cubicBezTo>
                <a:cubicBezTo>
                  <a:pt x="41308" y="75244"/>
                  <a:pt x="42207" y="75148"/>
                  <a:pt x="43089" y="75022"/>
                </a:cubicBezTo>
                <a:cubicBezTo>
                  <a:pt x="43449" y="74971"/>
                  <a:pt x="43699" y="74637"/>
                  <a:pt x="43647" y="74278"/>
                </a:cubicBezTo>
                <a:cubicBezTo>
                  <a:pt x="43600" y="73950"/>
                  <a:pt x="43318" y="73714"/>
                  <a:pt x="42996" y="73714"/>
                </a:cubicBezTo>
                <a:close/>
                <a:moveTo>
                  <a:pt x="35081" y="73998"/>
                </a:moveTo>
                <a:cubicBezTo>
                  <a:pt x="34739" y="73998"/>
                  <a:pt x="34451" y="74263"/>
                  <a:pt x="34427" y="74609"/>
                </a:cubicBezTo>
                <a:cubicBezTo>
                  <a:pt x="34401" y="74972"/>
                  <a:pt x="34676" y="75287"/>
                  <a:pt x="35039" y="75311"/>
                </a:cubicBezTo>
                <a:cubicBezTo>
                  <a:pt x="35921" y="75373"/>
                  <a:pt x="36818" y="75404"/>
                  <a:pt x="37702" y="75404"/>
                </a:cubicBezTo>
                <a:lnTo>
                  <a:pt x="37726" y="75404"/>
                </a:lnTo>
                <a:cubicBezTo>
                  <a:pt x="38089" y="75404"/>
                  <a:pt x="38372" y="75109"/>
                  <a:pt x="38372" y="74747"/>
                </a:cubicBezTo>
                <a:cubicBezTo>
                  <a:pt x="38372" y="74383"/>
                  <a:pt x="38066" y="74089"/>
                  <a:pt x="37702" y="74089"/>
                </a:cubicBezTo>
                <a:cubicBezTo>
                  <a:pt x="36848" y="74089"/>
                  <a:pt x="35982" y="74059"/>
                  <a:pt x="35129" y="74000"/>
                </a:cubicBezTo>
                <a:cubicBezTo>
                  <a:pt x="35113" y="73998"/>
                  <a:pt x="35097" y="73998"/>
                  <a:pt x="35081" y="73998"/>
                </a:cubicBezTo>
                <a:close/>
              </a:path>
            </a:pathLst>
          </a:custGeom>
          <a:solidFill>
            <a:srgbClr val="FE524D">
              <a:alpha val="312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3"/>
          <p:cNvSpPr txBox="1">
            <a:spLocks noGrp="1"/>
          </p:cNvSpPr>
          <p:nvPr>
            <p:ph type="title"/>
          </p:nvPr>
        </p:nvSpPr>
        <p:spPr>
          <a:xfrm>
            <a:off x="3818025" y="1559400"/>
            <a:ext cx="5195100" cy="20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4" name="Google Shape;114;p3"/>
          <p:cNvSpPr txBox="1">
            <a:spLocks noGrp="1"/>
          </p:cNvSpPr>
          <p:nvPr>
            <p:ph type="title" idx="2" hasCustomPrompt="1"/>
          </p:nvPr>
        </p:nvSpPr>
        <p:spPr>
          <a:xfrm>
            <a:off x="3818025" y="874450"/>
            <a:ext cx="30336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15" name="Google Shape;115;p3"/>
          <p:cNvSpPr txBox="1">
            <a:spLocks noGrp="1"/>
          </p:cNvSpPr>
          <p:nvPr>
            <p:ph type="subTitle" idx="1"/>
          </p:nvPr>
        </p:nvSpPr>
        <p:spPr>
          <a:xfrm>
            <a:off x="3818025" y="3454050"/>
            <a:ext cx="3622500" cy="7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5"/>
          <p:cNvSpPr txBox="1">
            <a:spLocks noGrp="1"/>
          </p:cNvSpPr>
          <p:nvPr>
            <p:ph type="title"/>
          </p:nvPr>
        </p:nvSpPr>
        <p:spPr>
          <a:xfrm rot="-5400000">
            <a:off x="5033475" y="580625"/>
            <a:ext cx="7059600" cy="44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55" name="Google Shape;155;p5"/>
          <p:cNvGrpSpPr/>
          <p:nvPr/>
        </p:nvGrpSpPr>
        <p:grpSpPr>
          <a:xfrm>
            <a:off x="8448738" y="4410575"/>
            <a:ext cx="229075" cy="1063850"/>
            <a:chOff x="6963625" y="2302750"/>
            <a:chExt cx="229075" cy="1063850"/>
          </a:xfrm>
        </p:grpSpPr>
        <p:sp>
          <p:nvSpPr>
            <p:cNvPr id="156" name="Google Shape;156;p5"/>
            <p:cNvSpPr/>
            <p:nvPr/>
          </p:nvSpPr>
          <p:spPr>
            <a:xfrm>
              <a:off x="6963625" y="2302750"/>
              <a:ext cx="229075" cy="137775"/>
            </a:xfrm>
            <a:custGeom>
              <a:avLst/>
              <a:gdLst/>
              <a:ahLst/>
              <a:cxnLst/>
              <a:rect l="l" t="t" r="r" b="b"/>
              <a:pathLst>
                <a:path w="9163" h="5511" extrusionOk="0">
                  <a:moveTo>
                    <a:pt x="4582" y="1"/>
                  </a:moveTo>
                  <a:lnTo>
                    <a:pt x="1" y="4582"/>
                  </a:lnTo>
                  <a:lnTo>
                    <a:pt x="930" y="5511"/>
                  </a:lnTo>
                  <a:lnTo>
                    <a:pt x="4582" y="1860"/>
                  </a:lnTo>
                  <a:lnTo>
                    <a:pt x="8232" y="5511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6963625" y="2405625"/>
              <a:ext cx="229075" cy="137800"/>
            </a:xfrm>
            <a:custGeom>
              <a:avLst/>
              <a:gdLst/>
              <a:ahLst/>
              <a:cxnLst/>
              <a:rect l="l" t="t" r="r" b="b"/>
              <a:pathLst>
                <a:path w="9163" h="5512" extrusionOk="0">
                  <a:moveTo>
                    <a:pt x="4582" y="1"/>
                  </a:moveTo>
                  <a:lnTo>
                    <a:pt x="1" y="4582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6963625" y="2508550"/>
              <a:ext cx="229075" cy="137800"/>
            </a:xfrm>
            <a:custGeom>
              <a:avLst/>
              <a:gdLst/>
              <a:ahLst/>
              <a:cxnLst/>
              <a:rect l="l" t="t" r="r" b="b"/>
              <a:pathLst>
                <a:path w="9163" h="5512" extrusionOk="0">
                  <a:moveTo>
                    <a:pt x="4582" y="0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59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6963625" y="2611450"/>
              <a:ext cx="229075" cy="137775"/>
            </a:xfrm>
            <a:custGeom>
              <a:avLst/>
              <a:gdLst/>
              <a:ahLst/>
              <a:cxnLst/>
              <a:rect l="l" t="t" r="r" b="b"/>
              <a:pathLst>
                <a:path w="9163" h="5511" extrusionOk="0">
                  <a:moveTo>
                    <a:pt x="4582" y="0"/>
                  </a:moveTo>
                  <a:lnTo>
                    <a:pt x="1" y="4581"/>
                  </a:lnTo>
                  <a:lnTo>
                    <a:pt x="930" y="5510"/>
                  </a:lnTo>
                  <a:lnTo>
                    <a:pt x="4582" y="1860"/>
                  </a:lnTo>
                  <a:lnTo>
                    <a:pt x="8232" y="5510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6963625" y="2714325"/>
              <a:ext cx="229075" cy="137800"/>
            </a:xfrm>
            <a:custGeom>
              <a:avLst/>
              <a:gdLst/>
              <a:ahLst/>
              <a:cxnLst/>
              <a:rect l="l" t="t" r="r" b="b"/>
              <a:pathLst>
                <a:path w="9163" h="5512" extrusionOk="0">
                  <a:moveTo>
                    <a:pt x="4582" y="1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61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6963625" y="2817225"/>
              <a:ext cx="229075" cy="137800"/>
            </a:xfrm>
            <a:custGeom>
              <a:avLst/>
              <a:gdLst/>
              <a:ahLst/>
              <a:cxnLst/>
              <a:rect l="l" t="t" r="r" b="b"/>
              <a:pathLst>
                <a:path w="9163" h="5512" extrusionOk="0">
                  <a:moveTo>
                    <a:pt x="4582" y="1"/>
                  </a:moveTo>
                  <a:lnTo>
                    <a:pt x="1" y="4582"/>
                  </a:lnTo>
                  <a:lnTo>
                    <a:pt x="930" y="5512"/>
                  </a:lnTo>
                  <a:lnTo>
                    <a:pt x="4582" y="1860"/>
                  </a:lnTo>
                  <a:lnTo>
                    <a:pt x="8232" y="5512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6963625" y="2920100"/>
              <a:ext cx="229075" cy="137800"/>
            </a:xfrm>
            <a:custGeom>
              <a:avLst/>
              <a:gdLst/>
              <a:ahLst/>
              <a:cxnLst/>
              <a:rect l="l" t="t" r="r" b="b"/>
              <a:pathLst>
                <a:path w="9163" h="5512" extrusionOk="0">
                  <a:moveTo>
                    <a:pt x="4582" y="1"/>
                  </a:moveTo>
                  <a:lnTo>
                    <a:pt x="1" y="4583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3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6963625" y="3023025"/>
              <a:ext cx="229075" cy="137800"/>
            </a:xfrm>
            <a:custGeom>
              <a:avLst/>
              <a:gdLst/>
              <a:ahLst/>
              <a:cxnLst/>
              <a:rect l="l" t="t" r="r" b="b"/>
              <a:pathLst>
                <a:path w="9163" h="5512" extrusionOk="0">
                  <a:moveTo>
                    <a:pt x="4582" y="0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60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5"/>
            <p:cNvSpPr/>
            <p:nvPr/>
          </p:nvSpPr>
          <p:spPr>
            <a:xfrm>
              <a:off x="6963625" y="3125925"/>
              <a:ext cx="229075" cy="137775"/>
            </a:xfrm>
            <a:custGeom>
              <a:avLst/>
              <a:gdLst/>
              <a:ahLst/>
              <a:cxnLst/>
              <a:rect l="l" t="t" r="r" b="b"/>
              <a:pathLst>
                <a:path w="9163" h="5511" extrusionOk="0">
                  <a:moveTo>
                    <a:pt x="4582" y="0"/>
                  </a:moveTo>
                  <a:lnTo>
                    <a:pt x="1" y="4581"/>
                  </a:lnTo>
                  <a:lnTo>
                    <a:pt x="930" y="5510"/>
                  </a:lnTo>
                  <a:lnTo>
                    <a:pt x="4582" y="1860"/>
                  </a:lnTo>
                  <a:lnTo>
                    <a:pt x="8232" y="5510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5"/>
            <p:cNvSpPr/>
            <p:nvPr/>
          </p:nvSpPr>
          <p:spPr>
            <a:xfrm>
              <a:off x="6963625" y="3228800"/>
              <a:ext cx="229075" cy="137800"/>
            </a:xfrm>
            <a:custGeom>
              <a:avLst/>
              <a:gdLst/>
              <a:ahLst/>
              <a:cxnLst/>
              <a:rect l="l" t="t" r="r" b="b"/>
              <a:pathLst>
                <a:path w="9163" h="5512" extrusionOk="0">
                  <a:moveTo>
                    <a:pt x="4582" y="1"/>
                  </a:moveTo>
                  <a:lnTo>
                    <a:pt x="1" y="4581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1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6" name="Google Shape;166;p5"/>
          <p:cNvSpPr txBox="1">
            <a:spLocks noGrp="1"/>
          </p:cNvSpPr>
          <p:nvPr>
            <p:ph type="body" idx="1"/>
          </p:nvPr>
        </p:nvSpPr>
        <p:spPr>
          <a:xfrm>
            <a:off x="837025" y="931200"/>
            <a:ext cx="3114900" cy="30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7" name="Google Shape;167;p5"/>
          <p:cNvSpPr txBox="1">
            <a:spLocks noGrp="1"/>
          </p:cNvSpPr>
          <p:nvPr>
            <p:ph type="body" idx="2"/>
          </p:nvPr>
        </p:nvSpPr>
        <p:spPr>
          <a:xfrm>
            <a:off x="4451052" y="931200"/>
            <a:ext cx="3114900" cy="30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68" name="Google Shape;168;p5"/>
          <p:cNvGrpSpPr/>
          <p:nvPr/>
        </p:nvGrpSpPr>
        <p:grpSpPr>
          <a:xfrm>
            <a:off x="2864531" y="4045085"/>
            <a:ext cx="2052698" cy="2052613"/>
            <a:chOff x="3088025" y="3941925"/>
            <a:chExt cx="600450" cy="600425"/>
          </a:xfrm>
        </p:grpSpPr>
        <p:sp>
          <p:nvSpPr>
            <p:cNvPr id="169" name="Google Shape;169;p5"/>
            <p:cNvSpPr/>
            <p:nvPr/>
          </p:nvSpPr>
          <p:spPr>
            <a:xfrm>
              <a:off x="3359125" y="3941925"/>
              <a:ext cx="39025" cy="39000"/>
            </a:xfrm>
            <a:custGeom>
              <a:avLst/>
              <a:gdLst/>
              <a:ahLst/>
              <a:cxnLst/>
              <a:rect l="l" t="t" r="r" b="b"/>
              <a:pathLst>
                <a:path w="1561" h="1560" extrusionOk="0">
                  <a:moveTo>
                    <a:pt x="383" y="0"/>
                  </a:moveTo>
                  <a:lnTo>
                    <a:pt x="1" y="383"/>
                  </a:lnTo>
                  <a:lnTo>
                    <a:pt x="398" y="781"/>
                  </a:lnTo>
                  <a:lnTo>
                    <a:pt x="1" y="1176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0" y="1176"/>
                  </a:lnTo>
                  <a:lnTo>
                    <a:pt x="1164" y="781"/>
                  </a:lnTo>
                  <a:lnTo>
                    <a:pt x="1560" y="383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5"/>
            <p:cNvSpPr/>
            <p:nvPr/>
          </p:nvSpPr>
          <p:spPr>
            <a:xfrm>
              <a:off x="3407500" y="3990300"/>
              <a:ext cx="39050" cy="39025"/>
            </a:xfrm>
            <a:custGeom>
              <a:avLst/>
              <a:gdLst/>
              <a:ahLst/>
              <a:cxnLst/>
              <a:rect l="l" t="t" r="r" b="b"/>
              <a:pathLst>
                <a:path w="1562" h="1561" extrusionOk="0">
                  <a:moveTo>
                    <a:pt x="384" y="1"/>
                  </a:moveTo>
                  <a:lnTo>
                    <a:pt x="1" y="383"/>
                  </a:lnTo>
                  <a:lnTo>
                    <a:pt x="398" y="780"/>
                  </a:lnTo>
                  <a:lnTo>
                    <a:pt x="0" y="1177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7" y="1561"/>
                  </a:lnTo>
                  <a:lnTo>
                    <a:pt x="1561" y="1177"/>
                  </a:lnTo>
                  <a:lnTo>
                    <a:pt x="1164" y="780"/>
                  </a:lnTo>
                  <a:lnTo>
                    <a:pt x="1561" y="383"/>
                  </a:lnTo>
                  <a:lnTo>
                    <a:pt x="1177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5"/>
            <p:cNvSpPr/>
            <p:nvPr/>
          </p:nvSpPr>
          <p:spPr>
            <a:xfrm>
              <a:off x="3455875" y="4038700"/>
              <a:ext cx="39050" cy="39025"/>
            </a:xfrm>
            <a:custGeom>
              <a:avLst/>
              <a:gdLst/>
              <a:ahLst/>
              <a:cxnLst/>
              <a:rect l="l" t="t" r="r" b="b"/>
              <a:pathLst>
                <a:path w="1562" h="1561" extrusionOk="0">
                  <a:moveTo>
                    <a:pt x="384" y="0"/>
                  </a:moveTo>
                  <a:lnTo>
                    <a:pt x="1" y="383"/>
                  </a:lnTo>
                  <a:lnTo>
                    <a:pt x="399" y="780"/>
                  </a:lnTo>
                  <a:lnTo>
                    <a:pt x="1" y="1177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2" y="1177"/>
                  </a:lnTo>
                  <a:lnTo>
                    <a:pt x="1165" y="780"/>
                  </a:lnTo>
                  <a:lnTo>
                    <a:pt x="1562" y="383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3504275" y="4087050"/>
              <a:ext cx="39050" cy="39050"/>
            </a:xfrm>
            <a:custGeom>
              <a:avLst/>
              <a:gdLst/>
              <a:ahLst/>
              <a:cxnLst/>
              <a:rect l="l" t="t" r="r" b="b"/>
              <a:pathLst>
                <a:path w="1562" h="1562" extrusionOk="0">
                  <a:moveTo>
                    <a:pt x="384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4" y="1562"/>
                  </a:lnTo>
                  <a:lnTo>
                    <a:pt x="781" y="1164"/>
                  </a:lnTo>
                  <a:lnTo>
                    <a:pt x="1178" y="1562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1" y="384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3552675" y="4135450"/>
              <a:ext cx="39000" cy="39025"/>
            </a:xfrm>
            <a:custGeom>
              <a:avLst/>
              <a:gdLst/>
              <a:ahLst/>
              <a:cxnLst/>
              <a:rect l="l" t="t" r="r" b="b"/>
              <a:pathLst>
                <a:path w="1560" h="1561" extrusionOk="0">
                  <a:moveTo>
                    <a:pt x="384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4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7" y="1"/>
                  </a:lnTo>
                  <a:lnTo>
                    <a:pt x="780" y="397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3601050" y="4183850"/>
              <a:ext cx="39025" cy="39000"/>
            </a:xfrm>
            <a:custGeom>
              <a:avLst/>
              <a:gdLst/>
              <a:ahLst/>
              <a:cxnLst/>
              <a:rect l="l" t="t" r="r" b="b"/>
              <a:pathLst>
                <a:path w="1561" h="1560" extrusionOk="0">
                  <a:moveTo>
                    <a:pt x="383" y="0"/>
                  </a:moveTo>
                  <a:lnTo>
                    <a:pt x="1" y="384"/>
                  </a:lnTo>
                  <a:lnTo>
                    <a:pt x="398" y="779"/>
                  </a:lnTo>
                  <a:lnTo>
                    <a:pt x="1" y="1177"/>
                  </a:lnTo>
                  <a:lnTo>
                    <a:pt x="383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0" y="1177"/>
                  </a:lnTo>
                  <a:lnTo>
                    <a:pt x="1164" y="781"/>
                  </a:lnTo>
                  <a:lnTo>
                    <a:pt x="1560" y="384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3649450" y="4232225"/>
              <a:ext cx="39025" cy="39025"/>
            </a:xfrm>
            <a:custGeom>
              <a:avLst/>
              <a:gdLst/>
              <a:ahLst/>
              <a:cxnLst/>
              <a:rect l="l" t="t" r="r" b="b"/>
              <a:pathLst>
                <a:path w="1561" h="1561" extrusionOk="0">
                  <a:moveTo>
                    <a:pt x="383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8"/>
                  </a:lnTo>
                  <a:lnTo>
                    <a:pt x="383" y="1561"/>
                  </a:lnTo>
                  <a:lnTo>
                    <a:pt x="780" y="1164"/>
                  </a:lnTo>
                  <a:lnTo>
                    <a:pt x="1178" y="1561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3"/>
                  </a:lnTo>
                  <a:lnTo>
                    <a:pt x="1176" y="1"/>
                  </a:lnTo>
                  <a:lnTo>
                    <a:pt x="780" y="398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5"/>
            <p:cNvSpPr/>
            <p:nvPr/>
          </p:nvSpPr>
          <p:spPr>
            <a:xfrm>
              <a:off x="3304900" y="3996125"/>
              <a:ext cx="39050" cy="39025"/>
            </a:xfrm>
            <a:custGeom>
              <a:avLst/>
              <a:gdLst/>
              <a:ahLst/>
              <a:cxnLst/>
              <a:rect l="l" t="t" r="r" b="b"/>
              <a:pathLst>
                <a:path w="1562" h="1561" extrusionOk="0">
                  <a:moveTo>
                    <a:pt x="384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7" y="1560"/>
                  </a:lnTo>
                  <a:lnTo>
                    <a:pt x="1561" y="1178"/>
                  </a:lnTo>
                  <a:lnTo>
                    <a:pt x="1164" y="781"/>
                  </a:lnTo>
                  <a:lnTo>
                    <a:pt x="1561" y="384"/>
                  </a:lnTo>
                  <a:lnTo>
                    <a:pt x="1177" y="1"/>
                  </a:lnTo>
                  <a:lnTo>
                    <a:pt x="781" y="397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3353275" y="4044525"/>
              <a:ext cx="39050" cy="39000"/>
            </a:xfrm>
            <a:custGeom>
              <a:avLst/>
              <a:gdLst/>
              <a:ahLst/>
              <a:cxnLst/>
              <a:rect l="l" t="t" r="r" b="b"/>
              <a:pathLst>
                <a:path w="1562" h="1560" extrusionOk="0">
                  <a:moveTo>
                    <a:pt x="384" y="0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1" y="1178"/>
                  </a:lnTo>
                  <a:lnTo>
                    <a:pt x="1164" y="781"/>
                  </a:lnTo>
                  <a:lnTo>
                    <a:pt x="1562" y="384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3401675" y="4092900"/>
              <a:ext cx="39025" cy="39025"/>
            </a:xfrm>
            <a:custGeom>
              <a:avLst/>
              <a:gdLst/>
              <a:ahLst/>
              <a:cxnLst/>
              <a:rect l="l" t="t" r="r" b="b"/>
              <a:pathLst>
                <a:path w="1561" h="1561" extrusionOk="0">
                  <a:moveTo>
                    <a:pt x="384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8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8" y="1561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3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3450050" y="4141300"/>
              <a:ext cx="39025" cy="39025"/>
            </a:xfrm>
            <a:custGeom>
              <a:avLst/>
              <a:gdLst/>
              <a:ahLst/>
              <a:cxnLst/>
              <a:rect l="l" t="t" r="r" b="b"/>
              <a:pathLst>
                <a:path w="1561" h="1561" extrusionOk="0">
                  <a:moveTo>
                    <a:pt x="383" y="0"/>
                  </a:moveTo>
                  <a:lnTo>
                    <a:pt x="1" y="383"/>
                  </a:lnTo>
                  <a:lnTo>
                    <a:pt x="398" y="780"/>
                  </a:lnTo>
                  <a:lnTo>
                    <a:pt x="1" y="1177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8" y="1560"/>
                  </a:lnTo>
                  <a:lnTo>
                    <a:pt x="1561" y="1177"/>
                  </a:lnTo>
                  <a:lnTo>
                    <a:pt x="1164" y="780"/>
                  </a:lnTo>
                  <a:lnTo>
                    <a:pt x="1561" y="383"/>
                  </a:lnTo>
                  <a:lnTo>
                    <a:pt x="1178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5"/>
            <p:cNvSpPr/>
            <p:nvPr/>
          </p:nvSpPr>
          <p:spPr>
            <a:xfrm>
              <a:off x="3498450" y="4189700"/>
              <a:ext cx="39025" cy="39000"/>
            </a:xfrm>
            <a:custGeom>
              <a:avLst/>
              <a:gdLst/>
              <a:ahLst/>
              <a:cxnLst/>
              <a:rect l="l" t="t" r="r" b="b"/>
              <a:pathLst>
                <a:path w="1561" h="1560" extrusionOk="0">
                  <a:moveTo>
                    <a:pt x="383" y="0"/>
                  </a:moveTo>
                  <a:lnTo>
                    <a:pt x="1" y="383"/>
                  </a:lnTo>
                  <a:lnTo>
                    <a:pt x="397" y="779"/>
                  </a:lnTo>
                  <a:lnTo>
                    <a:pt x="1" y="1176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0" y="1176"/>
                  </a:lnTo>
                  <a:lnTo>
                    <a:pt x="1164" y="779"/>
                  </a:lnTo>
                  <a:lnTo>
                    <a:pt x="1560" y="383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5"/>
            <p:cNvSpPr/>
            <p:nvPr/>
          </p:nvSpPr>
          <p:spPr>
            <a:xfrm>
              <a:off x="3546850" y="4238050"/>
              <a:ext cx="39000" cy="39050"/>
            </a:xfrm>
            <a:custGeom>
              <a:avLst/>
              <a:gdLst/>
              <a:ahLst/>
              <a:cxnLst/>
              <a:rect l="l" t="t" r="r" b="b"/>
              <a:pathLst>
                <a:path w="1560" h="1562" extrusionOk="0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1"/>
                  </a:lnTo>
                  <a:lnTo>
                    <a:pt x="780" y="1165"/>
                  </a:lnTo>
                  <a:lnTo>
                    <a:pt x="1176" y="1561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6" y="1"/>
                  </a:lnTo>
                  <a:lnTo>
                    <a:pt x="780" y="399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5"/>
            <p:cNvSpPr/>
            <p:nvPr/>
          </p:nvSpPr>
          <p:spPr>
            <a:xfrm>
              <a:off x="3595200" y="4286450"/>
              <a:ext cx="39050" cy="39000"/>
            </a:xfrm>
            <a:custGeom>
              <a:avLst/>
              <a:gdLst/>
              <a:ahLst/>
              <a:cxnLst/>
              <a:rect l="l" t="t" r="r" b="b"/>
              <a:pathLst>
                <a:path w="1562" h="1560" extrusionOk="0">
                  <a:moveTo>
                    <a:pt x="384" y="0"/>
                  </a:moveTo>
                  <a:lnTo>
                    <a:pt x="1" y="384"/>
                  </a:lnTo>
                  <a:lnTo>
                    <a:pt x="399" y="781"/>
                  </a:lnTo>
                  <a:lnTo>
                    <a:pt x="1" y="1178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2" y="1178"/>
                  </a:lnTo>
                  <a:lnTo>
                    <a:pt x="1165" y="781"/>
                  </a:lnTo>
                  <a:lnTo>
                    <a:pt x="1562" y="384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5"/>
            <p:cNvSpPr/>
            <p:nvPr/>
          </p:nvSpPr>
          <p:spPr>
            <a:xfrm>
              <a:off x="3250675" y="4050375"/>
              <a:ext cx="39025" cy="39000"/>
            </a:xfrm>
            <a:custGeom>
              <a:avLst/>
              <a:gdLst/>
              <a:ahLst/>
              <a:cxnLst/>
              <a:rect l="l" t="t" r="r" b="b"/>
              <a:pathLst>
                <a:path w="1561" h="1560" extrusionOk="0">
                  <a:moveTo>
                    <a:pt x="384" y="0"/>
                  </a:moveTo>
                  <a:lnTo>
                    <a:pt x="1" y="383"/>
                  </a:lnTo>
                  <a:lnTo>
                    <a:pt x="398" y="779"/>
                  </a:lnTo>
                  <a:lnTo>
                    <a:pt x="1" y="1176"/>
                  </a:lnTo>
                  <a:lnTo>
                    <a:pt x="384" y="1560"/>
                  </a:lnTo>
                  <a:lnTo>
                    <a:pt x="780" y="1163"/>
                  </a:lnTo>
                  <a:lnTo>
                    <a:pt x="1178" y="1560"/>
                  </a:lnTo>
                  <a:lnTo>
                    <a:pt x="1560" y="1176"/>
                  </a:lnTo>
                  <a:lnTo>
                    <a:pt x="1164" y="779"/>
                  </a:lnTo>
                  <a:lnTo>
                    <a:pt x="1560" y="383"/>
                  </a:lnTo>
                  <a:lnTo>
                    <a:pt x="1178" y="0"/>
                  </a:lnTo>
                  <a:lnTo>
                    <a:pt x="780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5"/>
            <p:cNvSpPr/>
            <p:nvPr/>
          </p:nvSpPr>
          <p:spPr>
            <a:xfrm>
              <a:off x="3299075" y="4098725"/>
              <a:ext cx="39025" cy="39050"/>
            </a:xfrm>
            <a:custGeom>
              <a:avLst/>
              <a:gdLst/>
              <a:ahLst/>
              <a:cxnLst/>
              <a:rect l="l" t="t" r="r" b="b"/>
              <a:pathLst>
                <a:path w="1561" h="1562" extrusionOk="0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2"/>
                  </a:lnTo>
                  <a:lnTo>
                    <a:pt x="780" y="1165"/>
                  </a:lnTo>
                  <a:lnTo>
                    <a:pt x="1178" y="1562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7" y="1"/>
                  </a:lnTo>
                  <a:lnTo>
                    <a:pt x="780" y="399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5"/>
            <p:cNvSpPr/>
            <p:nvPr/>
          </p:nvSpPr>
          <p:spPr>
            <a:xfrm>
              <a:off x="3347450" y="4147125"/>
              <a:ext cx="39025" cy="39050"/>
            </a:xfrm>
            <a:custGeom>
              <a:avLst/>
              <a:gdLst/>
              <a:ahLst/>
              <a:cxnLst/>
              <a:rect l="l" t="t" r="r" b="b"/>
              <a:pathLst>
                <a:path w="1561" h="1562" extrusionOk="0">
                  <a:moveTo>
                    <a:pt x="383" y="0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3" y="1561"/>
                  </a:lnTo>
                  <a:lnTo>
                    <a:pt x="780" y="1163"/>
                  </a:lnTo>
                  <a:lnTo>
                    <a:pt x="1177" y="1561"/>
                  </a:lnTo>
                  <a:lnTo>
                    <a:pt x="1561" y="1178"/>
                  </a:lnTo>
                  <a:lnTo>
                    <a:pt x="1164" y="781"/>
                  </a:lnTo>
                  <a:lnTo>
                    <a:pt x="1561" y="384"/>
                  </a:lnTo>
                  <a:lnTo>
                    <a:pt x="1177" y="0"/>
                  </a:lnTo>
                  <a:lnTo>
                    <a:pt x="780" y="398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5"/>
            <p:cNvSpPr/>
            <p:nvPr/>
          </p:nvSpPr>
          <p:spPr>
            <a:xfrm>
              <a:off x="3395850" y="4195500"/>
              <a:ext cx="39025" cy="39025"/>
            </a:xfrm>
            <a:custGeom>
              <a:avLst/>
              <a:gdLst/>
              <a:ahLst/>
              <a:cxnLst/>
              <a:rect l="l" t="t" r="r" b="b"/>
              <a:pathLst>
                <a:path w="1561" h="1561" extrusionOk="0">
                  <a:moveTo>
                    <a:pt x="383" y="1"/>
                  </a:moveTo>
                  <a:lnTo>
                    <a:pt x="1" y="384"/>
                  </a:lnTo>
                  <a:lnTo>
                    <a:pt x="397" y="781"/>
                  </a:lnTo>
                  <a:lnTo>
                    <a:pt x="1" y="1178"/>
                  </a:lnTo>
                  <a:lnTo>
                    <a:pt x="383" y="1561"/>
                  </a:lnTo>
                  <a:lnTo>
                    <a:pt x="780" y="1164"/>
                  </a:lnTo>
                  <a:lnTo>
                    <a:pt x="1177" y="1561"/>
                  </a:lnTo>
                  <a:lnTo>
                    <a:pt x="1560" y="1178"/>
                  </a:lnTo>
                  <a:lnTo>
                    <a:pt x="1162" y="781"/>
                  </a:lnTo>
                  <a:lnTo>
                    <a:pt x="1560" y="384"/>
                  </a:lnTo>
                  <a:lnTo>
                    <a:pt x="1177" y="1"/>
                  </a:lnTo>
                  <a:lnTo>
                    <a:pt x="780" y="398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5"/>
            <p:cNvSpPr/>
            <p:nvPr/>
          </p:nvSpPr>
          <p:spPr>
            <a:xfrm>
              <a:off x="3444225" y="4243900"/>
              <a:ext cx="39000" cy="39025"/>
            </a:xfrm>
            <a:custGeom>
              <a:avLst/>
              <a:gdLst/>
              <a:ahLst/>
              <a:cxnLst/>
              <a:rect l="l" t="t" r="r" b="b"/>
              <a:pathLst>
                <a:path w="1560" h="1561" extrusionOk="0">
                  <a:moveTo>
                    <a:pt x="384" y="0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7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7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5"/>
            <p:cNvSpPr/>
            <p:nvPr/>
          </p:nvSpPr>
          <p:spPr>
            <a:xfrm>
              <a:off x="3492600" y="4292300"/>
              <a:ext cx="39025" cy="39000"/>
            </a:xfrm>
            <a:custGeom>
              <a:avLst/>
              <a:gdLst/>
              <a:ahLst/>
              <a:cxnLst/>
              <a:rect l="l" t="t" r="r" b="b"/>
              <a:pathLst>
                <a:path w="1561" h="1560" extrusionOk="0">
                  <a:moveTo>
                    <a:pt x="384" y="0"/>
                  </a:moveTo>
                  <a:lnTo>
                    <a:pt x="1" y="383"/>
                  </a:lnTo>
                  <a:lnTo>
                    <a:pt x="398" y="779"/>
                  </a:lnTo>
                  <a:lnTo>
                    <a:pt x="1" y="1176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0" y="1176"/>
                  </a:lnTo>
                  <a:lnTo>
                    <a:pt x="1164" y="779"/>
                  </a:lnTo>
                  <a:lnTo>
                    <a:pt x="1560" y="384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5"/>
            <p:cNvSpPr/>
            <p:nvPr/>
          </p:nvSpPr>
          <p:spPr>
            <a:xfrm>
              <a:off x="3541000" y="4340675"/>
              <a:ext cx="39025" cy="39025"/>
            </a:xfrm>
            <a:custGeom>
              <a:avLst/>
              <a:gdLst/>
              <a:ahLst/>
              <a:cxnLst/>
              <a:rect l="l" t="t" r="r" b="b"/>
              <a:pathLst>
                <a:path w="1561" h="1561" extrusionOk="0">
                  <a:moveTo>
                    <a:pt x="384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8" y="1561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5"/>
            <p:cNvSpPr/>
            <p:nvPr/>
          </p:nvSpPr>
          <p:spPr>
            <a:xfrm>
              <a:off x="3196475" y="4104575"/>
              <a:ext cx="39025" cy="39025"/>
            </a:xfrm>
            <a:custGeom>
              <a:avLst/>
              <a:gdLst/>
              <a:ahLst/>
              <a:cxnLst/>
              <a:rect l="l" t="t" r="r" b="b"/>
              <a:pathLst>
                <a:path w="1561" h="1561" extrusionOk="0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6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6" y="1"/>
                  </a:lnTo>
                  <a:lnTo>
                    <a:pt x="780" y="397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5"/>
            <p:cNvSpPr/>
            <p:nvPr/>
          </p:nvSpPr>
          <p:spPr>
            <a:xfrm>
              <a:off x="3244825" y="4152975"/>
              <a:ext cx="39050" cy="39000"/>
            </a:xfrm>
            <a:custGeom>
              <a:avLst/>
              <a:gdLst/>
              <a:ahLst/>
              <a:cxnLst/>
              <a:rect l="l" t="t" r="r" b="b"/>
              <a:pathLst>
                <a:path w="1562" h="1560" extrusionOk="0">
                  <a:moveTo>
                    <a:pt x="384" y="0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6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1" y="1176"/>
                  </a:lnTo>
                  <a:lnTo>
                    <a:pt x="1165" y="781"/>
                  </a:lnTo>
                  <a:lnTo>
                    <a:pt x="1562" y="384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3293225" y="4201350"/>
              <a:ext cx="39025" cy="39025"/>
            </a:xfrm>
            <a:custGeom>
              <a:avLst/>
              <a:gdLst/>
              <a:ahLst/>
              <a:cxnLst/>
              <a:rect l="l" t="t" r="r" b="b"/>
              <a:pathLst>
                <a:path w="1561" h="1561" extrusionOk="0">
                  <a:moveTo>
                    <a:pt x="384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8" y="1561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5"/>
            <p:cNvSpPr/>
            <p:nvPr/>
          </p:nvSpPr>
          <p:spPr>
            <a:xfrm>
              <a:off x="3341625" y="4249750"/>
              <a:ext cx="39000" cy="39025"/>
            </a:xfrm>
            <a:custGeom>
              <a:avLst/>
              <a:gdLst/>
              <a:ahLst/>
              <a:cxnLst/>
              <a:rect l="l" t="t" r="r" b="b"/>
              <a:pathLst>
                <a:path w="1560" h="1561" extrusionOk="0">
                  <a:moveTo>
                    <a:pt x="384" y="0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5"/>
            <p:cNvSpPr/>
            <p:nvPr/>
          </p:nvSpPr>
          <p:spPr>
            <a:xfrm>
              <a:off x="3390000" y="4298100"/>
              <a:ext cx="39025" cy="39050"/>
            </a:xfrm>
            <a:custGeom>
              <a:avLst/>
              <a:gdLst/>
              <a:ahLst/>
              <a:cxnLst/>
              <a:rect l="l" t="t" r="r" b="b"/>
              <a:pathLst>
                <a:path w="1561" h="1562" extrusionOk="0">
                  <a:moveTo>
                    <a:pt x="383" y="1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3" y="1562"/>
                  </a:lnTo>
                  <a:lnTo>
                    <a:pt x="780" y="1164"/>
                  </a:lnTo>
                  <a:lnTo>
                    <a:pt x="1178" y="1562"/>
                  </a:lnTo>
                  <a:lnTo>
                    <a:pt x="1560" y="1178"/>
                  </a:lnTo>
                  <a:lnTo>
                    <a:pt x="1164" y="781"/>
                  </a:lnTo>
                  <a:lnTo>
                    <a:pt x="1560" y="384"/>
                  </a:lnTo>
                  <a:lnTo>
                    <a:pt x="1178" y="1"/>
                  </a:lnTo>
                  <a:lnTo>
                    <a:pt x="780" y="399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5"/>
            <p:cNvSpPr/>
            <p:nvPr/>
          </p:nvSpPr>
          <p:spPr>
            <a:xfrm>
              <a:off x="3438400" y="4346500"/>
              <a:ext cx="39025" cy="39050"/>
            </a:xfrm>
            <a:custGeom>
              <a:avLst/>
              <a:gdLst/>
              <a:ahLst/>
              <a:cxnLst/>
              <a:rect l="l" t="t" r="r" b="b"/>
              <a:pathLst>
                <a:path w="1561" h="1562" extrusionOk="0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1"/>
                  </a:lnTo>
                  <a:lnTo>
                    <a:pt x="780" y="1163"/>
                  </a:lnTo>
                  <a:lnTo>
                    <a:pt x="1176" y="1561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6" y="1"/>
                  </a:lnTo>
                  <a:lnTo>
                    <a:pt x="780" y="397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5"/>
            <p:cNvSpPr/>
            <p:nvPr/>
          </p:nvSpPr>
          <p:spPr>
            <a:xfrm>
              <a:off x="3486775" y="4394900"/>
              <a:ext cx="39025" cy="39000"/>
            </a:xfrm>
            <a:custGeom>
              <a:avLst/>
              <a:gdLst/>
              <a:ahLst/>
              <a:cxnLst/>
              <a:rect l="l" t="t" r="r" b="b"/>
              <a:pathLst>
                <a:path w="1561" h="1560" extrusionOk="0">
                  <a:moveTo>
                    <a:pt x="383" y="0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1" y="1178"/>
                  </a:lnTo>
                  <a:lnTo>
                    <a:pt x="1164" y="781"/>
                  </a:lnTo>
                  <a:lnTo>
                    <a:pt x="1561" y="384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5"/>
            <p:cNvSpPr/>
            <p:nvPr/>
          </p:nvSpPr>
          <p:spPr>
            <a:xfrm>
              <a:off x="3142225" y="4158825"/>
              <a:ext cx="39025" cy="39000"/>
            </a:xfrm>
            <a:custGeom>
              <a:avLst/>
              <a:gdLst/>
              <a:ahLst/>
              <a:cxnLst/>
              <a:rect l="l" t="t" r="r" b="b"/>
              <a:pathLst>
                <a:path w="1561" h="1560" extrusionOk="0">
                  <a:moveTo>
                    <a:pt x="384" y="0"/>
                  </a:moveTo>
                  <a:lnTo>
                    <a:pt x="1" y="383"/>
                  </a:lnTo>
                  <a:lnTo>
                    <a:pt x="398" y="779"/>
                  </a:lnTo>
                  <a:lnTo>
                    <a:pt x="1" y="1176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1" y="1176"/>
                  </a:lnTo>
                  <a:lnTo>
                    <a:pt x="1164" y="779"/>
                  </a:lnTo>
                  <a:lnTo>
                    <a:pt x="1561" y="383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5"/>
            <p:cNvSpPr/>
            <p:nvPr/>
          </p:nvSpPr>
          <p:spPr>
            <a:xfrm>
              <a:off x="3190625" y="4207175"/>
              <a:ext cx="39025" cy="39050"/>
            </a:xfrm>
            <a:custGeom>
              <a:avLst/>
              <a:gdLst/>
              <a:ahLst/>
              <a:cxnLst/>
              <a:rect l="l" t="t" r="r" b="b"/>
              <a:pathLst>
                <a:path w="1561" h="1562" extrusionOk="0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1"/>
                  </a:lnTo>
                  <a:lnTo>
                    <a:pt x="781" y="1165"/>
                  </a:lnTo>
                  <a:lnTo>
                    <a:pt x="1178" y="1561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8" y="1"/>
                  </a:lnTo>
                  <a:lnTo>
                    <a:pt x="780" y="397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5"/>
            <p:cNvSpPr/>
            <p:nvPr/>
          </p:nvSpPr>
          <p:spPr>
            <a:xfrm>
              <a:off x="3239000" y="4255575"/>
              <a:ext cx="39025" cy="39000"/>
            </a:xfrm>
            <a:custGeom>
              <a:avLst/>
              <a:gdLst/>
              <a:ahLst/>
              <a:cxnLst/>
              <a:rect l="l" t="t" r="r" b="b"/>
              <a:pathLst>
                <a:path w="1561" h="1560" extrusionOk="0">
                  <a:moveTo>
                    <a:pt x="383" y="0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1" y="1178"/>
                  </a:lnTo>
                  <a:lnTo>
                    <a:pt x="1164" y="781"/>
                  </a:lnTo>
                  <a:lnTo>
                    <a:pt x="1561" y="384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5"/>
            <p:cNvSpPr/>
            <p:nvPr/>
          </p:nvSpPr>
          <p:spPr>
            <a:xfrm>
              <a:off x="3287400" y="4303950"/>
              <a:ext cx="39025" cy="39025"/>
            </a:xfrm>
            <a:custGeom>
              <a:avLst/>
              <a:gdLst/>
              <a:ahLst/>
              <a:cxnLst/>
              <a:rect l="l" t="t" r="r" b="b"/>
              <a:pathLst>
                <a:path w="1561" h="1561" extrusionOk="0">
                  <a:moveTo>
                    <a:pt x="383" y="1"/>
                  </a:moveTo>
                  <a:lnTo>
                    <a:pt x="1" y="383"/>
                  </a:lnTo>
                  <a:lnTo>
                    <a:pt x="397" y="781"/>
                  </a:lnTo>
                  <a:lnTo>
                    <a:pt x="1" y="1178"/>
                  </a:lnTo>
                  <a:lnTo>
                    <a:pt x="383" y="1561"/>
                  </a:lnTo>
                  <a:lnTo>
                    <a:pt x="780" y="1164"/>
                  </a:lnTo>
                  <a:lnTo>
                    <a:pt x="1177" y="1561"/>
                  </a:lnTo>
                  <a:lnTo>
                    <a:pt x="1560" y="1178"/>
                  </a:lnTo>
                  <a:lnTo>
                    <a:pt x="1164" y="781"/>
                  </a:lnTo>
                  <a:lnTo>
                    <a:pt x="1560" y="384"/>
                  </a:lnTo>
                  <a:lnTo>
                    <a:pt x="1177" y="1"/>
                  </a:lnTo>
                  <a:lnTo>
                    <a:pt x="780" y="398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5"/>
            <p:cNvSpPr/>
            <p:nvPr/>
          </p:nvSpPr>
          <p:spPr>
            <a:xfrm>
              <a:off x="3335800" y="4352350"/>
              <a:ext cx="39000" cy="39025"/>
            </a:xfrm>
            <a:custGeom>
              <a:avLst/>
              <a:gdLst/>
              <a:ahLst/>
              <a:cxnLst/>
              <a:rect l="l" t="t" r="r" b="b"/>
              <a:pathLst>
                <a:path w="1560" h="1561" extrusionOk="0">
                  <a:moveTo>
                    <a:pt x="383" y="0"/>
                  </a:moveTo>
                  <a:lnTo>
                    <a:pt x="0" y="383"/>
                  </a:lnTo>
                  <a:lnTo>
                    <a:pt x="396" y="780"/>
                  </a:lnTo>
                  <a:lnTo>
                    <a:pt x="0" y="1178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6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3"/>
                  </a:lnTo>
                  <a:lnTo>
                    <a:pt x="1176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5"/>
            <p:cNvSpPr/>
            <p:nvPr/>
          </p:nvSpPr>
          <p:spPr>
            <a:xfrm>
              <a:off x="3384150" y="4400750"/>
              <a:ext cx="39050" cy="39000"/>
            </a:xfrm>
            <a:custGeom>
              <a:avLst/>
              <a:gdLst/>
              <a:ahLst/>
              <a:cxnLst/>
              <a:rect l="l" t="t" r="r" b="b"/>
              <a:pathLst>
                <a:path w="1562" h="1560" extrusionOk="0">
                  <a:moveTo>
                    <a:pt x="384" y="0"/>
                  </a:moveTo>
                  <a:lnTo>
                    <a:pt x="1" y="383"/>
                  </a:lnTo>
                  <a:lnTo>
                    <a:pt x="398" y="779"/>
                  </a:lnTo>
                  <a:lnTo>
                    <a:pt x="1" y="1176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1" y="1176"/>
                  </a:lnTo>
                  <a:lnTo>
                    <a:pt x="1164" y="781"/>
                  </a:lnTo>
                  <a:lnTo>
                    <a:pt x="1562" y="383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5"/>
            <p:cNvSpPr/>
            <p:nvPr/>
          </p:nvSpPr>
          <p:spPr>
            <a:xfrm>
              <a:off x="3432550" y="4449125"/>
              <a:ext cx="39025" cy="39025"/>
            </a:xfrm>
            <a:custGeom>
              <a:avLst/>
              <a:gdLst/>
              <a:ahLst/>
              <a:cxnLst/>
              <a:rect l="l" t="t" r="r" b="b"/>
              <a:pathLst>
                <a:path w="1561" h="1561" extrusionOk="0">
                  <a:moveTo>
                    <a:pt x="384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8" y="1561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5"/>
            <p:cNvSpPr/>
            <p:nvPr/>
          </p:nvSpPr>
          <p:spPr>
            <a:xfrm>
              <a:off x="3088025" y="4213025"/>
              <a:ext cx="39025" cy="39025"/>
            </a:xfrm>
            <a:custGeom>
              <a:avLst/>
              <a:gdLst/>
              <a:ahLst/>
              <a:cxnLst/>
              <a:rect l="l" t="t" r="r" b="b"/>
              <a:pathLst>
                <a:path w="1561" h="1561" extrusionOk="0">
                  <a:moveTo>
                    <a:pt x="383" y="0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8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3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5"/>
            <p:cNvSpPr/>
            <p:nvPr/>
          </p:nvSpPr>
          <p:spPr>
            <a:xfrm>
              <a:off x="3136400" y="4261425"/>
              <a:ext cx="39025" cy="39000"/>
            </a:xfrm>
            <a:custGeom>
              <a:avLst/>
              <a:gdLst/>
              <a:ahLst/>
              <a:cxnLst/>
              <a:rect l="l" t="t" r="r" b="b"/>
              <a:pathLst>
                <a:path w="1561" h="1560" extrusionOk="0">
                  <a:moveTo>
                    <a:pt x="383" y="0"/>
                  </a:moveTo>
                  <a:lnTo>
                    <a:pt x="1" y="383"/>
                  </a:lnTo>
                  <a:lnTo>
                    <a:pt x="398" y="779"/>
                  </a:lnTo>
                  <a:lnTo>
                    <a:pt x="1" y="1177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1" y="1177"/>
                  </a:lnTo>
                  <a:lnTo>
                    <a:pt x="1164" y="781"/>
                  </a:lnTo>
                  <a:lnTo>
                    <a:pt x="1561" y="383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5"/>
            <p:cNvSpPr/>
            <p:nvPr/>
          </p:nvSpPr>
          <p:spPr>
            <a:xfrm>
              <a:off x="3184775" y="4309800"/>
              <a:ext cx="39025" cy="39025"/>
            </a:xfrm>
            <a:custGeom>
              <a:avLst/>
              <a:gdLst/>
              <a:ahLst/>
              <a:cxnLst/>
              <a:rect l="l" t="t" r="r" b="b"/>
              <a:pathLst>
                <a:path w="1561" h="1561" extrusionOk="0">
                  <a:moveTo>
                    <a:pt x="384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8" y="1561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5"/>
            <p:cNvSpPr/>
            <p:nvPr/>
          </p:nvSpPr>
          <p:spPr>
            <a:xfrm>
              <a:off x="3233175" y="4358200"/>
              <a:ext cx="39000" cy="39025"/>
            </a:xfrm>
            <a:custGeom>
              <a:avLst/>
              <a:gdLst/>
              <a:ahLst/>
              <a:cxnLst/>
              <a:rect l="l" t="t" r="r" b="b"/>
              <a:pathLst>
                <a:path w="1560" h="1561" extrusionOk="0">
                  <a:moveTo>
                    <a:pt x="384" y="0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7" y="1560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7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5"/>
            <p:cNvSpPr/>
            <p:nvPr/>
          </p:nvSpPr>
          <p:spPr>
            <a:xfrm>
              <a:off x="3281550" y="4406550"/>
              <a:ext cx="39025" cy="39025"/>
            </a:xfrm>
            <a:custGeom>
              <a:avLst/>
              <a:gdLst/>
              <a:ahLst/>
              <a:cxnLst/>
              <a:rect l="l" t="t" r="r" b="b"/>
              <a:pathLst>
                <a:path w="1561" h="1561" extrusionOk="0">
                  <a:moveTo>
                    <a:pt x="384" y="1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4" y="1561"/>
                  </a:lnTo>
                  <a:lnTo>
                    <a:pt x="781" y="1165"/>
                  </a:lnTo>
                  <a:lnTo>
                    <a:pt x="1178" y="1561"/>
                  </a:lnTo>
                  <a:lnTo>
                    <a:pt x="1560" y="1178"/>
                  </a:lnTo>
                  <a:lnTo>
                    <a:pt x="1164" y="781"/>
                  </a:lnTo>
                  <a:lnTo>
                    <a:pt x="1560" y="384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5"/>
            <p:cNvSpPr/>
            <p:nvPr/>
          </p:nvSpPr>
          <p:spPr>
            <a:xfrm>
              <a:off x="3329950" y="4454950"/>
              <a:ext cx="39025" cy="39025"/>
            </a:xfrm>
            <a:custGeom>
              <a:avLst/>
              <a:gdLst/>
              <a:ahLst/>
              <a:cxnLst/>
              <a:rect l="l" t="t" r="r" b="b"/>
              <a:pathLst>
                <a:path w="1561" h="1561" extrusionOk="0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0"/>
                  </a:lnTo>
                  <a:lnTo>
                    <a:pt x="781" y="1163"/>
                  </a:lnTo>
                  <a:lnTo>
                    <a:pt x="1177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7" y="1"/>
                  </a:lnTo>
                  <a:lnTo>
                    <a:pt x="780" y="397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5"/>
            <p:cNvSpPr/>
            <p:nvPr/>
          </p:nvSpPr>
          <p:spPr>
            <a:xfrm>
              <a:off x="3378325" y="4503350"/>
              <a:ext cx="39025" cy="39000"/>
            </a:xfrm>
            <a:custGeom>
              <a:avLst/>
              <a:gdLst/>
              <a:ahLst/>
              <a:cxnLst/>
              <a:rect l="l" t="t" r="r" b="b"/>
              <a:pathLst>
                <a:path w="1561" h="1560" extrusionOk="0">
                  <a:moveTo>
                    <a:pt x="383" y="0"/>
                  </a:moveTo>
                  <a:lnTo>
                    <a:pt x="1" y="383"/>
                  </a:lnTo>
                  <a:lnTo>
                    <a:pt x="398" y="780"/>
                  </a:lnTo>
                  <a:lnTo>
                    <a:pt x="1" y="1177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1" y="1177"/>
                  </a:lnTo>
                  <a:lnTo>
                    <a:pt x="1164" y="780"/>
                  </a:lnTo>
                  <a:lnTo>
                    <a:pt x="1561" y="384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1" name="Google Shape;211;p5"/>
          <p:cNvSpPr/>
          <p:nvPr/>
        </p:nvSpPr>
        <p:spPr>
          <a:xfrm>
            <a:off x="7927865" y="-451579"/>
            <a:ext cx="2276462" cy="2276462"/>
          </a:xfrm>
          <a:custGeom>
            <a:avLst/>
            <a:gdLst/>
            <a:ahLst/>
            <a:cxnLst/>
            <a:rect l="l" t="t" r="r" b="b"/>
            <a:pathLst>
              <a:path w="51399" h="51399" extrusionOk="0">
                <a:moveTo>
                  <a:pt x="25699" y="1"/>
                </a:moveTo>
                <a:cubicBezTo>
                  <a:pt x="18883" y="1"/>
                  <a:pt x="12347" y="2708"/>
                  <a:pt x="7527" y="7528"/>
                </a:cubicBezTo>
                <a:cubicBezTo>
                  <a:pt x="2708" y="12347"/>
                  <a:pt x="1" y="18883"/>
                  <a:pt x="1" y="25700"/>
                </a:cubicBezTo>
                <a:cubicBezTo>
                  <a:pt x="1" y="32516"/>
                  <a:pt x="2708" y="39052"/>
                  <a:pt x="7527" y="43873"/>
                </a:cubicBezTo>
                <a:cubicBezTo>
                  <a:pt x="12347" y="48692"/>
                  <a:pt x="18883" y="51399"/>
                  <a:pt x="25699" y="51399"/>
                </a:cubicBezTo>
                <a:cubicBezTo>
                  <a:pt x="32516" y="51399"/>
                  <a:pt x="39052" y="48692"/>
                  <a:pt x="43871" y="43873"/>
                </a:cubicBezTo>
                <a:cubicBezTo>
                  <a:pt x="48692" y="39052"/>
                  <a:pt x="51399" y="32516"/>
                  <a:pt x="51399" y="25700"/>
                </a:cubicBezTo>
                <a:cubicBezTo>
                  <a:pt x="51399" y="18883"/>
                  <a:pt x="48692" y="12347"/>
                  <a:pt x="43871" y="7528"/>
                </a:cubicBezTo>
                <a:cubicBezTo>
                  <a:pt x="39052" y="2708"/>
                  <a:pt x="32516" y="1"/>
                  <a:pt x="25699" y="1"/>
                </a:cubicBezTo>
                <a:close/>
              </a:path>
            </a:pathLst>
          </a:custGeom>
          <a:solidFill>
            <a:srgbClr val="FE9B2B">
              <a:alpha val="46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5"/>
          <p:cNvSpPr/>
          <p:nvPr/>
        </p:nvSpPr>
        <p:spPr>
          <a:xfrm>
            <a:off x="1733200" y="-1343075"/>
            <a:ext cx="1885125" cy="1885125"/>
          </a:xfrm>
          <a:custGeom>
            <a:avLst/>
            <a:gdLst/>
            <a:ahLst/>
            <a:cxnLst/>
            <a:rect l="l" t="t" r="r" b="b"/>
            <a:pathLst>
              <a:path w="75405" h="75405" extrusionOk="0">
                <a:moveTo>
                  <a:pt x="37634" y="0"/>
                </a:moveTo>
                <a:cubicBezTo>
                  <a:pt x="37270" y="0"/>
                  <a:pt x="36976" y="295"/>
                  <a:pt x="36976" y="657"/>
                </a:cubicBezTo>
                <a:cubicBezTo>
                  <a:pt x="36976" y="1021"/>
                  <a:pt x="37270" y="1315"/>
                  <a:pt x="37634" y="1315"/>
                </a:cubicBezTo>
                <a:lnTo>
                  <a:pt x="37702" y="1315"/>
                </a:lnTo>
                <a:cubicBezTo>
                  <a:pt x="38544" y="1315"/>
                  <a:pt x="39394" y="1345"/>
                  <a:pt x="40230" y="1401"/>
                </a:cubicBezTo>
                <a:cubicBezTo>
                  <a:pt x="40245" y="1403"/>
                  <a:pt x="40260" y="1403"/>
                  <a:pt x="40276" y="1403"/>
                </a:cubicBezTo>
                <a:cubicBezTo>
                  <a:pt x="40629" y="1401"/>
                  <a:pt x="40919" y="1121"/>
                  <a:pt x="40931" y="767"/>
                </a:cubicBezTo>
                <a:cubicBezTo>
                  <a:pt x="40942" y="415"/>
                  <a:pt x="40672" y="114"/>
                  <a:pt x="40320" y="90"/>
                </a:cubicBezTo>
                <a:cubicBezTo>
                  <a:pt x="39454" y="30"/>
                  <a:pt x="38574" y="0"/>
                  <a:pt x="37702" y="0"/>
                </a:cubicBezTo>
                <a:close/>
                <a:moveTo>
                  <a:pt x="34992" y="98"/>
                </a:moveTo>
                <a:cubicBezTo>
                  <a:pt x="34976" y="98"/>
                  <a:pt x="34960" y="99"/>
                  <a:pt x="34943" y="100"/>
                </a:cubicBezTo>
                <a:cubicBezTo>
                  <a:pt x="34052" y="164"/>
                  <a:pt x="33152" y="262"/>
                  <a:pt x="32269" y="389"/>
                </a:cubicBezTo>
                <a:cubicBezTo>
                  <a:pt x="31928" y="438"/>
                  <a:pt x="31682" y="742"/>
                  <a:pt x="31706" y="1086"/>
                </a:cubicBezTo>
                <a:cubicBezTo>
                  <a:pt x="31730" y="1430"/>
                  <a:pt x="32018" y="1697"/>
                  <a:pt x="32362" y="1697"/>
                </a:cubicBezTo>
                <a:cubicBezTo>
                  <a:pt x="32393" y="1697"/>
                  <a:pt x="32426" y="1695"/>
                  <a:pt x="32457" y="1691"/>
                </a:cubicBezTo>
                <a:cubicBezTo>
                  <a:pt x="33309" y="1568"/>
                  <a:pt x="34177" y="1473"/>
                  <a:pt x="35039" y="1411"/>
                </a:cubicBezTo>
                <a:cubicBezTo>
                  <a:pt x="35401" y="1385"/>
                  <a:pt x="35673" y="1070"/>
                  <a:pt x="35647" y="707"/>
                </a:cubicBezTo>
                <a:cubicBezTo>
                  <a:pt x="35622" y="362"/>
                  <a:pt x="35334" y="98"/>
                  <a:pt x="34992" y="98"/>
                </a:cubicBezTo>
                <a:close/>
                <a:moveTo>
                  <a:pt x="42905" y="362"/>
                </a:moveTo>
                <a:cubicBezTo>
                  <a:pt x="42581" y="362"/>
                  <a:pt x="42299" y="599"/>
                  <a:pt x="42253" y="928"/>
                </a:cubicBezTo>
                <a:cubicBezTo>
                  <a:pt x="42202" y="1288"/>
                  <a:pt x="42453" y="1621"/>
                  <a:pt x="42813" y="1671"/>
                </a:cubicBezTo>
                <a:cubicBezTo>
                  <a:pt x="43667" y="1792"/>
                  <a:pt x="44528" y="1943"/>
                  <a:pt x="45370" y="2124"/>
                </a:cubicBezTo>
                <a:cubicBezTo>
                  <a:pt x="45415" y="2134"/>
                  <a:pt x="45462" y="2139"/>
                  <a:pt x="45508" y="2139"/>
                </a:cubicBezTo>
                <a:cubicBezTo>
                  <a:pt x="45844" y="2137"/>
                  <a:pt x="46126" y="1884"/>
                  <a:pt x="46161" y="1550"/>
                </a:cubicBezTo>
                <a:cubicBezTo>
                  <a:pt x="46195" y="1215"/>
                  <a:pt x="45974" y="908"/>
                  <a:pt x="45646" y="838"/>
                </a:cubicBezTo>
                <a:cubicBezTo>
                  <a:pt x="44773" y="651"/>
                  <a:pt x="43882" y="493"/>
                  <a:pt x="42996" y="368"/>
                </a:cubicBezTo>
                <a:cubicBezTo>
                  <a:pt x="42965" y="364"/>
                  <a:pt x="42935" y="362"/>
                  <a:pt x="42905" y="362"/>
                </a:cubicBezTo>
                <a:close/>
                <a:moveTo>
                  <a:pt x="29768" y="852"/>
                </a:moveTo>
                <a:cubicBezTo>
                  <a:pt x="29720" y="852"/>
                  <a:pt x="29671" y="857"/>
                  <a:pt x="29622" y="868"/>
                </a:cubicBezTo>
                <a:cubicBezTo>
                  <a:pt x="28747" y="1059"/>
                  <a:pt x="27870" y="1284"/>
                  <a:pt x="27016" y="1537"/>
                </a:cubicBezTo>
                <a:cubicBezTo>
                  <a:pt x="26701" y="1629"/>
                  <a:pt x="26502" y="1937"/>
                  <a:pt x="26549" y="2262"/>
                </a:cubicBezTo>
                <a:cubicBezTo>
                  <a:pt x="26595" y="2585"/>
                  <a:pt x="26874" y="2825"/>
                  <a:pt x="27201" y="2825"/>
                </a:cubicBezTo>
                <a:cubicBezTo>
                  <a:pt x="27264" y="2825"/>
                  <a:pt x="27327" y="2816"/>
                  <a:pt x="27387" y="2797"/>
                </a:cubicBezTo>
                <a:cubicBezTo>
                  <a:pt x="28213" y="2554"/>
                  <a:pt x="29059" y="2337"/>
                  <a:pt x="29902" y="2153"/>
                </a:cubicBezTo>
                <a:cubicBezTo>
                  <a:pt x="30259" y="2078"/>
                  <a:pt x="30487" y="1725"/>
                  <a:pt x="30408" y="1369"/>
                </a:cubicBezTo>
                <a:cubicBezTo>
                  <a:pt x="30341" y="1061"/>
                  <a:pt x="30070" y="852"/>
                  <a:pt x="29768" y="852"/>
                </a:cubicBezTo>
                <a:close/>
                <a:moveTo>
                  <a:pt x="48088" y="1475"/>
                </a:moveTo>
                <a:cubicBezTo>
                  <a:pt x="47802" y="1475"/>
                  <a:pt x="47541" y="1663"/>
                  <a:pt x="47457" y="1949"/>
                </a:cubicBezTo>
                <a:cubicBezTo>
                  <a:pt x="47357" y="2290"/>
                  <a:pt x="47548" y="2650"/>
                  <a:pt x="47886" y="2758"/>
                </a:cubicBezTo>
                <a:cubicBezTo>
                  <a:pt x="48713" y="2999"/>
                  <a:pt x="49542" y="3274"/>
                  <a:pt x="50352" y="3573"/>
                </a:cubicBezTo>
                <a:cubicBezTo>
                  <a:pt x="50425" y="3601"/>
                  <a:pt x="50502" y="3614"/>
                  <a:pt x="50581" y="3615"/>
                </a:cubicBezTo>
                <a:cubicBezTo>
                  <a:pt x="50582" y="3615"/>
                  <a:pt x="50583" y="3615"/>
                  <a:pt x="50583" y="3615"/>
                </a:cubicBezTo>
                <a:cubicBezTo>
                  <a:pt x="50901" y="3615"/>
                  <a:pt x="51173" y="3387"/>
                  <a:pt x="51230" y="3074"/>
                </a:cubicBezTo>
                <a:cubicBezTo>
                  <a:pt x="51285" y="2760"/>
                  <a:pt x="51109" y="2451"/>
                  <a:pt x="50809" y="2340"/>
                </a:cubicBezTo>
                <a:cubicBezTo>
                  <a:pt x="49970" y="2030"/>
                  <a:pt x="49111" y="1746"/>
                  <a:pt x="48254" y="1497"/>
                </a:cubicBezTo>
                <a:cubicBezTo>
                  <a:pt x="48199" y="1482"/>
                  <a:pt x="48143" y="1475"/>
                  <a:pt x="48088" y="1475"/>
                </a:cubicBezTo>
                <a:close/>
                <a:moveTo>
                  <a:pt x="24687" y="2351"/>
                </a:moveTo>
                <a:cubicBezTo>
                  <a:pt x="24612" y="2351"/>
                  <a:pt x="24537" y="2363"/>
                  <a:pt x="24462" y="2390"/>
                </a:cubicBezTo>
                <a:cubicBezTo>
                  <a:pt x="23628" y="2704"/>
                  <a:pt x="22793" y="3052"/>
                  <a:pt x="21983" y="3424"/>
                </a:cubicBezTo>
                <a:cubicBezTo>
                  <a:pt x="21701" y="3553"/>
                  <a:pt x="21548" y="3860"/>
                  <a:pt x="21614" y="4162"/>
                </a:cubicBezTo>
                <a:cubicBezTo>
                  <a:pt x="21681" y="4464"/>
                  <a:pt x="21948" y="4679"/>
                  <a:pt x="22257" y="4679"/>
                </a:cubicBezTo>
                <a:cubicBezTo>
                  <a:pt x="22352" y="4679"/>
                  <a:pt x="22445" y="4658"/>
                  <a:pt x="22530" y="4620"/>
                </a:cubicBezTo>
                <a:cubicBezTo>
                  <a:pt x="23313" y="4259"/>
                  <a:pt x="24119" y="3924"/>
                  <a:pt x="24925" y="3622"/>
                </a:cubicBezTo>
                <a:cubicBezTo>
                  <a:pt x="25261" y="3492"/>
                  <a:pt x="25430" y="3115"/>
                  <a:pt x="25304" y="2777"/>
                </a:cubicBezTo>
                <a:cubicBezTo>
                  <a:pt x="25204" y="2514"/>
                  <a:pt x="24954" y="2351"/>
                  <a:pt x="24687" y="2351"/>
                </a:cubicBezTo>
                <a:close/>
                <a:moveTo>
                  <a:pt x="53027" y="3309"/>
                </a:moveTo>
                <a:cubicBezTo>
                  <a:pt x="52778" y="3309"/>
                  <a:pt x="52538" y="3452"/>
                  <a:pt x="52428" y="3694"/>
                </a:cubicBezTo>
                <a:cubicBezTo>
                  <a:pt x="52278" y="4024"/>
                  <a:pt x="52425" y="4414"/>
                  <a:pt x="52755" y="4564"/>
                </a:cubicBezTo>
                <a:cubicBezTo>
                  <a:pt x="53539" y="4921"/>
                  <a:pt x="54322" y="5311"/>
                  <a:pt x="55080" y="5725"/>
                </a:cubicBezTo>
                <a:cubicBezTo>
                  <a:pt x="55176" y="5778"/>
                  <a:pt x="55285" y="5805"/>
                  <a:pt x="55395" y="5805"/>
                </a:cubicBezTo>
                <a:cubicBezTo>
                  <a:pt x="55695" y="5805"/>
                  <a:pt x="55958" y="5601"/>
                  <a:pt x="56032" y="5310"/>
                </a:cubicBezTo>
                <a:cubicBezTo>
                  <a:pt x="56106" y="5019"/>
                  <a:pt x="55973" y="4714"/>
                  <a:pt x="55708" y="4570"/>
                </a:cubicBezTo>
                <a:cubicBezTo>
                  <a:pt x="54922" y="4142"/>
                  <a:pt x="54112" y="3737"/>
                  <a:pt x="53299" y="3368"/>
                </a:cubicBezTo>
                <a:cubicBezTo>
                  <a:pt x="53211" y="3328"/>
                  <a:pt x="53118" y="3309"/>
                  <a:pt x="53027" y="3309"/>
                </a:cubicBezTo>
                <a:close/>
                <a:moveTo>
                  <a:pt x="19896" y="4552"/>
                </a:moveTo>
                <a:cubicBezTo>
                  <a:pt x="19790" y="4552"/>
                  <a:pt x="19681" y="4578"/>
                  <a:pt x="19581" y="4633"/>
                </a:cubicBezTo>
                <a:cubicBezTo>
                  <a:pt x="18800" y="5063"/>
                  <a:pt x="18023" y="5526"/>
                  <a:pt x="17272" y="6011"/>
                </a:cubicBezTo>
                <a:cubicBezTo>
                  <a:pt x="17027" y="6169"/>
                  <a:pt x="16916" y="6470"/>
                  <a:pt x="16998" y="6749"/>
                </a:cubicBezTo>
                <a:cubicBezTo>
                  <a:pt x="17080" y="7029"/>
                  <a:pt x="17337" y="7220"/>
                  <a:pt x="17629" y="7221"/>
                </a:cubicBezTo>
                <a:cubicBezTo>
                  <a:pt x="17755" y="7221"/>
                  <a:pt x="17880" y="7185"/>
                  <a:pt x="17986" y="7116"/>
                </a:cubicBezTo>
                <a:cubicBezTo>
                  <a:pt x="18710" y="6648"/>
                  <a:pt x="19459" y="6200"/>
                  <a:pt x="20214" y="5786"/>
                </a:cubicBezTo>
                <a:cubicBezTo>
                  <a:pt x="20532" y="5612"/>
                  <a:pt x="20649" y="5212"/>
                  <a:pt x="20474" y="4893"/>
                </a:cubicBezTo>
                <a:cubicBezTo>
                  <a:pt x="20354" y="4675"/>
                  <a:pt x="20129" y="4552"/>
                  <a:pt x="19896" y="4552"/>
                </a:cubicBezTo>
                <a:close/>
                <a:moveTo>
                  <a:pt x="57672" y="5837"/>
                </a:moveTo>
                <a:cubicBezTo>
                  <a:pt x="57456" y="5837"/>
                  <a:pt x="57244" y="5944"/>
                  <a:pt x="57119" y="6139"/>
                </a:cubicBezTo>
                <a:cubicBezTo>
                  <a:pt x="56922" y="6445"/>
                  <a:pt x="57011" y="6852"/>
                  <a:pt x="57316" y="7049"/>
                </a:cubicBezTo>
                <a:cubicBezTo>
                  <a:pt x="58043" y="7514"/>
                  <a:pt x="58761" y="8012"/>
                  <a:pt x="59452" y="8529"/>
                </a:cubicBezTo>
                <a:cubicBezTo>
                  <a:pt x="59564" y="8612"/>
                  <a:pt x="59701" y="8658"/>
                  <a:pt x="59841" y="8658"/>
                </a:cubicBezTo>
                <a:cubicBezTo>
                  <a:pt x="59842" y="8658"/>
                  <a:pt x="59844" y="8658"/>
                  <a:pt x="59846" y="8658"/>
                </a:cubicBezTo>
                <a:lnTo>
                  <a:pt x="59846" y="8659"/>
                </a:lnTo>
                <a:cubicBezTo>
                  <a:pt x="60129" y="8659"/>
                  <a:pt x="60381" y="8478"/>
                  <a:pt x="60470" y="8209"/>
                </a:cubicBezTo>
                <a:cubicBezTo>
                  <a:pt x="60560" y="7940"/>
                  <a:pt x="60466" y="7644"/>
                  <a:pt x="60240" y="7474"/>
                </a:cubicBezTo>
                <a:cubicBezTo>
                  <a:pt x="59524" y="6940"/>
                  <a:pt x="58779" y="6424"/>
                  <a:pt x="58028" y="5942"/>
                </a:cubicBezTo>
                <a:cubicBezTo>
                  <a:pt x="57917" y="5871"/>
                  <a:pt x="57794" y="5837"/>
                  <a:pt x="57672" y="5837"/>
                </a:cubicBezTo>
                <a:close/>
                <a:moveTo>
                  <a:pt x="15473" y="7408"/>
                </a:moveTo>
                <a:cubicBezTo>
                  <a:pt x="15330" y="7408"/>
                  <a:pt x="15187" y="7454"/>
                  <a:pt x="15066" y="7550"/>
                </a:cubicBezTo>
                <a:cubicBezTo>
                  <a:pt x="14352" y="8086"/>
                  <a:pt x="13648" y="8655"/>
                  <a:pt x="12974" y="9242"/>
                </a:cubicBezTo>
                <a:cubicBezTo>
                  <a:pt x="12767" y="9422"/>
                  <a:pt x="12694" y="9711"/>
                  <a:pt x="12790" y="9969"/>
                </a:cubicBezTo>
                <a:cubicBezTo>
                  <a:pt x="12886" y="10226"/>
                  <a:pt x="13131" y="10395"/>
                  <a:pt x="13406" y="10395"/>
                </a:cubicBezTo>
                <a:cubicBezTo>
                  <a:pt x="13564" y="10395"/>
                  <a:pt x="13717" y="10339"/>
                  <a:pt x="13837" y="10235"/>
                </a:cubicBezTo>
                <a:cubicBezTo>
                  <a:pt x="14487" y="9668"/>
                  <a:pt x="15167" y="9118"/>
                  <a:pt x="15855" y="8601"/>
                </a:cubicBezTo>
                <a:cubicBezTo>
                  <a:pt x="16156" y="8387"/>
                  <a:pt x="16221" y="7966"/>
                  <a:pt x="15998" y="7670"/>
                </a:cubicBezTo>
                <a:cubicBezTo>
                  <a:pt x="15869" y="7498"/>
                  <a:pt x="15672" y="7408"/>
                  <a:pt x="15473" y="7408"/>
                </a:cubicBezTo>
                <a:close/>
                <a:moveTo>
                  <a:pt x="61907" y="9000"/>
                </a:moveTo>
                <a:cubicBezTo>
                  <a:pt x="61722" y="9000"/>
                  <a:pt x="61539" y="9077"/>
                  <a:pt x="61409" y="9228"/>
                </a:cubicBezTo>
                <a:cubicBezTo>
                  <a:pt x="61172" y="9503"/>
                  <a:pt x="61203" y="9919"/>
                  <a:pt x="61478" y="10156"/>
                </a:cubicBezTo>
                <a:cubicBezTo>
                  <a:pt x="62129" y="10719"/>
                  <a:pt x="62770" y="11313"/>
                  <a:pt x="63382" y="11923"/>
                </a:cubicBezTo>
                <a:cubicBezTo>
                  <a:pt x="63505" y="12045"/>
                  <a:pt x="63671" y="12115"/>
                  <a:pt x="63846" y="12115"/>
                </a:cubicBezTo>
                <a:lnTo>
                  <a:pt x="63846" y="12114"/>
                </a:lnTo>
                <a:cubicBezTo>
                  <a:pt x="64112" y="12114"/>
                  <a:pt x="64351" y="11953"/>
                  <a:pt x="64453" y="11707"/>
                </a:cubicBezTo>
                <a:cubicBezTo>
                  <a:pt x="64554" y="11461"/>
                  <a:pt x="64497" y="11178"/>
                  <a:pt x="64309" y="10990"/>
                </a:cubicBezTo>
                <a:cubicBezTo>
                  <a:pt x="63675" y="10359"/>
                  <a:pt x="63012" y="9742"/>
                  <a:pt x="62337" y="9160"/>
                </a:cubicBezTo>
                <a:cubicBezTo>
                  <a:pt x="62212" y="9053"/>
                  <a:pt x="62059" y="9000"/>
                  <a:pt x="61907" y="9000"/>
                </a:cubicBezTo>
                <a:close/>
                <a:moveTo>
                  <a:pt x="11466" y="10893"/>
                </a:moveTo>
                <a:cubicBezTo>
                  <a:pt x="11301" y="10893"/>
                  <a:pt x="11136" y="10955"/>
                  <a:pt x="11008" y="11078"/>
                </a:cubicBezTo>
                <a:cubicBezTo>
                  <a:pt x="10377" y="11711"/>
                  <a:pt x="9760" y="12374"/>
                  <a:pt x="9176" y="13049"/>
                </a:cubicBezTo>
                <a:cubicBezTo>
                  <a:pt x="9009" y="13245"/>
                  <a:pt x="8969" y="13519"/>
                  <a:pt x="9076" y="13753"/>
                </a:cubicBezTo>
                <a:cubicBezTo>
                  <a:pt x="9183" y="13987"/>
                  <a:pt x="9417" y="14137"/>
                  <a:pt x="9674" y="14138"/>
                </a:cubicBezTo>
                <a:cubicBezTo>
                  <a:pt x="9864" y="14138"/>
                  <a:pt x="10046" y="14055"/>
                  <a:pt x="10171" y="13910"/>
                </a:cubicBezTo>
                <a:cubicBezTo>
                  <a:pt x="10735" y="13258"/>
                  <a:pt x="11329" y="12618"/>
                  <a:pt x="11939" y="12007"/>
                </a:cubicBezTo>
                <a:cubicBezTo>
                  <a:pt x="12188" y="11748"/>
                  <a:pt x="12184" y="11338"/>
                  <a:pt x="11930" y="11085"/>
                </a:cubicBezTo>
                <a:cubicBezTo>
                  <a:pt x="11802" y="10957"/>
                  <a:pt x="11634" y="10893"/>
                  <a:pt x="11466" y="10893"/>
                </a:cubicBezTo>
                <a:close/>
                <a:moveTo>
                  <a:pt x="65651" y="12730"/>
                </a:moveTo>
                <a:cubicBezTo>
                  <a:pt x="65498" y="12730"/>
                  <a:pt x="65344" y="12783"/>
                  <a:pt x="65219" y="12892"/>
                </a:cubicBezTo>
                <a:cubicBezTo>
                  <a:pt x="64945" y="13130"/>
                  <a:pt x="64916" y="13545"/>
                  <a:pt x="65155" y="13820"/>
                </a:cubicBezTo>
                <a:cubicBezTo>
                  <a:pt x="65721" y="14470"/>
                  <a:pt x="66271" y="15148"/>
                  <a:pt x="66790" y="15838"/>
                </a:cubicBezTo>
                <a:cubicBezTo>
                  <a:pt x="66914" y="16003"/>
                  <a:pt x="67109" y="16099"/>
                  <a:pt x="67315" y="16099"/>
                </a:cubicBezTo>
                <a:lnTo>
                  <a:pt x="67317" y="16099"/>
                </a:lnTo>
                <a:cubicBezTo>
                  <a:pt x="67565" y="16099"/>
                  <a:pt x="67793" y="15958"/>
                  <a:pt x="67904" y="15734"/>
                </a:cubicBezTo>
                <a:cubicBezTo>
                  <a:pt x="68016" y="15512"/>
                  <a:pt x="67991" y="15246"/>
                  <a:pt x="67841" y="15046"/>
                </a:cubicBezTo>
                <a:cubicBezTo>
                  <a:pt x="67303" y="14332"/>
                  <a:pt x="66733" y="13628"/>
                  <a:pt x="66148" y="12956"/>
                </a:cubicBezTo>
                <a:cubicBezTo>
                  <a:pt x="66018" y="12806"/>
                  <a:pt x="65835" y="12730"/>
                  <a:pt x="65651" y="12730"/>
                </a:cubicBezTo>
                <a:close/>
                <a:moveTo>
                  <a:pt x="8017" y="14883"/>
                </a:moveTo>
                <a:cubicBezTo>
                  <a:pt x="7816" y="14883"/>
                  <a:pt x="7619" y="14974"/>
                  <a:pt x="7490" y="15147"/>
                </a:cubicBezTo>
                <a:cubicBezTo>
                  <a:pt x="6954" y="15863"/>
                  <a:pt x="6438" y="16607"/>
                  <a:pt x="5955" y="17360"/>
                </a:cubicBezTo>
                <a:cubicBezTo>
                  <a:pt x="5675" y="17796"/>
                  <a:pt x="5988" y="18371"/>
                  <a:pt x="6508" y="18372"/>
                </a:cubicBezTo>
                <a:cubicBezTo>
                  <a:pt x="6731" y="18372"/>
                  <a:pt x="6941" y="18258"/>
                  <a:pt x="7062" y="18069"/>
                </a:cubicBezTo>
                <a:cubicBezTo>
                  <a:pt x="7527" y="17343"/>
                  <a:pt x="8026" y="16625"/>
                  <a:pt x="8543" y="15935"/>
                </a:cubicBezTo>
                <a:cubicBezTo>
                  <a:pt x="8760" y="15644"/>
                  <a:pt x="8700" y="15232"/>
                  <a:pt x="8410" y="15014"/>
                </a:cubicBezTo>
                <a:cubicBezTo>
                  <a:pt x="8292" y="14926"/>
                  <a:pt x="8154" y="14883"/>
                  <a:pt x="8017" y="14883"/>
                </a:cubicBezTo>
                <a:close/>
                <a:moveTo>
                  <a:pt x="68828" y="16948"/>
                </a:moveTo>
                <a:cubicBezTo>
                  <a:pt x="68705" y="16948"/>
                  <a:pt x="68582" y="16982"/>
                  <a:pt x="68472" y="17054"/>
                </a:cubicBezTo>
                <a:cubicBezTo>
                  <a:pt x="68166" y="17252"/>
                  <a:pt x="68079" y="17660"/>
                  <a:pt x="68278" y="17965"/>
                </a:cubicBezTo>
                <a:cubicBezTo>
                  <a:pt x="68744" y="18688"/>
                  <a:pt x="69192" y="19437"/>
                  <a:pt x="69608" y="20193"/>
                </a:cubicBezTo>
                <a:cubicBezTo>
                  <a:pt x="69723" y="20403"/>
                  <a:pt x="69945" y="20534"/>
                  <a:pt x="70184" y="20534"/>
                </a:cubicBezTo>
                <a:lnTo>
                  <a:pt x="70186" y="20534"/>
                </a:lnTo>
                <a:cubicBezTo>
                  <a:pt x="70686" y="20534"/>
                  <a:pt x="71002" y="19997"/>
                  <a:pt x="70761" y="19559"/>
                </a:cubicBezTo>
                <a:cubicBezTo>
                  <a:pt x="70330" y="18776"/>
                  <a:pt x="69866" y="17999"/>
                  <a:pt x="69382" y="17251"/>
                </a:cubicBezTo>
                <a:cubicBezTo>
                  <a:pt x="69256" y="17055"/>
                  <a:pt x="69044" y="16948"/>
                  <a:pt x="68828" y="16948"/>
                </a:cubicBezTo>
                <a:close/>
                <a:moveTo>
                  <a:pt x="5160" y="19332"/>
                </a:moveTo>
                <a:cubicBezTo>
                  <a:pt x="4927" y="19332"/>
                  <a:pt x="4701" y="19456"/>
                  <a:pt x="4582" y="19674"/>
                </a:cubicBezTo>
                <a:cubicBezTo>
                  <a:pt x="4154" y="20460"/>
                  <a:pt x="3748" y="21271"/>
                  <a:pt x="3378" y="22083"/>
                </a:cubicBezTo>
                <a:cubicBezTo>
                  <a:pt x="3180" y="22519"/>
                  <a:pt x="3498" y="23014"/>
                  <a:pt x="3976" y="23015"/>
                </a:cubicBezTo>
                <a:cubicBezTo>
                  <a:pt x="4234" y="23015"/>
                  <a:pt x="4468" y="22864"/>
                  <a:pt x="4574" y="22629"/>
                </a:cubicBezTo>
                <a:cubicBezTo>
                  <a:pt x="4932" y="21844"/>
                  <a:pt x="5324" y="21062"/>
                  <a:pt x="5737" y="20304"/>
                </a:cubicBezTo>
                <a:cubicBezTo>
                  <a:pt x="5910" y="19986"/>
                  <a:pt x="5793" y="19586"/>
                  <a:pt x="5474" y="19413"/>
                </a:cubicBezTo>
                <a:cubicBezTo>
                  <a:pt x="5374" y="19358"/>
                  <a:pt x="5266" y="19332"/>
                  <a:pt x="5160" y="19332"/>
                </a:cubicBezTo>
                <a:close/>
                <a:moveTo>
                  <a:pt x="71375" y="21582"/>
                </a:moveTo>
                <a:cubicBezTo>
                  <a:pt x="71283" y="21582"/>
                  <a:pt x="71189" y="21601"/>
                  <a:pt x="71100" y="21642"/>
                </a:cubicBezTo>
                <a:cubicBezTo>
                  <a:pt x="70772" y="21793"/>
                  <a:pt x="70628" y="22181"/>
                  <a:pt x="70775" y="22510"/>
                </a:cubicBezTo>
                <a:cubicBezTo>
                  <a:pt x="71137" y="23294"/>
                  <a:pt x="71473" y="24100"/>
                  <a:pt x="71774" y="24904"/>
                </a:cubicBezTo>
                <a:cubicBezTo>
                  <a:pt x="71872" y="25160"/>
                  <a:pt x="72117" y="25329"/>
                  <a:pt x="72391" y="25329"/>
                </a:cubicBezTo>
                <a:cubicBezTo>
                  <a:pt x="72850" y="25328"/>
                  <a:pt x="73167" y="24870"/>
                  <a:pt x="73006" y="24440"/>
                </a:cubicBezTo>
                <a:cubicBezTo>
                  <a:pt x="72692" y="23607"/>
                  <a:pt x="72345" y="22772"/>
                  <a:pt x="71970" y="21960"/>
                </a:cubicBezTo>
                <a:cubicBezTo>
                  <a:pt x="71859" y="21722"/>
                  <a:pt x="71622" y="21582"/>
                  <a:pt x="71375" y="21582"/>
                </a:cubicBezTo>
                <a:close/>
                <a:moveTo>
                  <a:pt x="2971" y="24130"/>
                </a:moveTo>
                <a:cubicBezTo>
                  <a:pt x="2699" y="24130"/>
                  <a:pt x="2444" y="24300"/>
                  <a:pt x="2349" y="24573"/>
                </a:cubicBezTo>
                <a:cubicBezTo>
                  <a:pt x="2039" y="25411"/>
                  <a:pt x="1754" y="26271"/>
                  <a:pt x="1504" y="27129"/>
                </a:cubicBezTo>
                <a:cubicBezTo>
                  <a:pt x="1381" y="27549"/>
                  <a:pt x="1697" y="27969"/>
                  <a:pt x="2135" y="27970"/>
                </a:cubicBezTo>
                <a:cubicBezTo>
                  <a:pt x="2428" y="27969"/>
                  <a:pt x="2684" y="27776"/>
                  <a:pt x="2766" y="27496"/>
                </a:cubicBezTo>
                <a:cubicBezTo>
                  <a:pt x="3007" y="26669"/>
                  <a:pt x="3282" y="25839"/>
                  <a:pt x="3582" y="25031"/>
                </a:cubicBezTo>
                <a:cubicBezTo>
                  <a:pt x="3718" y="24688"/>
                  <a:pt x="3545" y="24300"/>
                  <a:pt x="3199" y="24171"/>
                </a:cubicBezTo>
                <a:cubicBezTo>
                  <a:pt x="3124" y="24143"/>
                  <a:pt x="3047" y="24130"/>
                  <a:pt x="2971" y="24130"/>
                </a:cubicBezTo>
                <a:close/>
                <a:moveTo>
                  <a:pt x="73229" y="26514"/>
                </a:moveTo>
                <a:cubicBezTo>
                  <a:pt x="73167" y="26514"/>
                  <a:pt x="73104" y="26523"/>
                  <a:pt x="73042" y="26541"/>
                </a:cubicBezTo>
                <a:cubicBezTo>
                  <a:pt x="72691" y="26645"/>
                  <a:pt x="72493" y="27016"/>
                  <a:pt x="72600" y="27365"/>
                </a:cubicBezTo>
                <a:cubicBezTo>
                  <a:pt x="72845" y="28194"/>
                  <a:pt x="73062" y="29040"/>
                  <a:pt x="73245" y="29879"/>
                </a:cubicBezTo>
                <a:cubicBezTo>
                  <a:pt x="73312" y="30181"/>
                  <a:pt x="73579" y="30396"/>
                  <a:pt x="73887" y="30397"/>
                </a:cubicBezTo>
                <a:cubicBezTo>
                  <a:pt x="74307" y="30396"/>
                  <a:pt x="74619" y="30009"/>
                  <a:pt x="74530" y="29599"/>
                </a:cubicBezTo>
                <a:cubicBezTo>
                  <a:pt x="74341" y="28728"/>
                  <a:pt x="74114" y="27852"/>
                  <a:pt x="73861" y="26992"/>
                </a:cubicBezTo>
                <a:cubicBezTo>
                  <a:pt x="73779" y="26702"/>
                  <a:pt x="73515" y="26514"/>
                  <a:pt x="73229" y="26514"/>
                </a:cubicBezTo>
                <a:close/>
                <a:moveTo>
                  <a:pt x="1486" y="29218"/>
                </a:moveTo>
                <a:cubicBezTo>
                  <a:pt x="1183" y="29218"/>
                  <a:pt x="910" y="29428"/>
                  <a:pt x="844" y="29737"/>
                </a:cubicBezTo>
                <a:cubicBezTo>
                  <a:pt x="656" y="30609"/>
                  <a:pt x="498" y="31500"/>
                  <a:pt x="373" y="32386"/>
                </a:cubicBezTo>
                <a:cubicBezTo>
                  <a:pt x="317" y="32782"/>
                  <a:pt x="625" y="33135"/>
                  <a:pt x="1024" y="33135"/>
                </a:cubicBezTo>
                <a:cubicBezTo>
                  <a:pt x="1351" y="33135"/>
                  <a:pt x="1629" y="32893"/>
                  <a:pt x="1675" y="32570"/>
                </a:cubicBezTo>
                <a:cubicBezTo>
                  <a:pt x="1796" y="31715"/>
                  <a:pt x="1948" y="30855"/>
                  <a:pt x="2130" y="30014"/>
                </a:cubicBezTo>
                <a:cubicBezTo>
                  <a:pt x="2206" y="29659"/>
                  <a:pt x="1980" y="29309"/>
                  <a:pt x="1625" y="29233"/>
                </a:cubicBezTo>
                <a:cubicBezTo>
                  <a:pt x="1579" y="29223"/>
                  <a:pt x="1532" y="29218"/>
                  <a:pt x="1486" y="29218"/>
                </a:cubicBezTo>
                <a:close/>
                <a:moveTo>
                  <a:pt x="74362" y="31682"/>
                </a:moveTo>
                <a:cubicBezTo>
                  <a:pt x="74331" y="31682"/>
                  <a:pt x="74299" y="31684"/>
                  <a:pt x="74267" y="31688"/>
                </a:cubicBezTo>
                <a:cubicBezTo>
                  <a:pt x="73908" y="31741"/>
                  <a:pt x="73659" y="32074"/>
                  <a:pt x="73711" y="32433"/>
                </a:cubicBezTo>
                <a:cubicBezTo>
                  <a:pt x="73834" y="33283"/>
                  <a:pt x="73928" y="34152"/>
                  <a:pt x="73993" y="35015"/>
                </a:cubicBezTo>
                <a:cubicBezTo>
                  <a:pt x="74017" y="35359"/>
                  <a:pt x="74303" y="35624"/>
                  <a:pt x="74647" y="35625"/>
                </a:cubicBezTo>
                <a:cubicBezTo>
                  <a:pt x="74663" y="35625"/>
                  <a:pt x="74680" y="35624"/>
                  <a:pt x="74695" y="35623"/>
                </a:cubicBezTo>
                <a:cubicBezTo>
                  <a:pt x="75058" y="35597"/>
                  <a:pt x="75331" y="35281"/>
                  <a:pt x="75304" y="34920"/>
                </a:cubicBezTo>
                <a:cubicBezTo>
                  <a:pt x="75237" y="34024"/>
                  <a:pt x="75140" y="33125"/>
                  <a:pt x="75012" y="32245"/>
                </a:cubicBezTo>
                <a:cubicBezTo>
                  <a:pt x="74965" y="31918"/>
                  <a:pt x="74684" y="31682"/>
                  <a:pt x="74362" y="31682"/>
                </a:cubicBezTo>
                <a:close/>
                <a:moveTo>
                  <a:pt x="746" y="34455"/>
                </a:moveTo>
                <a:cubicBezTo>
                  <a:pt x="406" y="34455"/>
                  <a:pt x="119" y="34717"/>
                  <a:pt x="92" y="35062"/>
                </a:cubicBezTo>
                <a:cubicBezTo>
                  <a:pt x="31" y="35934"/>
                  <a:pt x="0" y="36823"/>
                  <a:pt x="0" y="37697"/>
                </a:cubicBezTo>
                <a:lnTo>
                  <a:pt x="0" y="37748"/>
                </a:lnTo>
                <a:cubicBezTo>
                  <a:pt x="0" y="38112"/>
                  <a:pt x="295" y="38405"/>
                  <a:pt x="659" y="38405"/>
                </a:cubicBezTo>
                <a:cubicBezTo>
                  <a:pt x="1021" y="38405"/>
                  <a:pt x="1316" y="38112"/>
                  <a:pt x="1316" y="37748"/>
                </a:cubicBezTo>
                <a:lnTo>
                  <a:pt x="1316" y="37702"/>
                </a:lnTo>
                <a:cubicBezTo>
                  <a:pt x="1316" y="36853"/>
                  <a:pt x="1345" y="35995"/>
                  <a:pt x="1404" y="35152"/>
                </a:cubicBezTo>
                <a:cubicBezTo>
                  <a:pt x="1425" y="34791"/>
                  <a:pt x="1153" y="34481"/>
                  <a:pt x="793" y="34457"/>
                </a:cubicBezTo>
                <a:cubicBezTo>
                  <a:pt x="777" y="34456"/>
                  <a:pt x="761" y="34455"/>
                  <a:pt x="746" y="34455"/>
                </a:cubicBezTo>
                <a:close/>
                <a:moveTo>
                  <a:pt x="74747" y="36952"/>
                </a:moveTo>
                <a:cubicBezTo>
                  <a:pt x="74384" y="36952"/>
                  <a:pt x="74089" y="37246"/>
                  <a:pt x="74089" y="37609"/>
                </a:cubicBezTo>
                <a:lnTo>
                  <a:pt x="74089" y="37703"/>
                </a:lnTo>
                <a:cubicBezTo>
                  <a:pt x="74089" y="38566"/>
                  <a:pt x="74059" y="39439"/>
                  <a:pt x="73998" y="40298"/>
                </a:cubicBezTo>
                <a:cubicBezTo>
                  <a:pt x="73973" y="40660"/>
                  <a:pt x="74245" y="40974"/>
                  <a:pt x="74608" y="41001"/>
                </a:cubicBezTo>
                <a:cubicBezTo>
                  <a:pt x="74624" y="41002"/>
                  <a:pt x="74639" y="41002"/>
                  <a:pt x="74655" y="41002"/>
                </a:cubicBezTo>
                <a:cubicBezTo>
                  <a:pt x="75000" y="41001"/>
                  <a:pt x="75285" y="40735"/>
                  <a:pt x="75311" y="40391"/>
                </a:cubicBezTo>
                <a:cubicBezTo>
                  <a:pt x="75373" y="39501"/>
                  <a:pt x="75405" y="38596"/>
                  <a:pt x="75405" y="37703"/>
                </a:cubicBezTo>
                <a:lnTo>
                  <a:pt x="75405" y="37609"/>
                </a:lnTo>
                <a:cubicBezTo>
                  <a:pt x="75405" y="37246"/>
                  <a:pt x="75110" y="36952"/>
                  <a:pt x="74747" y="36952"/>
                </a:cubicBezTo>
                <a:close/>
                <a:moveTo>
                  <a:pt x="754" y="39733"/>
                </a:moveTo>
                <a:cubicBezTo>
                  <a:pt x="739" y="39733"/>
                  <a:pt x="723" y="39734"/>
                  <a:pt x="707" y="39735"/>
                </a:cubicBezTo>
                <a:cubicBezTo>
                  <a:pt x="345" y="39760"/>
                  <a:pt x="72" y="40075"/>
                  <a:pt x="99" y="40438"/>
                </a:cubicBezTo>
                <a:cubicBezTo>
                  <a:pt x="163" y="41331"/>
                  <a:pt x="259" y="42230"/>
                  <a:pt x="386" y="43113"/>
                </a:cubicBezTo>
                <a:cubicBezTo>
                  <a:pt x="432" y="43435"/>
                  <a:pt x="710" y="43676"/>
                  <a:pt x="1035" y="43677"/>
                </a:cubicBezTo>
                <a:cubicBezTo>
                  <a:pt x="1068" y="43676"/>
                  <a:pt x="1099" y="43674"/>
                  <a:pt x="1130" y="43670"/>
                </a:cubicBezTo>
                <a:cubicBezTo>
                  <a:pt x="1489" y="43618"/>
                  <a:pt x="1738" y="43284"/>
                  <a:pt x="1687" y="42925"/>
                </a:cubicBezTo>
                <a:cubicBezTo>
                  <a:pt x="1565" y="42074"/>
                  <a:pt x="1472" y="41206"/>
                  <a:pt x="1410" y="40343"/>
                </a:cubicBezTo>
                <a:cubicBezTo>
                  <a:pt x="1385" y="39997"/>
                  <a:pt x="1096" y="39733"/>
                  <a:pt x="754" y="39733"/>
                </a:cubicBezTo>
                <a:close/>
                <a:moveTo>
                  <a:pt x="74373" y="42311"/>
                </a:moveTo>
                <a:cubicBezTo>
                  <a:pt x="74050" y="42311"/>
                  <a:pt x="73768" y="42550"/>
                  <a:pt x="73723" y="42880"/>
                </a:cubicBezTo>
                <a:cubicBezTo>
                  <a:pt x="73602" y="43736"/>
                  <a:pt x="73448" y="44595"/>
                  <a:pt x="73266" y="45435"/>
                </a:cubicBezTo>
                <a:cubicBezTo>
                  <a:pt x="73178" y="45845"/>
                  <a:pt x="73490" y="46232"/>
                  <a:pt x="73909" y="46232"/>
                </a:cubicBezTo>
                <a:cubicBezTo>
                  <a:pt x="74219" y="46231"/>
                  <a:pt x="74485" y="46015"/>
                  <a:pt x="74550" y="45713"/>
                </a:cubicBezTo>
                <a:cubicBezTo>
                  <a:pt x="74739" y="44843"/>
                  <a:pt x="74898" y="43952"/>
                  <a:pt x="75025" y="43065"/>
                </a:cubicBezTo>
                <a:cubicBezTo>
                  <a:pt x="75079" y="42705"/>
                  <a:pt x="74828" y="42369"/>
                  <a:pt x="74467" y="42318"/>
                </a:cubicBezTo>
                <a:cubicBezTo>
                  <a:pt x="74435" y="42313"/>
                  <a:pt x="74404" y="42311"/>
                  <a:pt x="74373" y="42311"/>
                </a:cubicBezTo>
                <a:close/>
                <a:moveTo>
                  <a:pt x="1505" y="44962"/>
                </a:moveTo>
                <a:cubicBezTo>
                  <a:pt x="1459" y="44962"/>
                  <a:pt x="1413" y="44967"/>
                  <a:pt x="1366" y="44977"/>
                </a:cubicBezTo>
                <a:cubicBezTo>
                  <a:pt x="1011" y="45055"/>
                  <a:pt x="786" y="45405"/>
                  <a:pt x="864" y="45760"/>
                </a:cubicBezTo>
                <a:cubicBezTo>
                  <a:pt x="1054" y="46634"/>
                  <a:pt x="1278" y="47510"/>
                  <a:pt x="1530" y="48367"/>
                </a:cubicBezTo>
                <a:cubicBezTo>
                  <a:pt x="1613" y="48647"/>
                  <a:pt x="1869" y="48839"/>
                  <a:pt x="2161" y="48840"/>
                </a:cubicBezTo>
                <a:cubicBezTo>
                  <a:pt x="2600" y="48839"/>
                  <a:pt x="2916" y="48417"/>
                  <a:pt x="2792" y="47996"/>
                </a:cubicBezTo>
                <a:cubicBezTo>
                  <a:pt x="2549" y="47169"/>
                  <a:pt x="2333" y="46323"/>
                  <a:pt x="2149" y="45481"/>
                </a:cubicBezTo>
                <a:cubicBezTo>
                  <a:pt x="2081" y="45173"/>
                  <a:pt x="1808" y="44962"/>
                  <a:pt x="1505" y="44962"/>
                </a:cubicBezTo>
                <a:close/>
                <a:moveTo>
                  <a:pt x="73256" y="47479"/>
                </a:moveTo>
                <a:cubicBezTo>
                  <a:pt x="72971" y="47479"/>
                  <a:pt x="72710" y="47665"/>
                  <a:pt x="72626" y="47953"/>
                </a:cubicBezTo>
                <a:cubicBezTo>
                  <a:pt x="72383" y="48779"/>
                  <a:pt x="72108" y="49608"/>
                  <a:pt x="71806" y="50416"/>
                </a:cubicBezTo>
                <a:cubicBezTo>
                  <a:pt x="71648" y="50846"/>
                  <a:pt x="71965" y="51302"/>
                  <a:pt x="72423" y="51303"/>
                </a:cubicBezTo>
                <a:cubicBezTo>
                  <a:pt x="72698" y="51303"/>
                  <a:pt x="72944" y="51132"/>
                  <a:pt x="73039" y="50875"/>
                </a:cubicBezTo>
                <a:cubicBezTo>
                  <a:pt x="73352" y="50037"/>
                  <a:pt x="73637" y="49178"/>
                  <a:pt x="73888" y="48322"/>
                </a:cubicBezTo>
                <a:cubicBezTo>
                  <a:pt x="73990" y="47973"/>
                  <a:pt x="73790" y="47607"/>
                  <a:pt x="73442" y="47506"/>
                </a:cubicBezTo>
                <a:cubicBezTo>
                  <a:pt x="73380" y="47488"/>
                  <a:pt x="73317" y="47479"/>
                  <a:pt x="73256" y="47479"/>
                </a:cubicBezTo>
                <a:close/>
                <a:moveTo>
                  <a:pt x="3000" y="50036"/>
                </a:moveTo>
                <a:cubicBezTo>
                  <a:pt x="2923" y="50036"/>
                  <a:pt x="2845" y="50050"/>
                  <a:pt x="2769" y="50078"/>
                </a:cubicBezTo>
                <a:cubicBezTo>
                  <a:pt x="2431" y="50205"/>
                  <a:pt x="2258" y="50580"/>
                  <a:pt x="2382" y="50919"/>
                </a:cubicBezTo>
                <a:cubicBezTo>
                  <a:pt x="2695" y="51755"/>
                  <a:pt x="3042" y="52590"/>
                  <a:pt x="3415" y="53402"/>
                </a:cubicBezTo>
                <a:cubicBezTo>
                  <a:pt x="3521" y="53636"/>
                  <a:pt x="3755" y="53785"/>
                  <a:pt x="4012" y="53785"/>
                </a:cubicBezTo>
                <a:cubicBezTo>
                  <a:pt x="4491" y="53784"/>
                  <a:pt x="4808" y="53289"/>
                  <a:pt x="4610" y="52854"/>
                </a:cubicBezTo>
                <a:cubicBezTo>
                  <a:pt x="4250" y="52070"/>
                  <a:pt x="3916" y="51265"/>
                  <a:pt x="3613" y="50458"/>
                </a:cubicBezTo>
                <a:cubicBezTo>
                  <a:pt x="3513" y="50197"/>
                  <a:pt x="3264" y="50036"/>
                  <a:pt x="3000" y="50036"/>
                </a:cubicBezTo>
                <a:close/>
                <a:moveTo>
                  <a:pt x="71409" y="52432"/>
                </a:moveTo>
                <a:cubicBezTo>
                  <a:pt x="71160" y="52432"/>
                  <a:pt x="70921" y="52575"/>
                  <a:pt x="70811" y="52816"/>
                </a:cubicBezTo>
                <a:cubicBezTo>
                  <a:pt x="70453" y="53601"/>
                  <a:pt x="70061" y="54383"/>
                  <a:pt x="69647" y="55140"/>
                </a:cubicBezTo>
                <a:cubicBezTo>
                  <a:pt x="69407" y="55578"/>
                  <a:pt x="69724" y="56113"/>
                  <a:pt x="70223" y="56113"/>
                </a:cubicBezTo>
                <a:cubicBezTo>
                  <a:pt x="70464" y="56113"/>
                  <a:pt x="70684" y="55982"/>
                  <a:pt x="70800" y="55771"/>
                </a:cubicBezTo>
                <a:cubicBezTo>
                  <a:pt x="71229" y="54986"/>
                  <a:pt x="71636" y="54177"/>
                  <a:pt x="72007" y="53364"/>
                </a:cubicBezTo>
                <a:cubicBezTo>
                  <a:pt x="72158" y="53034"/>
                  <a:pt x="72013" y="52643"/>
                  <a:pt x="71682" y="52493"/>
                </a:cubicBezTo>
                <a:cubicBezTo>
                  <a:pt x="71593" y="52452"/>
                  <a:pt x="71500" y="52432"/>
                  <a:pt x="71409" y="52432"/>
                </a:cubicBezTo>
                <a:close/>
                <a:moveTo>
                  <a:pt x="5193" y="54822"/>
                </a:moveTo>
                <a:cubicBezTo>
                  <a:pt x="5087" y="54822"/>
                  <a:pt x="4978" y="54848"/>
                  <a:pt x="4878" y="54903"/>
                </a:cubicBezTo>
                <a:cubicBezTo>
                  <a:pt x="4556" y="55079"/>
                  <a:pt x="4441" y="55485"/>
                  <a:pt x="4622" y="55803"/>
                </a:cubicBezTo>
                <a:cubicBezTo>
                  <a:pt x="5052" y="56587"/>
                  <a:pt x="5515" y="57364"/>
                  <a:pt x="5999" y="58113"/>
                </a:cubicBezTo>
                <a:cubicBezTo>
                  <a:pt x="6120" y="58302"/>
                  <a:pt x="6328" y="58415"/>
                  <a:pt x="6552" y="58415"/>
                </a:cubicBezTo>
                <a:cubicBezTo>
                  <a:pt x="7072" y="58414"/>
                  <a:pt x="7386" y="57838"/>
                  <a:pt x="7104" y="57400"/>
                </a:cubicBezTo>
                <a:cubicBezTo>
                  <a:pt x="6637" y="56678"/>
                  <a:pt x="6189" y="55927"/>
                  <a:pt x="5775" y="55171"/>
                </a:cubicBezTo>
                <a:cubicBezTo>
                  <a:pt x="5657" y="54948"/>
                  <a:pt x="5429" y="54822"/>
                  <a:pt x="5193" y="54822"/>
                </a:cubicBezTo>
                <a:close/>
                <a:moveTo>
                  <a:pt x="68877" y="57066"/>
                </a:moveTo>
                <a:cubicBezTo>
                  <a:pt x="68658" y="57066"/>
                  <a:pt x="68443" y="57175"/>
                  <a:pt x="68319" y="57375"/>
                </a:cubicBezTo>
                <a:cubicBezTo>
                  <a:pt x="67853" y="58099"/>
                  <a:pt x="67354" y="58816"/>
                  <a:pt x="66835" y="59508"/>
                </a:cubicBezTo>
                <a:cubicBezTo>
                  <a:pt x="66687" y="59706"/>
                  <a:pt x="66662" y="59973"/>
                  <a:pt x="66773" y="60196"/>
                </a:cubicBezTo>
                <a:cubicBezTo>
                  <a:pt x="66885" y="60418"/>
                  <a:pt x="67113" y="60559"/>
                  <a:pt x="67361" y="60560"/>
                </a:cubicBezTo>
                <a:lnTo>
                  <a:pt x="67361" y="60559"/>
                </a:lnTo>
                <a:cubicBezTo>
                  <a:pt x="67568" y="60559"/>
                  <a:pt x="67763" y="60462"/>
                  <a:pt x="67887" y="60296"/>
                </a:cubicBezTo>
                <a:cubicBezTo>
                  <a:pt x="68424" y="59580"/>
                  <a:pt x="68942" y="58837"/>
                  <a:pt x="69425" y="58087"/>
                </a:cubicBezTo>
                <a:cubicBezTo>
                  <a:pt x="69627" y="57781"/>
                  <a:pt x="69539" y="57369"/>
                  <a:pt x="69232" y="57171"/>
                </a:cubicBezTo>
                <a:cubicBezTo>
                  <a:pt x="69122" y="57100"/>
                  <a:pt x="68999" y="57066"/>
                  <a:pt x="68877" y="57066"/>
                </a:cubicBezTo>
                <a:close/>
                <a:moveTo>
                  <a:pt x="8062" y="59268"/>
                </a:moveTo>
                <a:cubicBezTo>
                  <a:pt x="7924" y="59268"/>
                  <a:pt x="7786" y="59311"/>
                  <a:pt x="7667" y="59400"/>
                </a:cubicBezTo>
                <a:cubicBezTo>
                  <a:pt x="7377" y="59619"/>
                  <a:pt x="7318" y="60030"/>
                  <a:pt x="7536" y="60320"/>
                </a:cubicBezTo>
                <a:cubicBezTo>
                  <a:pt x="8072" y="61034"/>
                  <a:pt x="8640" y="61738"/>
                  <a:pt x="9227" y="62413"/>
                </a:cubicBezTo>
                <a:cubicBezTo>
                  <a:pt x="9352" y="62558"/>
                  <a:pt x="9533" y="62640"/>
                  <a:pt x="9724" y="62640"/>
                </a:cubicBezTo>
                <a:cubicBezTo>
                  <a:pt x="9981" y="62640"/>
                  <a:pt x="10215" y="62489"/>
                  <a:pt x="10322" y="62254"/>
                </a:cubicBezTo>
                <a:cubicBezTo>
                  <a:pt x="10429" y="62020"/>
                  <a:pt x="10389" y="61745"/>
                  <a:pt x="10220" y="61550"/>
                </a:cubicBezTo>
                <a:cubicBezTo>
                  <a:pt x="9654" y="60899"/>
                  <a:pt x="9105" y="60220"/>
                  <a:pt x="8588" y="59531"/>
                </a:cubicBezTo>
                <a:cubicBezTo>
                  <a:pt x="8459" y="59359"/>
                  <a:pt x="8262" y="59268"/>
                  <a:pt x="8062" y="59268"/>
                </a:cubicBezTo>
                <a:close/>
                <a:moveTo>
                  <a:pt x="65701" y="61302"/>
                </a:moveTo>
                <a:cubicBezTo>
                  <a:pt x="65517" y="61302"/>
                  <a:pt x="65334" y="61379"/>
                  <a:pt x="65205" y="61529"/>
                </a:cubicBezTo>
                <a:cubicBezTo>
                  <a:pt x="64639" y="62181"/>
                  <a:pt x="64044" y="62820"/>
                  <a:pt x="63434" y="63430"/>
                </a:cubicBezTo>
                <a:cubicBezTo>
                  <a:pt x="63246" y="63617"/>
                  <a:pt x="63190" y="63900"/>
                  <a:pt x="63291" y="64146"/>
                </a:cubicBezTo>
                <a:cubicBezTo>
                  <a:pt x="63393" y="64391"/>
                  <a:pt x="63633" y="64552"/>
                  <a:pt x="63899" y="64552"/>
                </a:cubicBezTo>
                <a:cubicBezTo>
                  <a:pt x="64074" y="64552"/>
                  <a:pt x="64241" y="64483"/>
                  <a:pt x="64364" y="64359"/>
                </a:cubicBezTo>
                <a:cubicBezTo>
                  <a:pt x="64995" y="63728"/>
                  <a:pt x="65613" y="63065"/>
                  <a:pt x="66198" y="62390"/>
                </a:cubicBezTo>
                <a:cubicBezTo>
                  <a:pt x="66435" y="62115"/>
                  <a:pt x="66406" y="61701"/>
                  <a:pt x="66131" y="61462"/>
                </a:cubicBezTo>
                <a:cubicBezTo>
                  <a:pt x="66007" y="61355"/>
                  <a:pt x="65854" y="61302"/>
                  <a:pt x="65701" y="61302"/>
                </a:cubicBezTo>
                <a:close/>
                <a:moveTo>
                  <a:pt x="11538" y="63268"/>
                </a:moveTo>
                <a:cubicBezTo>
                  <a:pt x="11369" y="63268"/>
                  <a:pt x="11201" y="63333"/>
                  <a:pt x="11073" y="63461"/>
                </a:cubicBezTo>
                <a:cubicBezTo>
                  <a:pt x="10820" y="63714"/>
                  <a:pt x="10816" y="64122"/>
                  <a:pt x="11063" y="64380"/>
                </a:cubicBezTo>
                <a:cubicBezTo>
                  <a:pt x="11696" y="65012"/>
                  <a:pt x="12359" y="65628"/>
                  <a:pt x="13033" y="66213"/>
                </a:cubicBezTo>
                <a:cubicBezTo>
                  <a:pt x="13153" y="66316"/>
                  <a:pt x="13304" y="66373"/>
                  <a:pt x="13463" y="66373"/>
                </a:cubicBezTo>
                <a:cubicBezTo>
                  <a:pt x="13737" y="66373"/>
                  <a:pt x="13983" y="66203"/>
                  <a:pt x="14078" y="65945"/>
                </a:cubicBezTo>
                <a:cubicBezTo>
                  <a:pt x="14175" y="65688"/>
                  <a:pt x="14100" y="65398"/>
                  <a:pt x="13893" y="65218"/>
                </a:cubicBezTo>
                <a:cubicBezTo>
                  <a:pt x="13242" y="64655"/>
                  <a:pt x="12603" y="64059"/>
                  <a:pt x="11991" y="63449"/>
                </a:cubicBezTo>
                <a:cubicBezTo>
                  <a:pt x="11864" y="63328"/>
                  <a:pt x="11701" y="63268"/>
                  <a:pt x="11538" y="63268"/>
                </a:cubicBezTo>
                <a:close/>
                <a:moveTo>
                  <a:pt x="61971" y="65034"/>
                </a:moveTo>
                <a:cubicBezTo>
                  <a:pt x="61815" y="65034"/>
                  <a:pt x="61659" y="65089"/>
                  <a:pt x="61533" y="65201"/>
                </a:cubicBezTo>
                <a:cubicBezTo>
                  <a:pt x="60882" y="65765"/>
                  <a:pt x="60203" y="66314"/>
                  <a:pt x="59513" y="66831"/>
                </a:cubicBezTo>
                <a:cubicBezTo>
                  <a:pt x="59286" y="67001"/>
                  <a:pt x="59194" y="67297"/>
                  <a:pt x="59284" y="67565"/>
                </a:cubicBezTo>
                <a:cubicBezTo>
                  <a:pt x="59373" y="67833"/>
                  <a:pt x="59624" y="68014"/>
                  <a:pt x="59905" y="68014"/>
                </a:cubicBezTo>
                <a:cubicBezTo>
                  <a:pt x="59906" y="68014"/>
                  <a:pt x="59907" y="68014"/>
                  <a:pt x="59908" y="68014"/>
                </a:cubicBezTo>
                <a:cubicBezTo>
                  <a:pt x="60050" y="68014"/>
                  <a:pt x="60188" y="67969"/>
                  <a:pt x="60302" y="67883"/>
                </a:cubicBezTo>
                <a:cubicBezTo>
                  <a:pt x="61016" y="67347"/>
                  <a:pt x="61720" y="66778"/>
                  <a:pt x="62395" y="66194"/>
                </a:cubicBezTo>
                <a:cubicBezTo>
                  <a:pt x="62675" y="65957"/>
                  <a:pt x="62708" y="65536"/>
                  <a:pt x="62468" y="65260"/>
                </a:cubicBezTo>
                <a:cubicBezTo>
                  <a:pt x="62337" y="65110"/>
                  <a:pt x="62154" y="65034"/>
                  <a:pt x="61971" y="65034"/>
                </a:cubicBezTo>
                <a:close/>
                <a:moveTo>
                  <a:pt x="15524" y="66717"/>
                </a:moveTo>
                <a:cubicBezTo>
                  <a:pt x="15324" y="66717"/>
                  <a:pt x="15126" y="66808"/>
                  <a:pt x="14997" y="66981"/>
                </a:cubicBezTo>
                <a:cubicBezTo>
                  <a:pt x="14780" y="67271"/>
                  <a:pt x="14839" y="67684"/>
                  <a:pt x="15130" y="67901"/>
                </a:cubicBezTo>
                <a:cubicBezTo>
                  <a:pt x="15846" y="68438"/>
                  <a:pt x="16589" y="68954"/>
                  <a:pt x="17341" y="69436"/>
                </a:cubicBezTo>
                <a:cubicBezTo>
                  <a:pt x="17446" y="69505"/>
                  <a:pt x="17570" y="69542"/>
                  <a:pt x="17696" y="69542"/>
                </a:cubicBezTo>
                <a:cubicBezTo>
                  <a:pt x="17987" y="69542"/>
                  <a:pt x="18244" y="69349"/>
                  <a:pt x="18327" y="69070"/>
                </a:cubicBezTo>
                <a:cubicBezTo>
                  <a:pt x="18409" y="68789"/>
                  <a:pt x="18298" y="68489"/>
                  <a:pt x="18053" y="68331"/>
                </a:cubicBezTo>
                <a:cubicBezTo>
                  <a:pt x="17328" y="67864"/>
                  <a:pt x="16609" y="67366"/>
                  <a:pt x="15918" y="66848"/>
                </a:cubicBezTo>
                <a:cubicBezTo>
                  <a:pt x="15800" y="66760"/>
                  <a:pt x="15661" y="66717"/>
                  <a:pt x="15524" y="66717"/>
                </a:cubicBezTo>
                <a:close/>
                <a:moveTo>
                  <a:pt x="57739" y="68209"/>
                </a:moveTo>
                <a:cubicBezTo>
                  <a:pt x="57617" y="68209"/>
                  <a:pt x="57494" y="68243"/>
                  <a:pt x="57383" y="68313"/>
                </a:cubicBezTo>
                <a:cubicBezTo>
                  <a:pt x="56658" y="68781"/>
                  <a:pt x="55908" y="69227"/>
                  <a:pt x="55153" y="69640"/>
                </a:cubicBezTo>
                <a:cubicBezTo>
                  <a:pt x="54889" y="69785"/>
                  <a:pt x="54757" y="70088"/>
                  <a:pt x="54831" y="70380"/>
                </a:cubicBezTo>
                <a:cubicBezTo>
                  <a:pt x="54907" y="70671"/>
                  <a:pt x="55168" y="70874"/>
                  <a:pt x="55469" y="70874"/>
                </a:cubicBezTo>
                <a:lnTo>
                  <a:pt x="55469" y="70874"/>
                </a:lnTo>
                <a:cubicBezTo>
                  <a:pt x="55579" y="70874"/>
                  <a:pt x="55688" y="70846"/>
                  <a:pt x="55785" y="70793"/>
                </a:cubicBezTo>
                <a:cubicBezTo>
                  <a:pt x="56566" y="70366"/>
                  <a:pt x="57345" y="69903"/>
                  <a:pt x="58095" y="69419"/>
                </a:cubicBezTo>
                <a:cubicBezTo>
                  <a:pt x="58401" y="69223"/>
                  <a:pt x="58489" y="68816"/>
                  <a:pt x="58293" y="68510"/>
                </a:cubicBezTo>
                <a:cubicBezTo>
                  <a:pt x="58166" y="68315"/>
                  <a:pt x="57955" y="68209"/>
                  <a:pt x="57739" y="68209"/>
                </a:cubicBezTo>
                <a:close/>
                <a:moveTo>
                  <a:pt x="55469" y="70874"/>
                </a:moveTo>
                <a:cubicBezTo>
                  <a:pt x="55469" y="70874"/>
                  <a:pt x="55468" y="70874"/>
                  <a:pt x="55468" y="70874"/>
                </a:cubicBezTo>
                <a:lnTo>
                  <a:pt x="55470" y="70874"/>
                </a:lnTo>
                <a:cubicBezTo>
                  <a:pt x="55470" y="70874"/>
                  <a:pt x="55469" y="70874"/>
                  <a:pt x="55469" y="70874"/>
                </a:cubicBezTo>
                <a:close/>
                <a:moveTo>
                  <a:pt x="19975" y="69578"/>
                </a:moveTo>
                <a:cubicBezTo>
                  <a:pt x="19742" y="69578"/>
                  <a:pt x="19516" y="69703"/>
                  <a:pt x="19397" y="69921"/>
                </a:cubicBezTo>
                <a:cubicBezTo>
                  <a:pt x="19223" y="70238"/>
                  <a:pt x="19340" y="70636"/>
                  <a:pt x="19656" y="70811"/>
                </a:cubicBezTo>
                <a:cubicBezTo>
                  <a:pt x="20442" y="71241"/>
                  <a:pt x="21252" y="71646"/>
                  <a:pt x="22063" y="72017"/>
                </a:cubicBezTo>
                <a:cubicBezTo>
                  <a:pt x="22149" y="72056"/>
                  <a:pt x="22242" y="72076"/>
                  <a:pt x="22336" y="72076"/>
                </a:cubicBezTo>
                <a:cubicBezTo>
                  <a:pt x="22645" y="72076"/>
                  <a:pt x="22913" y="71861"/>
                  <a:pt x="22979" y="71558"/>
                </a:cubicBezTo>
                <a:cubicBezTo>
                  <a:pt x="23045" y="71256"/>
                  <a:pt x="22890" y="70949"/>
                  <a:pt x="22610" y="70820"/>
                </a:cubicBezTo>
                <a:cubicBezTo>
                  <a:pt x="21826" y="70463"/>
                  <a:pt x="21045" y="70072"/>
                  <a:pt x="20285" y="69657"/>
                </a:cubicBezTo>
                <a:cubicBezTo>
                  <a:pt x="20186" y="69604"/>
                  <a:pt x="20080" y="69578"/>
                  <a:pt x="19975" y="69578"/>
                </a:cubicBezTo>
                <a:close/>
                <a:moveTo>
                  <a:pt x="53103" y="70746"/>
                </a:moveTo>
                <a:cubicBezTo>
                  <a:pt x="53013" y="70746"/>
                  <a:pt x="52921" y="70765"/>
                  <a:pt x="52834" y="70805"/>
                </a:cubicBezTo>
                <a:cubicBezTo>
                  <a:pt x="52050" y="71163"/>
                  <a:pt x="51244" y="71497"/>
                  <a:pt x="50438" y="71799"/>
                </a:cubicBezTo>
                <a:cubicBezTo>
                  <a:pt x="50141" y="71910"/>
                  <a:pt x="49965" y="72218"/>
                  <a:pt x="50021" y="72532"/>
                </a:cubicBezTo>
                <a:cubicBezTo>
                  <a:pt x="50079" y="72844"/>
                  <a:pt x="50350" y="73072"/>
                  <a:pt x="50668" y="73073"/>
                </a:cubicBezTo>
                <a:lnTo>
                  <a:pt x="50668" y="73073"/>
                </a:lnTo>
                <a:cubicBezTo>
                  <a:pt x="50747" y="73073"/>
                  <a:pt x="50825" y="73058"/>
                  <a:pt x="50899" y="73031"/>
                </a:cubicBezTo>
                <a:cubicBezTo>
                  <a:pt x="51734" y="72719"/>
                  <a:pt x="52569" y="72372"/>
                  <a:pt x="53381" y="72000"/>
                </a:cubicBezTo>
                <a:cubicBezTo>
                  <a:pt x="53708" y="71847"/>
                  <a:pt x="53851" y="71459"/>
                  <a:pt x="53701" y="71130"/>
                </a:cubicBezTo>
                <a:cubicBezTo>
                  <a:pt x="53591" y="70889"/>
                  <a:pt x="53353" y="70746"/>
                  <a:pt x="53103" y="70746"/>
                </a:cubicBezTo>
                <a:close/>
                <a:moveTo>
                  <a:pt x="50668" y="73073"/>
                </a:moveTo>
                <a:cubicBezTo>
                  <a:pt x="50668" y="73073"/>
                  <a:pt x="50668" y="73073"/>
                  <a:pt x="50668" y="73073"/>
                </a:cubicBezTo>
                <a:lnTo>
                  <a:pt x="50669" y="73073"/>
                </a:lnTo>
                <a:cubicBezTo>
                  <a:pt x="50669" y="73073"/>
                  <a:pt x="50669" y="73073"/>
                  <a:pt x="50668" y="73073"/>
                </a:cubicBezTo>
                <a:close/>
                <a:moveTo>
                  <a:pt x="24782" y="71773"/>
                </a:moveTo>
                <a:cubicBezTo>
                  <a:pt x="24515" y="71773"/>
                  <a:pt x="24264" y="71937"/>
                  <a:pt x="24165" y="72201"/>
                </a:cubicBezTo>
                <a:cubicBezTo>
                  <a:pt x="24039" y="72542"/>
                  <a:pt x="24212" y="72921"/>
                  <a:pt x="24552" y="73047"/>
                </a:cubicBezTo>
                <a:cubicBezTo>
                  <a:pt x="25390" y="73359"/>
                  <a:pt x="26250" y="73644"/>
                  <a:pt x="27106" y="73894"/>
                </a:cubicBezTo>
                <a:cubicBezTo>
                  <a:pt x="27166" y="73912"/>
                  <a:pt x="27228" y="73921"/>
                  <a:pt x="27292" y="73921"/>
                </a:cubicBezTo>
                <a:cubicBezTo>
                  <a:pt x="27618" y="73921"/>
                  <a:pt x="27895" y="73680"/>
                  <a:pt x="27941" y="73357"/>
                </a:cubicBezTo>
                <a:cubicBezTo>
                  <a:pt x="27988" y="73033"/>
                  <a:pt x="27789" y="72725"/>
                  <a:pt x="27476" y="72633"/>
                </a:cubicBezTo>
                <a:cubicBezTo>
                  <a:pt x="26649" y="72391"/>
                  <a:pt x="25819" y="72116"/>
                  <a:pt x="25011" y="71814"/>
                </a:cubicBezTo>
                <a:cubicBezTo>
                  <a:pt x="24936" y="71786"/>
                  <a:pt x="24858" y="71773"/>
                  <a:pt x="24782" y="71773"/>
                </a:cubicBezTo>
                <a:close/>
                <a:moveTo>
                  <a:pt x="48180" y="72586"/>
                </a:moveTo>
                <a:cubicBezTo>
                  <a:pt x="48112" y="72586"/>
                  <a:pt x="48043" y="72597"/>
                  <a:pt x="47975" y="72619"/>
                </a:cubicBezTo>
                <a:cubicBezTo>
                  <a:pt x="47149" y="72862"/>
                  <a:pt x="46302" y="73078"/>
                  <a:pt x="45459" y="73261"/>
                </a:cubicBezTo>
                <a:cubicBezTo>
                  <a:pt x="45131" y="73332"/>
                  <a:pt x="44909" y="73639"/>
                  <a:pt x="44945" y="73973"/>
                </a:cubicBezTo>
                <a:cubicBezTo>
                  <a:pt x="44980" y="74307"/>
                  <a:pt x="45262" y="74560"/>
                  <a:pt x="45598" y="74562"/>
                </a:cubicBezTo>
                <a:cubicBezTo>
                  <a:pt x="45644" y="74560"/>
                  <a:pt x="45692" y="74556"/>
                  <a:pt x="45738" y="74546"/>
                </a:cubicBezTo>
                <a:cubicBezTo>
                  <a:pt x="46612" y="74355"/>
                  <a:pt x="47489" y="74133"/>
                  <a:pt x="48345" y="73881"/>
                </a:cubicBezTo>
                <a:cubicBezTo>
                  <a:pt x="48704" y="73787"/>
                  <a:pt x="48915" y="73414"/>
                  <a:pt x="48810" y="73058"/>
                </a:cubicBezTo>
                <a:cubicBezTo>
                  <a:pt x="48725" y="72771"/>
                  <a:pt x="48463" y="72586"/>
                  <a:pt x="48180" y="72586"/>
                </a:cubicBezTo>
                <a:close/>
                <a:moveTo>
                  <a:pt x="29845" y="73254"/>
                </a:moveTo>
                <a:cubicBezTo>
                  <a:pt x="29542" y="73254"/>
                  <a:pt x="29269" y="73463"/>
                  <a:pt x="29202" y="73772"/>
                </a:cubicBezTo>
                <a:cubicBezTo>
                  <a:pt x="29125" y="74130"/>
                  <a:pt x="29355" y="74483"/>
                  <a:pt x="29714" y="74556"/>
                </a:cubicBezTo>
                <a:cubicBezTo>
                  <a:pt x="30585" y="74743"/>
                  <a:pt x="31477" y="74903"/>
                  <a:pt x="32363" y="75028"/>
                </a:cubicBezTo>
                <a:cubicBezTo>
                  <a:pt x="32393" y="75033"/>
                  <a:pt x="32425" y="75035"/>
                  <a:pt x="32456" y="75035"/>
                </a:cubicBezTo>
                <a:lnTo>
                  <a:pt x="32456" y="75035"/>
                </a:lnTo>
                <a:cubicBezTo>
                  <a:pt x="32802" y="75035"/>
                  <a:pt x="33087" y="74768"/>
                  <a:pt x="33111" y="74423"/>
                </a:cubicBezTo>
                <a:cubicBezTo>
                  <a:pt x="33135" y="74079"/>
                  <a:pt x="32889" y="73774"/>
                  <a:pt x="32547" y="73727"/>
                </a:cubicBezTo>
                <a:cubicBezTo>
                  <a:pt x="31692" y="73605"/>
                  <a:pt x="30831" y="73452"/>
                  <a:pt x="29991" y="73270"/>
                </a:cubicBezTo>
                <a:cubicBezTo>
                  <a:pt x="29942" y="73259"/>
                  <a:pt x="29893" y="73254"/>
                  <a:pt x="29845" y="73254"/>
                </a:cubicBezTo>
                <a:close/>
                <a:moveTo>
                  <a:pt x="32456" y="75035"/>
                </a:moveTo>
                <a:cubicBezTo>
                  <a:pt x="32456" y="75035"/>
                  <a:pt x="32456" y="75035"/>
                  <a:pt x="32455" y="75035"/>
                </a:cubicBezTo>
                <a:lnTo>
                  <a:pt x="32457" y="75035"/>
                </a:lnTo>
                <a:cubicBezTo>
                  <a:pt x="32456" y="75035"/>
                  <a:pt x="32456" y="75035"/>
                  <a:pt x="32456" y="75035"/>
                </a:cubicBezTo>
                <a:close/>
                <a:moveTo>
                  <a:pt x="42996" y="73714"/>
                </a:moveTo>
                <a:cubicBezTo>
                  <a:pt x="42965" y="73714"/>
                  <a:pt x="42934" y="73716"/>
                  <a:pt x="42903" y="73720"/>
                </a:cubicBezTo>
                <a:cubicBezTo>
                  <a:pt x="42052" y="73842"/>
                  <a:pt x="41182" y="73935"/>
                  <a:pt x="40321" y="73996"/>
                </a:cubicBezTo>
                <a:cubicBezTo>
                  <a:pt x="39968" y="74023"/>
                  <a:pt x="39700" y="74322"/>
                  <a:pt x="39712" y="74675"/>
                </a:cubicBezTo>
                <a:cubicBezTo>
                  <a:pt x="39725" y="75028"/>
                  <a:pt x="40014" y="75309"/>
                  <a:pt x="40368" y="75310"/>
                </a:cubicBezTo>
                <a:cubicBezTo>
                  <a:pt x="40383" y="75310"/>
                  <a:pt x="40399" y="75309"/>
                  <a:pt x="40415" y="75309"/>
                </a:cubicBezTo>
                <a:cubicBezTo>
                  <a:pt x="41308" y="75244"/>
                  <a:pt x="42207" y="75148"/>
                  <a:pt x="43089" y="75022"/>
                </a:cubicBezTo>
                <a:cubicBezTo>
                  <a:pt x="43449" y="74971"/>
                  <a:pt x="43699" y="74637"/>
                  <a:pt x="43647" y="74278"/>
                </a:cubicBezTo>
                <a:cubicBezTo>
                  <a:pt x="43600" y="73950"/>
                  <a:pt x="43318" y="73714"/>
                  <a:pt x="42996" y="73714"/>
                </a:cubicBezTo>
                <a:close/>
                <a:moveTo>
                  <a:pt x="35081" y="73998"/>
                </a:moveTo>
                <a:cubicBezTo>
                  <a:pt x="34739" y="73998"/>
                  <a:pt x="34451" y="74263"/>
                  <a:pt x="34427" y="74609"/>
                </a:cubicBezTo>
                <a:cubicBezTo>
                  <a:pt x="34401" y="74972"/>
                  <a:pt x="34676" y="75287"/>
                  <a:pt x="35039" y="75311"/>
                </a:cubicBezTo>
                <a:cubicBezTo>
                  <a:pt x="35921" y="75373"/>
                  <a:pt x="36818" y="75404"/>
                  <a:pt x="37702" y="75404"/>
                </a:cubicBezTo>
                <a:lnTo>
                  <a:pt x="37726" y="75404"/>
                </a:lnTo>
                <a:cubicBezTo>
                  <a:pt x="38089" y="75404"/>
                  <a:pt x="38372" y="75109"/>
                  <a:pt x="38372" y="74747"/>
                </a:cubicBezTo>
                <a:cubicBezTo>
                  <a:pt x="38372" y="74383"/>
                  <a:pt x="38066" y="74089"/>
                  <a:pt x="37702" y="74089"/>
                </a:cubicBezTo>
                <a:cubicBezTo>
                  <a:pt x="36848" y="74089"/>
                  <a:pt x="35982" y="74059"/>
                  <a:pt x="35129" y="74000"/>
                </a:cubicBezTo>
                <a:cubicBezTo>
                  <a:pt x="35113" y="73998"/>
                  <a:pt x="35097" y="73998"/>
                  <a:pt x="35081" y="73998"/>
                </a:cubicBezTo>
                <a:close/>
              </a:path>
            </a:pathLst>
          </a:custGeom>
          <a:solidFill>
            <a:srgbClr val="FE524D">
              <a:alpha val="312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">
  <p:cSld name="TITLE_AND_BODY_1_3"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 rot="-5400000">
            <a:off x="5033475" y="580625"/>
            <a:ext cx="7059600" cy="44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595" name="Google Shape;595;p17"/>
          <p:cNvGrpSpPr/>
          <p:nvPr/>
        </p:nvGrpSpPr>
        <p:grpSpPr>
          <a:xfrm>
            <a:off x="8448738" y="4410575"/>
            <a:ext cx="229075" cy="1063850"/>
            <a:chOff x="6963625" y="2302750"/>
            <a:chExt cx="229075" cy="1063850"/>
          </a:xfrm>
        </p:grpSpPr>
        <p:sp>
          <p:nvSpPr>
            <p:cNvPr id="596" name="Google Shape;596;p17"/>
            <p:cNvSpPr/>
            <p:nvPr/>
          </p:nvSpPr>
          <p:spPr>
            <a:xfrm>
              <a:off x="6963625" y="2302750"/>
              <a:ext cx="229075" cy="137775"/>
            </a:xfrm>
            <a:custGeom>
              <a:avLst/>
              <a:gdLst/>
              <a:ahLst/>
              <a:cxnLst/>
              <a:rect l="l" t="t" r="r" b="b"/>
              <a:pathLst>
                <a:path w="9163" h="5511" extrusionOk="0">
                  <a:moveTo>
                    <a:pt x="4582" y="1"/>
                  </a:moveTo>
                  <a:lnTo>
                    <a:pt x="1" y="4582"/>
                  </a:lnTo>
                  <a:lnTo>
                    <a:pt x="930" y="5511"/>
                  </a:lnTo>
                  <a:lnTo>
                    <a:pt x="4582" y="1860"/>
                  </a:lnTo>
                  <a:lnTo>
                    <a:pt x="8232" y="5511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17"/>
            <p:cNvSpPr/>
            <p:nvPr/>
          </p:nvSpPr>
          <p:spPr>
            <a:xfrm>
              <a:off x="6963625" y="2405625"/>
              <a:ext cx="229075" cy="137800"/>
            </a:xfrm>
            <a:custGeom>
              <a:avLst/>
              <a:gdLst/>
              <a:ahLst/>
              <a:cxnLst/>
              <a:rect l="l" t="t" r="r" b="b"/>
              <a:pathLst>
                <a:path w="9163" h="5512" extrusionOk="0">
                  <a:moveTo>
                    <a:pt x="4582" y="1"/>
                  </a:moveTo>
                  <a:lnTo>
                    <a:pt x="1" y="4582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17"/>
            <p:cNvSpPr/>
            <p:nvPr/>
          </p:nvSpPr>
          <p:spPr>
            <a:xfrm>
              <a:off x="6963625" y="2508550"/>
              <a:ext cx="229075" cy="137800"/>
            </a:xfrm>
            <a:custGeom>
              <a:avLst/>
              <a:gdLst/>
              <a:ahLst/>
              <a:cxnLst/>
              <a:rect l="l" t="t" r="r" b="b"/>
              <a:pathLst>
                <a:path w="9163" h="5512" extrusionOk="0">
                  <a:moveTo>
                    <a:pt x="4582" y="0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59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17"/>
            <p:cNvSpPr/>
            <p:nvPr/>
          </p:nvSpPr>
          <p:spPr>
            <a:xfrm>
              <a:off x="6963625" y="2611450"/>
              <a:ext cx="229075" cy="137775"/>
            </a:xfrm>
            <a:custGeom>
              <a:avLst/>
              <a:gdLst/>
              <a:ahLst/>
              <a:cxnLst/>
              <a:rect l="l" t="t" r="r" b="b"/>
              <a:pathLst>
                <a:path w="9163" h="5511" extrusionOk="0">
                  <a:moveTo>
                    <a:pt x="4582" y="0"/>
                  </a:moveTo>
                  <a:lnTo>
                    <a:pt x="1" y="4581"/>
                  </a:lnTo>
                  <a:lnTo>
                    <a:pt x="930" y="5510"/>
                  </a:lnTo>
                  <a:lnTo>
                    <a:pt x="4582" y="1860"/>
                  </a:lnTo>
                  <a:lnTo>
                    <a:pt x="8232" y="5510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7"/>
            <p:cNvSpPr/>
            <p:nvPr/>
          </p:nvSpPr>
          <p:spPr>
            <a:xfrm>
              <a:off x="6963625" y="2714325"/>
              <a:ext cx="229075" cy="137800"/>
            </a:xfrm>
            <a:custGeom>
              <a:avLst/>
              <a:gdLst/>
              <a:ahLst/>
              <a:cxnLst/>
              <a:rect l="l" t="t" r="r" b="b"/>
              <a:pathLst>
                <a:path w="9163" h="5512" extrusionOk="0">
                  <a:moveTo>
                    <a:pt x="4582" y="1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61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17"/>
            <p:cNvSpPr/>
            <p:nvPr/>
          </p:nvSpPr>
          <p:spPr>
            <a:xfrm>
              <a:off x="6963625" y="2817225"/>
              <a:ext cx="229075" cy="137800"/>
            </a:xfrm>
            <a:custGeom>
              <a:avLst/>
              <a:gdLst/>
              <a:ahLst/>
              <a:cxnLst/>
              <a:rect l="l" t="t" r="r" b="b"/>
              <a:pathLst>
                <a:path w="9163" h="5512" extrusionOk="0">
                  <a:moveTo>
                    <a:pt x="4582" y="1"/>
                  </a:moveTo>
                  <a:lnTo>
                    <a:pt x="1" y="4582"/>
                  </a:lnTo>
                  <a:lnTo>
                    <a:pt x="930" y="5512"/>
                  </a:lnTo>
                  <a:lnTo>
                    <a:pt x="4582" y="1860"/>
                  </a:lnTo>
                  <a:lnTo>
                    <a:pt x="8232" y="5512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17"/>
            <p:cNvSpPr/>
            <p:nvPr/>
          </p:nvSpPr>
          <p:spPr>
            <a:xfrm>
              <a:off x="6963625" y="2920100"/>
              <a:ext cx="229075" cy="137800"/>
            </a:xfrm>
            <a:custGeom>
              <a:avLst/>
              <a:gdLst/>
              <a:ahLst/>
              <a:cxnLst/>
              <a:rect l="l" t="t" r="r" b="b"/>
              <a:pathLst>
                <a:path w="9163" h="5512" extrusionOk="0">
                  <a:moveTo>
                    <a:pt x="4582" y="1"/>
                  </a:moveTo>
                  <a:lnTo>
                    <a:pt x="1" y="4583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3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17"/>
            <p:cNvSpPr/>
            <p:nvPr/>
          </p:nvSpPr>
          <p:spPr>
            <a:xfrm>
              <a:off x="6963625" y="3023025"/>
              <a:ext cx="229075" cy="137800"/>
            </a:xfrm>
            <a:custGeom>
              <a:avLst/>
              <a:gdLst/>
              <a:ahLst/>
              <a:cxnLst/>
              <a:rect l="l" t="t" r="r" b="b"/>
              <a:pathLst>
                <a:path w="9163" h="5512" extrusionOk="0">
                  <a:moveTo>
                    <a:pt x="4582" y="0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60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17"/>
            <p:cNvSpPr/>
            <p:nvPr/>
          </p:nvSpPr>
          <p:spPr>
            <a:xfrm>
              <a:off x="6963625" y="3125925"/>
              <a:ext cx="229075" cy="137775"/>
            </a:xfrm>
            <a:custGeom>
              <a:avLst/>
              <a:gdLst/>
              <a:ahLst/>
              <a:cxnLst/>
              <a:rect l="l" t="t" r="r" b="b"/>
              <a:pathLst>
                <a:path w="9163" h="5511" extrusionOk="0">
                  <a:moveTo>
                    <a:pt x="4582" y="0"/>
                  </a:moveTo>
                  <a:lnTo>
                    <a:pt x="1" y="4581"/>
                  </a:lnTo>
                  <a:lnTo>
                    <a:pt x="930" y="5510"/>
                  </a:lnTo>
                  <a:lnTo>
                    <a:pt x="4582" y="1860"/>
                  </a:lnTo>
                  <a:lnTo>
                    <a:pt x="8232" y="5510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17"/>
            <p:cNvSpPr/>
            <p:nvPr/>
          </p:nvSpPr>
          <p:spPr>
            <a:xfrm>
              <a:off x="6963625" y="3228800"/>
              <a:ext cx="229075" cy="137800"/>
            </a:xfrm>
            <a:custGeom>
              <a:avLst/>
              <a:gdLst/>
              <a:ahLst/>
              <a:cxnLst/>
              <a:rect l="l" t="t" r="r" b="b"/>
              <a:pathLst>
                <a:path w="9163" h="5512" extrusionOk="0">
                  <a:moveTo>
                    <a:pt x="4582" y="1"/>
                  </a:moveTo>
                  <a:lnTo>
                    <a:pt x="1" y="4581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1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6" name="Google Shape;606;p17"/>
          <p:cNvSpPr txBox="1">
            <a:spLocks noGrp="1"/>
          </p:cNvSpPr>
          <p:nvPr>
            <p:ph type="title" idx="2"/>
          </p:nvPr>
        </p:nvSpPr>
        <p:spPr>
          <a:xfrm>
            <a:off x="867875" y="1234875"/>
            <a:ext cx="2351700" cy="42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607" name="Google Shape;607;p17"/>
          <p:cNvSpPr txBox="1">
            <a:spLocks noGrp="1"/>
          </p:cNvSpPr>
          <p:nvPr>
            <p:ph type="subTitle" idx="1"/>
          </p:nvPr>
        </p:nvSpPr>
        <p:spPr>
          <a:xfrm>
            <a:off x="867875" y="1553394"/>
            <a:ext cx="2351700" cy="6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08" name="Google Shape;608;p17"/>
          <p:cNvSpPr txBox="1">
            <a:spLocks noGrp="1"/>
          </p:cNvSpPr>
          <p:nvPr>
            <p:ph type="title" idx="3"/>
          </p:nvPr>
        </p:nvSpPr>
        <p:spPr>
          <a:xfrm>
            <a:off x="5081300" y="1234875"/>
            <a:ext cx="2351700" cy="42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609" name="Google Shape;609;p17"/>
          <p:cNvSpPr txBox="1">
            <a:spLocks noGrp="1"/>
          </p:cNvSpPr>
          <p:nvPr>
            <p:ph type="subTitle" idx="4"/>
          </p:nvPr>
        </p:nvSpPr>
        <p:spPr>
          <a:xfrm>
            <a:off x="5081300" y="1553391"/>
            <a:ext cx="2351700" cy="6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10" name="Google Shape;610;p17"/>
          <p:cNvSpPr txBox="1">
            <a:spLocks noGrp="1"/>
          </p:cNvSpPr>
          <p:nvPr>
            <p:ph type="title" idx="5"/>
          </p:nvPr>
        </p:nvSpPr>
        <p:spPr>
          <a:xfrm>
            <a:off x="867875" y="2830518"/>
            <a:ext cx="2351700" cy="42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611" name="Google Shape;611;p17"/>
          <p:cNvSpPr txBox="1">
            <a:spLocks noGrp="1"/>
          </p:cNvSpPr>
          <p:nvPr>
            <p:ph type="subTitle" idx="6"/>
          </p:nvPr>
        </p:nvSpPr>
        <p:spPr>
          <a:xfrm>
            <a:off x="867875" y="3143813"/>
            <a:ext cx="2351700" cy="6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12" name="Google Shape;612;p17"/>
          <p:cNvSpPr txBox="1">
            <a:spLocks noGrp="1"/>
          </p:cNvSpPr>
          <p:nvPr>
            <p:ph type="title" idx="7"/>
          </p:nvPr>
        </p:nvSpPr>
        <p:spPr>
          <a:xfrm>
            <a:off x="5081300" y="2833225"/>
            <a:ext cx="2351700" cy="42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613" name="Google Shape;613;p17"/>
          <p:cNvSpPr txBox="1">
            <a:spLocks noGrp="1"/>
          </p:cNvSpPr>
          <p:nvPr>
            <p:ph type="subTitle" idx="8"/>
          </p:nvPr>
        </p:nvSpPr>
        <p:spPr>
          <a:xfrm>
            <a:off x="5081300" y="3149090"/>
            <a:ext cx="2351700" cy="6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14" name="Google Shape;614;p17"/>
          <p:cNvSpPr/>
          <p:nvPr/>
        </p:nvSpPr>
        <p:spPr>
          <a:xfrm>
            <a:off x="0" y="0"/>
            <a:ext cx="1034061" cy="1034061"/>
          </a:xfrm>
          <a:custGeom>
            <a:avLst/>
            <a:gdLst/>
            <a:ahLst/>
            <a:cxnLst/>
            <a:rect l="l" t="t" r="r" b="b"/>
            <a:pathLst>
              <a:path w="19840" h="19840" extrusionOk="0">
                <a:moveTo>
                  <a:pt x="0" y="0"/>
                </a:moveTo>
                <a:lnTo>
                  <a:pt x="0" y="19840"/>
                </a:lnTo>
                <a:lnTo>
                  <a:pt x="19840" y="0"/>
                </a:lnTo>
                <a:close/>
              </a:path>
            </a:pathLst>
          </a:custGeom>
          <a:solidFill>
            <a:srgbClr val="FE524D">
              <a:alpha val="45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17"/>
          <p:cNvSpPr/>
          <p:nvPr/>
        </p:nvSpPr>
        <p:spPr>
          <a:xfrm>
            <a:off x="191050" y="231175"/>
            <a:ext cx="1034061" cy="1034061"/>
          </a:xfrm>
          <a:custGeom>
            <a:avLst/>
            <a:gdLst/>
            <a:ahLst/>
            <a:cxnLst/>
            <a:rect l="l" t="t" r="r" b="b"/>
            <a:pathLst>
              <a:path w="19840" h="19840" extrusionOk="0">
                <a:moveTo>
                  <a:pt x="0" y="0"/>
                </a:moveTo>
                <a:lnTo>
                  <a:pt x="0" y="19840"/>
                </a:lnTo>
                <a:lnTo>
                  <a:pt x="19840" y="0"/>
                </a:lnTo>
                <a:close/>
              </a:path>
            </a:pathLst>
          </a:custGeom>
          <a:solidFill>
            <a:srgbClr val="99D7EF">
              <a:alpha val="562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17"/>
          <p:cNvSpPr/>
          <p:nvPr/>
        </p:nvSpPr>
        <p:spPr>
          <a:xfrm>
            <a:off x="5118915" y="4467196"/>
            <a:ext cx="2276462" cy="2276462"/>
          </a:xfrm>
          <a:custGeom>
            <a:avLst/>
            <a:gdLst/>
            <a:ahLst/>
            <a:cxnLst/>
            <a:rect l="l" t="t" r="r" b="b"/>
            <a:pathLst>
              <a:path w="51399" h="51399" extrusionOk="0">
                <a:moveTo>
                  <a:pt x="25699" y="1"/>
                </a:moveTo>
                <a:cubicBezTo>
                  <a:pt x="18883" y="1"/>
                  <a:pt x="12347" y="2708"/>
                  <a:pt x="7527" y="7528"/>
                </a:cubicBezTo>
                <a:cubicBezTo>
                  <a:pt x="2708" y="12347"/>
                  <a:pt x="1" y="18883"/>
                  <a:pt x="1" y="25700"/>
                </a:cubicBezTo>
                <a:cubicBezTo>
                  <a:pt x="1" y="32516"/>
                  <a:pt x="2708" y="39052"/>
                  <a:pt x="7527" y="43873"/>
                </a:cubicBezTo>
                <a:cubicBezTo>
                  <a:pt x="12347" y="48692"/>
                  <a:pt x="18883" y="51399"/>
                  <a:pt x="25699" y="51399"/>
                </a:cubicBezTo>
                <a:cubicBezTo>
                  <a:pt x="32516" y="51399"/>
                  <a:pt x="39052" y="48692"/>
                  <a:pt x="43871" y="43873"/>
                </a:cubicBezTo>
                <a:cubicBezTo>
                  <a:pt x="48692" y="39052"/>
                  <a:pt x="51399" y="32516"/>
                  <a:pt x="51399" y="25700"/>
                </a:cubicBezTo>
                <a:cubicBezTo>
                  <a:pt x="51399" y="18883"/>
                  <a:pt x="48692" y="12347"/>
                  <a:pt x="43871" y="7528"/>
                </a:cubicBezTo>
                <a:cubicBezTo>
                  <a:pt x="39052" y="2708"/>
                  <a:pt x="32516" y="1"/>
                  <a:pt x="25699" y="1"/>
                </a:cubicBezTo>
                <a:close/>
              </a:path>
            </a:pathLst>
          </a:custGeom>
          <a:solidFill>
            <a:srgbClr val="FE9B2B">
              <a:alpha val="46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17"/>
          <p:cNvSpPr/>
          <p:nvPr/>
        </p:nvSpPr>
        <p:spPr>
          <a:xfrm>
            <a:off x="1733200" y="-1343075"/>
            <a:ext cx="1885125" cy="1885125"/>
          </a:xfrm>
          <a:custGeom>
            <a:avLst/>
            <a:gdLst/>
            <a:ahLst/>
            <a:cxnLst/>
            <a:rect l="l" t="t" r="r" b="b"/>
            <a:pathLst>
              <a:path w="75405" h="75405" extrusionOk="0">
                <a:moveTo>
                  <a:pt x="37634" y="0"/>
                </a:moveTo>
                <a:cubicBezTo>
                  <a:pt x="37270" y="0"/>
                  <a:pt x="36976" y="295"/>
                  <a:pt x="36976" y="657"/>
                </a:cubicBezTo>
                <a:cubicBezTo>
                  <a:pt x="36976" y="1021"/>
                  <a:pt x="37270" y="1315"/>
                  <a:pt x="37634" y="1315"/>
                </a:cubicBezTo>
                <a:lnTo>
                  <a:pt x="37702" y="1315"/>
                </a:lnTo>
                <a:cubicBezTo>
                  <a:pt x="38544" y="1315"/>
                  <a:pt x="39394" y="1345"/>
                  <a:pt x="40230" y="1401"/>
                </a:cubicBezTo>
                <a:cubicBezTo>
                  <a:pt x="40245" y="1403"/>
                  <a:pt x="40260" y="1403"/>
                  <a:pt x="40276" y="1403"/>
                </a:cubicBezTo>
                <a:cubicBezTo>
                  <a:pt x="40629" y="1401"/>
                  <a:pt x="40919" y="1121"/>
                  <a:pt x="40931" y="767"/>
                </a:cubicBezTo>
                <a:cubicBezTo>
                  <a:pt x="40942" y="415"/>
                  <a:pt x="40672" y="114"/>
                  <a:pt x="40320" y="90"/>
                </a:cubicBezTo>
                <a:cubicBezTo>
                  <a:pt x="39454" y="30"/>
                  <a:pt x="38574" y="0"/>
                  <a:pt x="37702" y="0"/>
                </a:cubicBezTo>
                <a:close/>
                <a:moveTo>
                  <a:pt x="34992" y="98"/>
                </a:moveTo>
                <a:cubicBezTo>
                  <a:pt x="34976" y="98"/>
                  <a:pt x="34960" y="99"/>
                  <a:pt x="34943" y="100"/>
                </a:cubicBezTo>
                <a:cubicBezTo>
                  <a:pt x="34052" y="164"/>
                  <a:pt x="33152" y="262"/>
                  <a:pt x="32269" y="389"/>
                </a:cubicBezTo>
                <a:cubicBezTo>
                  <a:pt x="31928" y="438"/>
                  <a:pt x="31682" y="742"/>
                  <a:pt x="31706" y="1086"/>
                </a:cubicBezTo>
                <a:cubicBezTo>
                  <a:pt x="31730" y="1430"/>
                  <a:pt x="32018" y="1697"/>
                  <a:pt x="32362" y="1697"/>
                </a:cubicBezTo>
                <a:cubicBezTo>
                  <a:pt x="32393" y="1697"/>
                  <a:pt x="32426" y="1695"/>
                  <a:pt x="32457" y="1691"/>
                </a:cubicBezTo>
                <a:cubicBezTo>
                  <a:pt x="33309" y="1568"/>
                  <a:pt x="34177" y="1473"/>
                  <a:pt x="35039" y="1411"/>
                </a:cubicBezTo>
                <a:cubicBezTo>
                  <a:pt x="35401" y="1385"/>
                  <a:pt x="35673" y="1070"/>
                  <a:pt x="35647" y="707"/>
                </a:cubicBezTo>
                <a:cubicBezTo>
                  <a:pt x="35622" y="362"/>
                  <a:pt x="35334" y="98"/>
                  <a:pt x="34992" y="98"/>
                </a:cubicBezTo>
                <a:close/>
                <a:moveTo>
                  <a:pt x="42905" y="362"/>
                </a:moveTo>
                <a:cubicBezTo>
                  <a:pt x="42581" y="362"/>
                  <a:pt x="42299" y="599"/>
                  <a:pt x="42253" y="928"/>
                </a:cubicBezTo>
                <a:cubicBezTo>
                  <a:pt x="42202" y="1288"/>
                  <a:pt x="42453" y="1621"/>
                  <a:pt x="42813" y="1671"/>
                </a:cubicBezTo>
                <a:cubicBezTo>
                  <a:pt x="43667" y="1792"/>
                  <a:pt x="44528" y="1943"/>
                  <a:pt x="45370" y="2124"/>
                </a:cubicBezTo>
                <a:cubicBezTo>
                  <a:pt x="45415" y="2134"/>
                  <a:pt x="45462" y="2139"/>
                  <a:pt x="45508" y="2139"/>
                </a:cubicBezTo>
                <a:cubicBezTo>
                  <a:pt x="45844" y="2137"/>
                  <a:pt x="46126" y="1884"/>
                  <a:pt x="46161" y="1550"/>
                </a:cubicBezTo>
                <a:cubicBezTo>
                  <a:pt x="46195" y="1215"/>
                  <a:pt x="45974" y="908"/>
                  <a:pt x="45646" y="838"/>
                </a:cubicBezTo>
                <a:cubicBezTo>
                  <a:pt x="44773" y="651"/>
                  <a:pt x="43882" y="493"/>
                  <a:pt x="42996" y="368"/>
                </a:cubicBezTo>
                <a:cubicBezTo>
                  <a:pt x="42965" y="364"/>
                  <a:pt x="42935" y="362"/>
                  <a:pt x="42905" y="362"/>
                </a:cubicBezTo>
                <a:close/>
                <a:moveTo>
                  <a:pt x="29768" y="852"/>
                </a:moveTo>
                <a:cubicBezTo>
                  <a:pt x="29720" y="852"/>
                  <a:pt x="29671" y="857"/>
                  <a:pt x="29622" y="868"/>
                </a:cubicBezTo>
                <a:cubicBezTo>
                  <a:pt x="28747" y="1059"/>
                  <a:pt x="27870" y="1284"/>
                  <a:pt x="27016" y="1537"/>
                </a:cubicBezTo>
                <a:cubicBezTo>
                  <a:pt x="26701" y="1629"/>
                  <a:pt x="26502" y="1937"/>
                  <a:pt x="26549" y="2262"/>
                </a:cubicBezTo>
                <a:cubicBezTo>
                  <a:pt x="26595" y="2585"/>
                  <a:pt x="26874" y="2825"/>
                  <a:pt x="27201" y="2825"/>
                </a:cubicBezTo>
                <a:cubicBezTo>
                  <a:pt x="27264" y="2825"/>
                  <a:pt x="27327" y="2816"/>
                  <a:pt x="27387" y="2797"/>
                </a:cubicBezTo>
                <a:cubicBezTo>
                  <a:pt x="28213" y="2554"/>
                  <a:pt x="29059" y="2337"/>
                  <a:pt x="29902" y="2153"/>
                </a:cubicBezTo>
                <a:cubicBezTo>
                  <a:pt x="30259" y="2078"/>
                  <a:pt x="30487" y="1725"/>
                  <a:pt x="30408" y="1369"/>
                </a:cubicBezTo>
                <a:cubicBezTo>
                  <a:pt x="30341" y="1061"/>
                  <a:pt x="30070" y="852"/>
                  <a:pt x="29768" y="852"/>
                </a:cubicBezTo>
                <a:close/>
                <a:moveTo>
                  <a:pt x="48088" y="1475"/>
                </a:moveTo>
                <a:cubicBezTo>
                  <a:pt x="47802" y="1475"/>
                  <a:pt x="47541" y="1663"/>
                  <a:pt x="47457" y="1949"/>
                </a:cubicBezTo>
                <a:cubicBezTo>
                  <a:pt x="47357" y="2290"/>
                  <a:pt x="47548" y="2650"/>
                  <a:pt x="47886" y="2758"/>
                </a:cubicBezTo>
                <a:cubicBezTo>
                  <a:pt x="48713" y="2999"/>
                  <a:pt x="49542" y="3274"/>
                  <a:pt x="50352" y="3573"/>
                </a:cubicBezTo>
                <a:cubicBezTo>
                  <a:pt x="50425" y="3601"/>
                  <a:pt x="50502" y="3614"/>
                  <a:pt x="50581" y="3615"/>
                </a:cubicBezTo>
                <a:cubicBezTo>
                  <a:pt x="50582" y="3615"/>
                  <a:pt x="50583" y="3615"/>
                  <a:pt x="50583" y="3615"/>
                </a:cubicBezTo>
                <a:cubicBezTo>
                  <a:pt x="50901" y="3615"/>
                  <a:pt x="51173" y="3387"/>
                  <a:pt x="51230" y="3074"/>
                </a:cubicBezTo>
                <a:cubicBezTo>
                  <a:pt x="51285" y="2760"/>
                  <a:pt x="51109" y="2451"/>
                  <a:pt x="50809" y="2340"/>
                </a:cubicBezTo>
                <a:cubicBezTo>
                  <a:pt x="49970" y="2030"/>
                  <a:pt x="49111" y="1746"/>
                  <a:pt x="48254" y="1497"/>
                </a:cubicBezTo>
                <a:cubicBezTo>
                  <a:pt x="48199" y="1482"/>
                  <a:pt x="48143" y="1475"/>
                  <a:pt x="48088" y="1475"/>
                </a:cubicBezTo>
                <a:close/>
                <a:moveTo>
                  <a:pt x="24687" y="2351"/>
                </a:moveTo>
                <a:cubicBezTo>
                  <a:pt x="24612" y="2351"/>
                  <a:pt x="24537" y="2363"/>
                  <a:pt x="24462" y="2390"/>
                </a:cubicBezTo>
                <a:cubicBezTo>
                  <a:pt x="23628" y="2704"/>
                  <a:pt x="22793" y="3052"/>
                  <a:pt x="21983" y="3424"/>
                </a:cubicBezTo>
                <a:cubicBezTo>
                  <a:pt x="21701" y="3553"/>
                  <a:pt x="21548" y="3860"/>
                  <a:pt x="21614" y="4162"/>
                </a:cubicBezTo>
                <a:cubicBezTo>
                  <a:pt x="21681" y="4464"/>
                  <a:pt x="21948" y="4679"/>
                  <a:pt x="22257" y="4679"/>
                </a:cubicBezTo>
                <a:cubicBezTo>
                  <a:pt x="22352" y="4679"/>
                  <a:pt x="22445" y="4658"/>
                  <a:pt x="22530" y="4620"/>
                </a:cubicBezTo>
                <a:cubicBezTo>
                  <a:pt x="23313" y="4259"/>
                  <a:pt x="24119" y="3924"/>
                  <a:pt x="24925" y="3622"/>
                </a:cubicBezTo>
                <a:cubicBezTo>
                  <a:pt x="25261" y="3492"/>
                  <a:pt x="25430" y="3115"/>
                  <a:pt x="25304" y="2777"/>
                </a:cubicBezTo>
                <a:cubicBezTo>
                  <a:pt x="25204" y="2514"/>
                  <a:pt x="24954" y="2351"/>
                  <a:pt x="24687" y="2351"/>
                </a:cubicBezTo>
                <a:close/>
                <a:moveTo>
                  <a:pt x="53027" y="3309"/>
                </a:moveTo>
                <a:cubicBezTo>
                  <a:pt x="52778" y="3309"/>
                  <a:pt x="52538" y="3452"/>
                  <a:pt x="52428" y="3694"/>
                </a:cubicBezTo>
                <a:cubicBezTo>
                  <a:pt x="52278" y="4024"/>
                  <a:pt x="52425" y="4414"/>
                  <a:pt x="52755" y="4564"/>
                </a:cubicBezTo>
                <a:cubicBezTo>
                  <a:pt x="53539" y="4921"/>
                  <a:pt x="54322" y="5311"/>
                  <a:pt x="55080" y="5725"/>
                </a:cubicBezTo>
                <a:cubicBezTo>
                  <a:pt x="55176" y="5778"/>
                  <a:pt x="55285" y="5805"/>
                  <a:pt x="55395" y="5805"/>
                </a:cubicBezTo>
                <a:cubicBezTo>
                  <a:pt x="55695" y="5805"/>
                  <a:pt x="55958" y="5601"/>
                  <a:pt x="56032" y="5310"/>
                </a:cubicBezTo>
                <a:cubicBezTo>
                  <a:pt x="56106" y="5019"/>
                  <a:pt x="55973" y="4714"/>
                  <a:pt x="55708" y="4570"/>
                </a:cubicBezTo>
                <a:cubicBezTo>
                  <a:pt x="54922" y="4142"/>
                  <a:pt x="54112" y="3737"/>
                  <a:pt x="53299" y="3368"/>
                </a:cubicBezTo>
                <a:cubicBezTo>
                  <a:pt x="53211" y="3328"/>
                  <a:pt x="53118" y="3309"/>
                  <a:pt x="53027" y="3309"/>
                </a:cubicBezTo>
                <a:close/>
                <a:moveTo>
                  <a:pt x="19896" y="4552"/>
                </a:moveTo>
                <a:cubicBezTo>
                  <a:pt x="19790" y="4552"/>
                  <a:pt x="19681" y="4578"/>
                  <a:pt x="19581" y="4633"/>
                </a:cubicBezTo>
                <a:cubicBezTo>
                  <a:pt x="18800" y="5063"/>
                  <a:pt x="18023" y="5526"/>
                  <a:pt x="17272" y="6011"/>
                </a:cubicBezTo>
                <a:cubicBezTo>
                  <a:pt x="17027" y="6169"/>
                  <a:pt x="16916" y="6470"/>
                  <a:pt x="16998" y="6749"/>
                </a:cubicBezTo>
                <a:cubicBezTo>
                  <a:pt x="17080" y="7029"/>
                  <a:pt x="17337" y="7220"/>
                  <a:pt x="17629" y="7221"/>
                </a:cubicBezTo>
                <a:cubicBezTo>
                  <a:pt x="17755" y="7221"/>
                  <a:pt x="17880" y="7185"/>
                  <a:pt x="17986" y="7116"/>
                </a:cubicBezTo>
                <a:cubicBezTo>
                  <a:pt x="18710" y="6648"/>
                  <a:pt x="19459" y="6200"/>
                  <a:pt x="20214" y="5786"/>
                </a:cubicBezTo>
                <a:cubicBezTo>
                  <a:pt x="20532" y="5612"/>
                  <a:pt x="20649" y="5212"/>
                  <a:pt x="20474" y="4893"/>
                </a:cubicBezTo>
                <a:cubicBezTo>
                  <a:pt x="20354" y="4675"/>
                  <a:pt x="20129" y="4552"/>
                  <a:pt x="19896" y="4552"/>
                </a:cubicBezTo>
                <a:close/>
                <a:moveTo>
                  <a:pt x="57672" y="5837"/>
                </a:moveTo>
                <a:cubicBezTo>
                  <a:pt x="57456" y="5837"/>
                  <a:pt x="57244" y="5944"/>
                  <a:pt x="57119" y="6139"/>
                </a:cubicBezTo>
                <a:cubicBezTo>
                  <a:pt x="56922" y="6445"/>
                  <a:pt x="57011" y="6852"/>
                  <a:pt x="57316" y="7049"/>
                </a:cubicBezTo>
                <a:cubicBezTo>
                  <a:pt x="58043" y="7514"/>
                  <a:pt x="58761" y="8012"/>
                  <a:pt x="59452" y="8529"/>
                </a:cubicBezTo>
                <a:cubicBezTo>
                  <a:pt x="59564" y="8612"/>
                  <a:pt x="59701" y="8658"/>
                  <a:pt x="59841" y="8658"/>
                </a:cubicBezTo>
                <a:cubicBezTo>
                  <a:pt x="59842" y="8658"/>
                  <a:pt x="59844" y="8658"/>
                  <a:pt x="59846" y="8658"/>
                </a:cubicBezTo>
                <a:lnTo>
                  <a:pt x="59846" y="8659"/>
                </a:lnTo>
                <a:cubicBezTo>
                  <a:pt x="60129" y="8659"/>
                  <a:pt x="60381" y="8478"/>
                  <a:pt x="60470" y="8209"/>
                </a:cubicBezTo>
                <a:cubicBezTo>
                  <a:pt x="60560" y="7940"/>
                  <a:pt x="60466" y="7644"/>
                  <a:pt x="60240" y="7474"/>
                </a:cubicBezTo>
                <a:cubicBezTo>
                  <a:pt x="59524" y="6940"/>
                  <a:pt x="58779" y="6424"/>
                  <a:pt x="58028" y="5942"/>
                </a:cubicBezTo>
                <a:cubicBezTo>
                  <a:pt x="57917" y="5871"/>
                  <a:pt x="57794" y="5837"/>
                  <a:pt x="57672" y="5837"/>
                </a:cubicBezTo>
                <a:close/>
                <a:moveTo>
                  <a:pt x="15473" y="7408"/>
                </a:moveTo>
                <a:cubicBezTo>
                  <a:pt x="15330" y="7408"/>
                  <a:pt x="15187" y="7454"/>
                  <a:pt x="15066" y="7550"/>
                </a:cubicBezTo>
                <a:cubicBezTo>
                  <a:pt x="14352" y="8086"/>
                  <a:pt x="13648" y="8655"/>
                  <a:pt x="12974" y="9242"/>
                </a:cubicBezTo>
                <a:cubicBezTo>
                  <a:pt x="12767" y="9422"/>
                  <a:pt x="12694" y="9711"/>
                  <a:pt x="12790" y="9969"/>
                </a:cubicBezTo>
                <a:cubicBezTo>
                  <a:pt x="12886" y="10226"/>
                  <a:pt x="13131" y="10395"/>
                  <a:pt x="13406" y="10395"/>
                </a:cubicBezTo>
                <a:cubicBezTo>
                  <a:pt x="13564" y="10395"/>
                  <a:pt x="13717" y="10339"/>
                  <a:pt x="13837" y="10235"/>
                </a:cubicBezTo>
                <a:cubicBezTo>
                  <a:pt x="14487" y="9668"/>
                  <a:pt x="15167" y="9118"/>
                  <a:pt x="15855" y="8601"/>
                </a:cubicBezTo>
                <a:cubicBezTo>
                  <a:pt x="16156" y="8387"/>
                  <a:pt x="16221" y="7966"/>
                  <a:pt x="15998" y="7670"/>
                </a:cubicBezTo>
                <a:cubicBezTo>
                  <a:pt x="15869" y="7498"/>
                  <a:pt x="15672" y="7408"/>
                  <a:pt x="15473" y="7408"/>
                </a:cubicBezTo>
                <a:close/>
                <a:moveTo>
                  <a:pt x="61907" y="9000"/>
                </a:moveTo>
                <a:cubicBezTo>
                  <a:pt x="61722" y="9000"/>
                  <a:pt x="61539" y="9077"/>
                  <a:pt x="61409" y="9228"/>
                </a:cubicBezTo>
                <a:cubicBezTo>
                  <a:pt x="61172" y="9503"/>
                  <a:pt x="61203" y="9919"/>
                  <a:pt x="61478" y="10156"/>
                </a:cubicBezTo>
                <a:cubicBezTo>
                  <a:pt x="62129" y="10719"/>
                  <a:pt x="62770" y="11313"/>
                  <a:pt x="63382" y="11923"/>
                </a:cubicBezTo>
                <a:cubicBezTo>
                  <a:pt x="63505" y="12045"/>
                  <a:pt x="63671" y="12115"/>
                  <a:pt x="63846" y="12115"/>
                </a:cubicBezTo>
                <a:lnTo>
                  <a:pt x="63846" y="12114"/>
                </a:lnTo>
                <a:cubicBezTo>
                  <a:pt x="64112" y="12114"/>
                  <a:pt x="64351" y="11953"/>
                  <a:pt x="64453" y="11707"/>
                </a:cubicBezTo>
                <a:cubicBezTo>
                  <a:pt x="64554" y="11461"/>
                  <a:pt x="64497" y="11178"/>
                  <a:pt x="64309" y="10990"/>
                </a:cubicBezTo>
                <a:cubicBezTo>
                  <a:pt x="63675" y="10359"/>
                  <a:pt x="63012" y="9742"/>
                  <a:pt x="62337" y="9160"/>
                </a:cubicBezTo>
                <a:cubicBezTo>
                  <a:pt x="62212" y="9053"/>
                  <a:pt x="62059" y="9000"/>
                  <a:pt x="61907" y="9000"/>
                </a:cubicBezTo>
                <a:close/>
                <a:moveTo>
                  <a:pt x="11466" y="10893"/>
                </a:moveTo>
                <a:cubicBezTo>
                  <a:pt x="11301" y="10893"/>
                  <a:pt x="11136" y="10955"/>
                  <a:pt x="11008" y="11078"/>
                </a:cubicBezTo>
                <a:cubicBezTo>
                  <a:pt x="10377" y="11711"/>
                  <a:pt x="9760" y="12374"/>
                  <a:pt x="9176" y="13049"/>
                </a:cubicBezTo>
                <a:cubicBezTo>
                  <a:pt x="9009" y="13245"/>
                  <a:pt x="8969" y="13519"/>
                  <a:pt x="9076" y="13753"/>
                </a:cubicBezTo>
                <a:cubicBezTo>
                  <a:pt x="9183" y="13987"/>
                  <a:pt x="9417" y="14137"/>
                  <a:pt x="9674" y="14138"/>
                </a:cubicBezTo>
                <a:cubicBezTo>
                  <a:pt x="9864" y="14138"/>
                  <a:pt x="10046" y="14055"/>
                  <a:pt x="10171" y="13910"/>
                </a:cubicBezTo>
                <a:cubicBezTo>
                  <a:pt x="10735" y="13258"/>
                  <a:pt x="11329" y="12618"/>
                  <a:pt x="11939" y="12007"/>
                </a:cubicBezTo>
                <a:cubicBezTo>
                  <a:pt x="12188" y="11748"/>
                  <a:pt x="12184" y="11338"/>
                  <a:pt x="11930" y="11085"/>
                </a:cubicBezTo>
                <a:cubicBezTo>
                  <a:pt x="11802" y="10957"/>
                  <a:pt x="11634" y="10893"/>
                  <a:pt x="11466" y="10893"/>
                </a:cubicBezTo>
                <a:close/>
                <a:moveTo>
                  <a:pt x="65651" y="12730"/>
                </a:moveTo>
                <a:cubicBezTo>
                  <a:pt x="65498" y="12730"/>
                  <a:pt x="65344" y="12783"/>
                  <a:pt x="65219" y="12892"/>
                </a:cubicBezTo>
                <a:cubicBezTo>
                  <a:pt x="64945" y="13130"/>
                  <a:pt x="64916" y="13545"/>
                  <a:pt x="65155" y="13820"/>
                </a:cubicBezTo>
                <a:cubicBezTo>
                  <a:pt x="65721" y="14470"/>
                  <a:pt x="66271" y="15148"/>
                  <a:pt x="66790" y="15838"/>
                </a:cubicBezTo>
                <a:cubicBezTo>
                  <a:pt x="66914" y="16003"/>
                  <a:pt x="67109" y="16099"/>
                  <a:pt x="67315" y="16099"/>
                </a:cubicBezTo>
                <a:lnTo>
                  <a:pt x="67317" y="16099"/>
                </a:lnTo>
                <a:cubicBezTo>
                  <a:pt x="67565" y="16099"/>
                  <a:pt x="67793" y="15958"/>
                  <a:pt x="67904" y="15734"/>
                </a:cubicBezTo>
                <a:cubicBezTo>
                  <a:pt x="68016" y="15512"/>
                  <a:pt x="67991" y="15246"/>
                  <a:pt x="67841" y="15046"/>
                </a:cubicBezTo>
                <a:cubicBezTo>
                  <a:pt x="67303" y="14332"/>
                  <a:pt x="66733" y="13628"/>
                  <a:pt x="66148" y="12956"/>
                </a:cubicBezTo>
                <a:cubicBezTo>
                  <a:pt x="66018" y="12806"/>
                  <a:pt x="65835" y="12730"/>
                  <a:pt x="65651" y="12730"/>
                </a:cubicBezTo>
                <a:close/>
                <a:moveTo>
                  <a:pt x="8017" y="14883"/>
                </a:moveTo>
                <a:cubicBezTo>
                  <a:pt x="7816" y="14883"/>
                  <a:pt x="7619" y="14974"/>
                  <a:pt x="7490" y="15147"/>
                </a:cubicBezTo>
                <a:cubicBezTo>
                  <a:pt x="6954" y="15863"/>
                  <a:pt x="6438" y="16607"/>
                  <a:pt x="5955" y="17360"/>
                </a:cubicBezTo>
                <a:cubicBezTo>
                  <a:pt x="5675" y="17796"/>
                  <a:pt x="5988" y="18371"/>
                  <a:pt x="6508" y="18372"/>
                </a:cubicBezTo>
                <a:cubicBezTo>
                  <a:pt x="6731" y="18372"/>
                  <a:pt x="6941" y="18258"/>
                  <a:pt x="7062" y="18069"/>
                </a:cubicBezTo>
                <a:cubicBezTo>
                  <a:pt x="7527" y="17343"/>
                  <a:pt x="8026" y="16625"/>
                  <a:pt x="8543" y="15935"/>
                </a:cubicBezTo>
                <a:cubicBezTo>
                  <a:pt x="8760" y="15644"/>
                  <a:pt x="8700" y="15232"/>
                  <a:pt x="8410" y="15014"/>
                </a:cubicBezTo>
                <a:cubicBezTo>
                  <a:pt x="8292" y="14926"/>
                  <a:pt x="8154" y="14883"/>
                  <a:pt x="8017" y="14883"/>
                </a:cubicBezTo>
                <a:close/>
                <a:moveTo>
                  <a:pt x="68828" y="16948"/>
                </a:moveTo>
                <a:cubicBezTo>
                  <a:pt x="68705" y="16948"/>
                  <a:pt x="68582" y="16982"/>
                  <a:pt x="68472" y="17054"/>
                </a:cubicBezTo>
                <a:cubicBezTo>
                  <a:pt x="68166" y="17252"/>
                  <a:pt x="68079" y="17660"/>
                  <a:pt x="68278" y="17965"/>
                </a:cubicBezTo>
                <a:cubicBezTo>
                  <a:pt x="68744" y="18688"/>
                  <a:pt x="69192" y="19437"/>
                  <a:pt x="69608" y="20193"/>
                </a:cubicBezTo>
                <a:cubicBezTo>
                  <a:pt x="69723" y="20403"/>
                  <a:pt x="69945" y="20534"/>
                  <a:pt x="70184" y="20534"/>
                </a:cubicBezTo>
                <a:lnTo>
                  <a:pt x="70186" y="20534"/>
                </a:lnTo>
                <a:cubicBezTo>
                  <a:pt x="70686" y="20534"/>
                  <a:pt x="71002" y="19997"/>
                  <a:pt x="70761" y="19559"/>
                </a:cubicBezTo>
                <a:cubicBezTo>
                  <a:pt x="70330" y="18776"/>
                  <a:pt x="69866" y="17999"/>
                  <a:pt x="69382" y="17251"/>
                </a:cubicBezTo>
                <a:cubicBezTo>
                  <a:pt x="69256" y="17055"/>
                  <a:pt x="69044" y="16948"/>
                  <a:pt x="68828" y="16948"/>
                </a:cubicBezTo>
                <a:close/>
                <a:moveTo>
                  <a:pt x="5160" y="19332"/>
                </a:moveTo>
                <a:cubicBezTo>
                  <a:pt x="4927" y="19332"/>
                  <a:pt x="4701" y="19456"/>
                  <a:pt x="4582" y="19674"/>
                </a:cubicBezTo>
                <a:cubicBezTo>
                  <a:pt x="4154" y="20460"/>
                  <a:pt x="3748" y="21271"/>
                  <a:pt x="3378" y="22083"/>
                </a:cubicBezTo>
                <a:cubicBezTo>
                  <a:pt x="3180" y="22519"/>
                  <a:pt x="3498" y="23014"/>
                  <a:pt x="3976" y="23015"/>
                </a:cubicBezTo>
                <a:cubicBezTo>
                  <a:pt x="4234" y="23015"/>
                  <a:pt x="4468" y="22864"/>
                  <a:pt x="4574" y="22629"/>
                </a:cubicBezTo>
                <a:cubicBezTo>
                  <a:pt x="4932" y="21844"/>
                  <a:pt x="5324" y="21062"/>
                  <a:pt x="5737" y="20304"/>
                </a:cubicBezTo>
                <a:cubicBezTo>
                  <a:pt x="5910" y="19986"/>
                  <a:pt x="5793" y="19586"/>
                  <a:pt x="5474" y="19413"/>
                </a:cubicBezTo>
                <a:cubicBezTo>
                  <a:pt x="5374" y="19358"/>
                  <a:pt x="5266" y="19332"/>
                  <a:pt x="5160" y="19332"/>
                </a:cubicBezTo>
                <a:close/>
                <a:moveTo>
                  <a:pt x="71375" y="21582"/>
                </a:moveTo>
                <a:cubicBezTo>
                  <a:pt x="71283" y="21582"/>
                  <a:pt x="71189" y="21601"/>
                  <a:pt x="71100" y="21642"/>
                </a:cubicBezTo>
                <a:cubicBezTo>
                  <a:pt x="70772" y="21793"/>
                  <a:pt x="70628" y="22181"/>
                  <a:pt x="70775" y="22510"/>
                </a:cubicBezTo>
                <a:cubicBezTo>
                  <a:pt x="71137" y="23294"/>
                  <a:pt x="71473" y="24100"/>
                  <a:pt x="71774" y="24904"/>
                </a:cubicBezTo>
                <a:cubicBezTo>
                  <a:pt x="71872" y="25160"/>
                  <a:pt x="72117" y="25329"/>
                  <a:pt x="72391" y="25329"/>
                </a:cubicBezTo>
                <a:cubicBezTo>
                  <a:pt x="72850" y="25328"/>
                  <a:pt x="73167" y="24870"/>
                  <a:pt x="73006" y="24440"/>
                </a:cubicBezTo>
                <a:cubicBezTo>
                  <a:pt x="72692" y="23607"/>
                  <a:pt x="72345" y="22772"/>
                  <a:pt x="71970" y="21960"/>
                </a:cubicBezTo>
                <a:cubicBezTo>
                  <a:pt x="71859" y="21722"/>
                  <a:pt x="71622" y="21582"/>
                  <a:pt x="71375" y="21582"/>
                </a:cubicBezTo>
                <a:close/>
                <a:moveTo>
                  <a:pt x="2971" y="24130"/>
                </a:moveTo>
                <a:cubicBezTo>
                  <a:pt x="2699" y="24130"/>
                  <a:pt x="2444" y="24300"/>
                  <a:pt x="2349" y="24573"/>
                </a:cubicBezTo>
                <a:cubicBezTo>
                  <a:pt x="2039" y="25411"/>
                  <a:pt x="1754" y="26271"/>
                  <a:pt x="1504" y="27129"/>
                </a:cubicBezTo>
                <a:cubicBezTo>
                  <a:pt x="1381" y="27549"/>
                  <a:pt x="1697" y="27969"/>
                  <a:pt x="2135" y="27970"/>
                </a:cubicBezTo>
                <a:cubicBezTo>
                  <a:pt x="2428" y="27969"/>
                  <a:pt x="2684" y="27776"/>
                  <a:pt x="2766" y="27496"/>
                </a:cubicBezTo>
                <a:cubicBezTo>
                  <a:pt x="3007" y="26669"/>
                  <a:pt x="3282" y="25839"/>
                  <a:pt x="3582" y="25031"/>
                </a:cubicBezTo>
                <a:cubicBezTo>
                  <a:pt x="3718" y="24688"/>
                  <a:pt x="3545" y="24300"/>
                  <a:pt x="3199" y="24171"/>
                </a:cubicBezTo>
                <a:cubicBezTo>
                  <a:pt x="3124" y="24143"/>
                  <a:pt x="3047" y="24130"/>
                  <a:pt x="2971" y="24130"/>
                </a:cubicBezTo>
                <a:close/>
                <a:moveTo>
                  <a:pt x="73229" y="26514"/>
                </a:moveTo>
                <a:cubicBezTo>
                  <a:pt x="73167" y="26514"/>
                  <a:pt x="73104" y="26523"/>
                  <a:pt x="73042" y="26541"/>
                </a:cubicBezTo>
                <a:cubicBezTo>
                  <a:pt x="72691" y="26645"/>
                  <a:pt x="72493" y="27016"/>
                  <a:pt x="72600" y="27365"/>
                </a:cubicBezTo>
                <a:cubicBezTo>
                  <a:pt x="72845" y="28194"/>
                  <a:pt x="73062" y="29040"/>
                  <a:pt x="73245" y="29879"/>
                </a:cubicBezTo>
                <a:cubicBezTo>
                  <a:pt x="73312" y="30181"/>
                  <a:pt x="73579" y="30396"/>
                  <a:pt x="73887" y="30397"/>
                </a:cubicBezTo>
                <a:cubicBezTo>
                  <a:pt x="74307" y="30396"/>
                  <a:pt x="74619" y="30009"/>
                  <a:pt x="74530" y="29599"/>
                </a:cubicBezTo>
                <a:cubicBezTo>
                  <a:pt x="74341" y="28728"/>
                  <a:pt x="74114" y="27852"/>
                  <a:pt x="73861" y="26992"/>
                </a:cubicBezTo>
                <a:cubicBezTo>
                  <a:pt x="73779" y="26702"/>
                  <a:pt x="73515" y="26514"/>
                  <a:pt x="73229" y="26514"/>
                </a:cubicBezTo>
                <a:close/>
                <a:moveTo>
                  <a:pt x="1486" y="29218"/>
                </a:moveTo>
                <a:cubicBezTo>
                  <a:pt x="1183" y="29218"/>
                  <a:pt x="910" y="29428"/>
                  <a:pt x="844" y="29737"/>
                </a:cubicBezTo>
                <a:cubicBezTo>
                  <a:pt x="656" y="30609"/>
                  <a:pt x="498" y="31500"/>
                  <a:pt x="373" y="32386"/>
                </a:cubicBezTo>
                <a:cubicBezTo>
                  <a:pt x="317" y="32782"/>
                  <a:pt x="625" y="33135"/>
                  <a:pt x="1024" y="33135"/>
                </a:cubicBezTo>
                <a:cubicBezTo>
                  <a:pt x="1351" y="33135"/>
                  <a:pt x="1629" y="32893"/>
                  <a:pt x="1675" y="32570"/>
                </a:cubicBezTo>
                <a:cubicBezTo>
                  <a:pt x="1796" y="31715"/>
                  <a:pt x="1948" y="30855"/>
                  <a:pt x="2130" y="30014"/>
                </a:cubicBezTo>
                <a:cubicBezTo>
                  <a:pt x="2206" y="29659"/>
                  <a:pt x="1980" y="29309"/>
                  <a:pt x="1625" y="29233"/>
                </a:cubicBezTo>
                <a:cubicBezTo>
                  <a:pt x="1579" y="29223"/>
                  <a:pt x="1532" y="29218"/>
                  <a:pt x="1486" y="29218"/>
                </a:cubicBezTo>
                <a:close/>
                <a:moveTo>
                  <a:pt x="74362" y="31682"/>
                </a:moveTo>
                <a:cubicBezTo>
                  <a:pt x="74331" y="31682"/>
                  <a:pt x="74299" y="31684"/>
                  <a:pt x="74267" y="31688"/>
                </a:cubicBezTo>
                <a:cubicBezTo>
                  <a:pt x="73908" y="31741"/>
                  <a:pt x="73659" y="32074"/>
                  <a:pt x="73711" y="32433"/>
                </a:cubicBezTo>
                <a:cubicBezTo>
                  <a:pt x="73834" y="33283"/>
                  <a:pt x="73928" y="34152"/>
                  <a:pt x="73993" y="35015"/>
                </a:cubicBezTo>
                <a:cubicBezTo>
                  <a:pt x="74017" y="35359"/>
                  <a:pt x="74303" y="35624"/>
                  <a:pt x="74647" y="35625"/>
                </a:cubicBezTo>
                <a:cubicBezTo>
                  <a:pt x="74663" y="35625"/>
                  <a:pt x="74680" y="35624"/>
                  <a:pt x="74695" y="35623"/>
                </a:cubicBezTo>
                <a:cubicBezTo>
                  <a:pt x="75058" y="35597"/>
                  <a:pt x="75331" y="35281"/>
                  <a:pt x="75304" y="34920"/>
                </a:cubicBezTo>
                <a:cubicBezTo>
                  <a:pt x="75237" y="34024"/>
                  <a:pt x="75140" y="33125"/>
                  <a:pt x="75012" y="32245"/>
                </a:cubicBezTo>
                <a:cubicBezTo>
                  <a:pt x="74965" y="31918"/>
                  <a:pt x="74684" y="31682"/>
                  <a:pt x="74362" y="31682"/>
                </a:cubicBezTo>
                <a:close/>
                <a:moveTo>
                  <a:pt x="746" y="34455"/>
                </a:moveTo>
                <a:cubicBezTo>
                  <a:pt x="406" y="34455"/>
                  <a:pt x="119" y="34717"/>
                  <a:pt x="92" y="35062"/>
                </a:cubicBezTo>
                <a:cubicBezTo>
                  <a:pt x="31" y="35934"/>
                  <a:pt x="0" y="36823"/>
                  <a:pt x="0" y="37697"/>
                </a:cubicBezTo>
                <a:lnTo>
                  <a:pt x="0" y="37748"/>
                </a:lnTo>
                <a:cubicBezTo>
                  <a:pt x="0" y="38112"/>
                  <a:pt x="295" y="38405"/>
                  <a:pt x="659" y="38405"/>
                </a:cubicBezTo>
                <a:cubicBezTo>
                  <a:pt x="1021" y="38405"/>
                  <a:pt x="1316" y="38112"/>
                  <a:pt x="1316" y="37748"/>
                </a:cubicBezTo>
                <a:lnTo>
                  <a:pt x="1316" y="37702"/>
                </a:lnTo>
                <a:cubicBezTo>
                  <a:pt x="1316" y="36853"/>
                  <a:pt x="1345" y="35995"/>
                  <a:pt x="1404" y="35152"/>
                </a:cubicBezTo>
                <a:cubicBezTo>
                  <a:pt x="1425" y="34791"/>
                  <a:pt x="1153" y="34481"/>
                  <a:pt x="793" y="34457"/>
                </a:cubicBezTo>
                <a:cubicBezTo>
                  <a:pt x="777" y="34456"/>
                  <a:pt x="761" y="34455"/>
                  <a:pt x="746" y="34455"/>
                </a:cubicBezTo>
                <a:close/>
                <a:moveTo>
                  <a:pt x="74747" y="36952"/>
                </a:moveTo>
                <a:cubicBezTo>
                  <a:pt x="74384" y="36952"/>
                  <a:pt x="74089" y="37246"/>
                  <a:pt x="74089" y="37609"/>
                </a:cubicBezTo>
                <a:lnTo>
                  <a:pt x="74089" y="37703"/>
                </a:lnTo>
                <a:cubicBezTo>
                  <a:pt x="74089" y="38566"/>
                  <a:pt x="74059" y="39439"/>
                  <a:pt x="73998" y="40298"/>
                </a:cubicBezTo>
                <a:cubicBezTo>
                  <a:pt x="73973" y="40660"/>
                  <a:pt x="74245" y="40974"/>
                  <a:pt x="74608" y="41001"/>
                </a:cubicBezTo>
                <a:cubicBezTo>
                  <a:pt x="74624" y="41002"/>
                  <a:pt x="74639" y="41002"/>
                  <a:pt x="74655" y="41002"/>
                </a:cubicBezTo>
                <a:cubicBezTo>
                  <a:pt x="75000" y="41001"/>
                  <a:pt x="75285" y="40735"/>
                  <a:pt x="75311" y="40391"/>
                </a:cubicBezTo>
                <a:cubicBezTo>
                  <a:pt x="75373" y="39501"/>
                  <a:pt x="75405" y="38596"/>
                  <a:pt x="75405" y="37703"/>
                </a:cubicBezTo>
                <a:lnTo>
                  <a:pt x="75405" y="37609"/>
                </a:lnTo>
                <a:cubicBezTo>
                  <a:pt x="75405" y="37246"/>
                  <a:pt x="75110" y="36952"/>
                  <a:pt x="74747" y="36952"/>
                </a:cubicBezTo>
                <a:close/>
                <a:moveTo>
                  <a:pt x="754" y="39733"/>
                </a:moveTo>
                <a:cubicBezTo>
                  <a:pt x="739" y="39733"/>
                  <a:pt x="723" y="39734"/>
                  <a:pt x="707" y="39735"/>
                </a:cubicBezTo>
                <a:cubicBezTo>
                  <a:pt x="345" y="39760"/>
                  <a:pt x="72" y="40075"/>
                  <a:pt x="99" y="40438"/>
                </a:cubicBezTo>
                <a:cubicBezTo>
                  <a:pt x="163" y="41331"/>
                  <a:pt x="259" y="42230"/>
                  <a:pt x="386" y="43113"/>
                </a:cubicBezTo>
                <a:cubicBezTo>
                  <a:pt x="432" y="43435"/>
                  <a:pt x="710" y="43676"/>
                  <a:pt x="1035" y="43677"/>
                </a:cubicBezTo>
                <a:cubicBezTo>
                  <a:pt x="1068" y="43676"/>
                  <a:pt x="1099" y="43674"/>
                  <a:pt x="1130" y="43670"/>
                </a:cubicBezTo>
                <a:cubicBezTo>
                  <a:pt x="1489" y="43618"/>
                  <a:pt x="1738" y="43284"/>
                  <a:pt x="1687" y="42925"/>
                </a:cubicBezTo>
                <a:cubicBezTo>
                  <a:pt x="1565" y="42074"/>
                  <a:pt x="1472" y="41206"/>
                  <a:pt x="1410" y="40343"/>
                </a:cubicBezTo>
                <a:cubicBezTo>
                  <a:pt x="1385" y="39997"/>
                  <a:pt x="1096" y="39733"/>
                  <a:pt x="754" y="39733"/>
                </a:cubicBezTo>
                <a:close/>
                <a:moveTo>
                  <a:pt x="74373" y="42311"/>
                </a:moveTo>
                <a:cubicBezTo>
                  <a:pt x="74050" y="42311"/>
                  <a:pt x="73768" y="42550"/>
                  <a:pt x="73723" y="42880"/>
                </a:cubicBezTo>
                <a:cubicBezTo>
                  <a:pt x="73602" y="43736"/>
                  <a:pt x="73448" y="44595"/>
                  <a:pt x="73266" y="45435"/>
                </a:cubicBezTo>
                <a:cubicBezTo>
                  <a:pt x="73178" y="45845"/>
                  <a:pt x="73490" y="46232"/>
                  <a:pt x="73909" y="46232"/>
                </a:cubicBezTo>
                <a:cubicBezTo>
                  <a:pt x="74219" y="46231"/>
                  <a:pt x="74485" y="46015"/>
                  <a:pt x="74550" y="45713"/>
                </a:cubicBezTo>
                <a:cubicBezTo>
                  <a:pt x="74739" y="44843"/>
                  <a:pt x="74898" y="43952"/>
                  <a:pt x="75025" y="43065"/>
                </a:cubicBezTo>
                <a:cubicBezTo>
                  <a:pt x="75079" y="42705"/>
                  <a:pt x="74828" y="42369"/>
                  <a:pt x="74467" y="42318"/>
                </a:cubicBezTo>
                <a:cubicBezTo>
                  <a:pt x="74435" y="42313"/>
                  <a:pt x="74404" y="42311"/>
                  <a:pt x="74373" y="42311"/>
                </a:cubicBezTo>
                <a:close/>
                <a:moveTo>
                  <a:pt x="1505" y="44962"/>
                </a:moveTo>
                <a:cubicBezTo>
                  <a:pt x="1459" y="44962"/>
                  <a:pt x="1413" y="44967"/>
                  <a:pt x="1366" y="44977"/>
                </a:cubicBezTo>
                <a:cubicBezTo>
                  <a:pt x="1011" y="45055"/>
                  <a:pt x="786" y="45405"/>
                  <a:pt x="864" y="45760"/>
                </a:cubicBezTo>
                <a:cubicBezTo>
                  <a:pt x="1054" y="46634"/>
                  <a:pt x="1278" y="47510"/>
                  <a:pt x="1530" y="48367"/>
                </a:cubicBezTo>
                <a:cubicBezTo>
                  <a:pt x="1613" y="48647"/>
                  <a:pt x="1869" y="48839"/>
                  <a:pt x="2161" y="48840"/>
                </a:cubicBezTo>
                <a:cubicBezTo>
                  <a:pt x="2600" y="48839"/>
                  <a:pt x="2916" y="48417"/>
                  <a:pt x="2792" y="47996"/>
                </a:cubicBezTo>
                <a:cubicBezTo>
                  <a:pt x="2549" y="47169"/>
                  <a:pt x="2333" y="46323"/>
                  <a:pt x="2149" y="45481"/>
                </a:cubicBezTo>
                <a:cubicBezTo>
                  <a:pt x="2081" y="45173"/>
                  <a:pt x="1808" y="44962"/>
                  <a:pt x="1505" y="44962"/>
                </a:cubicBezTo>
                <a:close/>
                <a:moveTo>
                  <a:pt x="73256" y="47479"/>
                </a:moveTo>
                <a:cubicBezTo>
                  <a:pt x="72971" y="47479"/>
                  <a:pt x="72710" y="47665"/>
                  <a:pt x="72626" y="47953"/>
                </a:cubicBezTo>
                <a:cubicBezTo>
                  <a:pt x="72383" y="48779"/>
                  <a:pt x="72108" y="49608"/>
                  <a:pt x="71806" y="50416"/>
                </a:cubicBezTo>
                <a:cubicBezTo>
                  <a:pt x="71648" y="50846"/>
                  <a:pt x="71965" y="51302"/>
                  <a:pt x="72423" y="51303"/>
                </a:cubicBezTo>
                <a:cubicBezTo>
                  <a:pt x="72698" y="51303"/>
                  <a:pt x="72944" y="51132"/>
                  <a:pt x="73039" y="50875"/>
                </a:cubicBezTo>
                <a:cubicBezTo>
                  <a:pt x="73352" y="50037"/>
                  <a:pt x="73637" y="49178"/>
                  <a:pt x="73888" y="48322"/>
                </a:cubicBezTo>
                <a:cubicBezTo>
                  <a:pt x="73990" y="47973"/>
                  <a:pt x="73790" y="47607"/>
                  <a:pt x="73442" y="47506"/>
                </a:cubicBezTo>
                <a:cubicBezTo>
                  <a:pt x="73380" y="47488"/>
                  <a:pt x="73317" y="47479"/>
                  <a:pt x="73256" y="47479"/>
                </a:cubicBezTo>
                <a:close/>
                <a:moveTo>
                  <a:pt x="3000" y="50036"/>
                </a:moveTo>
                <a:cubicBezTo>
                  <a:pt x="2923" y="50036"/>
                  <a:pt x="2845" y="50050"/>
                  <a:pt x="2769" y="50078"/>
                </a:cubicBezTo>
                <a:cubicBezTo>
                  <a:pt x="2431" y="50205"/>
                  <a:pt x="2258" y="50580"/>
                  <a:pt x="2382" y="50919"/>
                </a:cubicBezTo>
                <a:cubicBezTo>
                  <a:pt x="2695" y="51755"/>
                  <a:pt x="3042" y="52590"/>
                  <a:pt x="3415" y="53402"/>
                </a:cubicBezTo>
                <a:cubicBezTo>
                  <a:pt x="3521" y="53636"/>
                  <a:pt x="3755" y="53785"/>
                  <a:pt x="4012" y="53785"/>
                </a:cubicBezTo>
                <a:cubicBezTo>
                  <a:pt x="4491" y="53784"/>
                  <a:pt x="4808" y="53289"/>
                  <a:pt x="4610" y="52854"/>
                </a:cubicBezTo>
                <a:cubicBezTo>
                  <a:pt x="4250" y="52070"/>
                  <a:pt x="3916" y="51265"/>
                  <a:pt x="3613" y="50458"/>
                </a:cubicBezTo>
                <a:cubicBezTo>
                  <a:pt x="3513" y="50197"/>
                  <a:pt x="3264" y="50036"/>
                  <a:pt x="3000" y="50036"/>
                </a:cubicBezTo>
                <a:close/>
                <a:moveTo>
                  <a:pt x="71409" y="52432"/>
                </a:moveTo>
                <a:cubicBezTo>
                  <a:pt x="71160" y="52432"/>
                  <a:pt x="70921" y="52575"/>
                  <a:pt x="70811" y="52816"/>
                </a:cubicBezTo>
                <a:cubicBezTo>
                  <a:pt x="70453" y="53601"/>
                  <a:pt x="70061" y="54383"/>
                  <a:pt x="69647" y="55140"/>
                </a:cubicBezTo>
                <a:cubicBezTo>
                  <a:pt x="69407" y="55578"/>
                  <a:pt x="69724" y="56113"/>
                  <a:pt x="70223" y="56113"/>
                </a:cubicBezTo>
                <a:cubicBezTo>
                  <a:pt x="70464" y="56113"/>
                  <a:pt x="70684" y="55982"/>
                  <a:pt x="70800" y="55771"/>
                </a:cubicBezTo>
                <a:cubicBezTo>
                  <a:pt x="71229" y="54986"/>
                  <a:pt x="71636" y="54177"/>
                  <a:pt x="72007" y="53364"/>
                </a:cubicBezTo>
                <a:cubicBezTo>
                  <a:pt x="72158" y="53034"/>
                  <a:pt x="72013" y="52643"/>
                  <a:pt x="71682" y="52493"/>
                </a:cubicBezTo>
                <a:cubicBezTo>
                  <a:pt x="71593" y="52452"/>
                  <a:pt x="71500" y="52432"/>
                  <a:pt x="71409" y="52432"/>
                </a:cubicBezTo>
                <a:close/>
                <a:moveTo>
                  <a:pt x="5193" y="54822"/>
                </a:moveTo>
                <a:cubicBezTo>
                  <a:pt x="5087" y="54822"/>
                  <a:pt x="4978" y="54848"/>
                  <a:pt x="4878" y="54903"/>
                </a:cubicBezTo>
                <a:cubicBezTo>
                  <a:pt x="4556" y="55079"/>
                  <a:pt x="4441" y="55485"/>
                  <a:pt x="4622" y="55803"/>
                </a:cubicBezTo>
                <a:cubicBezTo>
                  <a:pt x="5052" y="56587"/>
                  <a:pt x="5515" y="57364"/>
                  <a:pt x="5999" y="58113"/>
                </a:cubicBezTo>
                <a:cubicBezTo>
                  <a:pt x="6120" y="58302"/>
                  <a:pt x="6328" y="58415"/>
                  <a:pt x="6552" y="58415"/>
                </a:cubicBezTo>
                <a:cubicBezTo>
                  <a:pt x="7072" y="58414"/>
                  <a:pt x="7386" y="57838"/>
                  <a:pt x="7104" y="57400"/>
                </a:cubicBezTo>
                <a:cubicBezTo>
                  <a:pt x="6637" y="56678"/>
                  <a:pt x="6189" y="55927"/>
                  <a:pt x="5775" y="55171"/>
                </a:cubicBezTo>
                <a:cubicBezTo>
                  <a:pt x="5657" y="54948"/>
                  <a:pt x="5429" y="54822"/>
                  <a:pt x="5193" y="54822"/>
                </a:cubicBezTo>
                <a:close/>
                <a:moveTo>
                  <a:pt x="68877" y="57066"/>
                </a:moveTo>
                <a:cubicBezTo>
                  <a:pt x="68658" y="57066"/>
                  <a:pt x="68443" y="57175"/>
                  <a:pt x="68319" y="57375"/>
                </a:cubicBezTo>
                <a:cubicBezTo>
                  <a:pt x="67853" y="58099"/>
                  <a:pt x="67354" y="58816"/>
                  <a:pt x="66835" y="59508"/>
                </a:cubicBezTo>
                <a:cubicBezTo>
                  <a:pt x="66687" y="59706"/>
                  <a:pt x="66662" y="59973"/>
                  <a:pt x="66773" y="60196"/>
                </a:cubicBezTo>
                <a:cubicBezTo>
                  <a:pt x="66885" y="60418"/>
                  <a:pt x="67113" y="60559"/>
                  <a:pt x="67361" y="60560"/>
                </a:cubicBezTo>
                <a:lnTo>
                  <a:pt x="67361" y="60559"/>
                </a:lnTo>
                <a:cubicBezTo>
                  <a:pt x="67568" y="60559"/>
                  <a:pt x="67763" y="60462"/>
                  <a:pt x="67887" y="60296"/>
                </a:cubicBezTo>
                <a:cubicBezTo>
                  <a:pt x="68424" y="59580"/>
                  <a:pt x="68942" y="58837"/>
                  <a:pt x="69425" y="58087"/>
                </a:cubicBezTo>
                <a:cubicBezTo>
                  <a:pt x="69627" y="57781"/>
                  <a:pt x="69539" y="57369"/>
                  <a:pt x="69232" y="57171"/>
                </a:cubicBezTo>
                <a:cubicBezTo>
                  <a:pt x="69122" y="57100"/>
                  <a:pt x="68999" y="57066"/>
                  <a:pt x="68877" y="57066"/>
                </a:cubicBezTo>
                <a:close/>
                <a:moveTo>
                  <a:pt x="8062" y="59268"/>
                </a:moveTo>
                <a:cubicBezTo>
                  <a:pt x="7924" y="59268"/>
                  <a:pt x="7786" y="59311"/>
                  <a:pt x="7667" y="59400"/>
                </a:cubicBezTo>
                <a:cubicBezTo>
                  <a:pt x="7377" y="59619"/>
                  <a:pt x="7318" y="60030"/>
                  <a:pt x="7536" y="60320"/>
                </a:cubicBezTo>
                <a:cubicBezTo>
                  <a:pt x="8072" y="61034"/>
                  <a:pt x="8640" y="61738"/>
                  <a:pt x="9227" y="62413"/>
                </a:cubicBezTo>
                <a:cubicBezTo>
                  <a:pt x="9352" y="62558"/>
                  <a:pt x="9533" y="62640"/>
                  <a:pt x="9724" y="62640"/>
                </a:cubicBezTo>
                <a:cubicBezTo>
                  <a:pt x="9981" y="62640"/>
                  <a:pt x="10215" y="62489"/>
                  <a:pt x="10322" y="62254"/>
                </a:cubicBezTo>
                <a:cubicBezTo>
                  <a:pt x="10429" y="62020"/>
                  <a:pt x="10389" y="61745"/>
                  <a:pt x="10220" y="61550"/>
                </a:cubicBezTo>
                <a:cubicBezTo>
                  <a:pt x="9654" y="60899"/>
                  <a:pt x="9105" y="60220"/>
                  <a:pt x="8588" y="59531"/>
                </a:cubicBezTo>
                <a:cubicBezTo>
                  <a:pt x="8459" y="59359"/>
                  <a:pt x="8262" y="59268"/>
                  <a:pt x="8062" y="59268"/>
                </a:cubicBezTo>
                <a:close/>
                <a:moveTo>
                  <a:pt x="65701" y="61302"/>
                </a:moveTo>
                <a:cubicBezTo>
                  <a:pt x="65517" y="61302"/>
                  <a:pt x="65334" y="61379"/>
                  <a:pt x="65205" y="61529"/>
                </a:cubicBezTo>
                <a:cubicBezTo>
                  <a:pt x="64639" y="62181"/>
                  <a:pt x="64044" y="62820"/>
                  <a:pt x="63434" y="63430"/>
                </a:cubicBezTo>
                <a:cubicBezTo>
                  <a:pt x="63246" y="63617"/>
                  <a:pt x="63190" y="63900"/>
                  <a:pt x="63291" y="64146"/>
                </a:cubicBezTo>
                <a:cubicBezTo>
                  <a:pt x="63393" y="64391"/>
                  <a:pt x="63633" y="64552"/>
                  <a:pt x="63899" y="64552"/>
                </a:cubicBezTo>
                <a:cubicBezTo>
                  <a:pt x="64074" y="64552"/>
                  <a:pt x="64241" y="64483"/>
                  <a:pt x="64364" y="64359"/>
                </a:cubicBezTo>
                <a:cubicBezTo>
                  <a:pt x="64995" y="63728"/>
                  <a:pt x="65613" y="63065"/>
                  <a:pt x="66198" y="62390"/>
                </a:cubicBezTo>
                <a:cubicBezTo>
                  <a:pt x="66435" y="62115"/>
                  <a:pt x="66406" y="61701"/>
                  <a:pt x="66131" y="61462"/>
                </a:cubicBezTo>
                <a:cubicBezTo>
                  <a:pt x="66007" y="61355"/>
                  <a:pt x="65854" y="61302"/>
                  <a:pt x="65701" y="61302"/>
                </a:cubicBezTo>
                <a:close/>
                <a:moveTo>
                  <a:pt x="11538" y="63268"/>
                </a:moveTo>
                <a:cubicBezTo>
                  <a:pt x="11369" y="63268"/>
                  <a:pt x="11201" y="63333"/>
                  <a:pt x="11073" y="63461"/>
                </a:cubicBezTo>
                <a:cubicBezTo>
                  <a:pt x="10820" y="63714"/>
                  <a:pt x="10816" y="64122"/>
                  <a:pt x="11063" y="64380"/>
                </a:cubicBezTo>
                <a:cubicBezTo>
                  <a:pt x="11696" y="65012"/>
                  <a:pt x="12359" y="65628"/>
                  <a:pt x="13033" y="66213"/>
                </a:cubicBezTo>
                <a:cubicBezTo>
                  <a:pt x="13153" y="66316"/>
                  <a:pt x="13304" y="66373"/>
                  <a:pt x="13463" y="66373"/>
                </a:cubicBezTo>
                <a:cubicBezTo>
                  <a:pt x="13737" y="66373"/>
                  <a:pt x="13983" y="66203"/>
                  <a:pt x="14078" y="65945"/>
                </a:cubicBezTo>
                <a:cubicBezTo>
                  <a:pt x="14175" y="65688"/>
                  <a:pt x="14100" y="65398"/>
                  <a:pt x="13893" y="65218"/>
                </a:cubicBezTo>
                <a:cubicBezTo>
                  <a:pt x="13242" y="64655"/>
                  <a:pt x="12603" y="64059"/>
                  <a:pt x="11991" y="63449"/>
                </a:cubicBezTo>
                <a:cubicBezTo>
                  <a:pt x="11864" y="63328"/>
                  <a:pt x="11701" y="63268"/>
                  <a:pt x="11538" y="63268"/>
                </a:cubicBezTo>
                <a:close/>
                <a:moveTo>
                  <a:pt x="61971" y="65034"/>
                </a:moveTo>
                <a:cubicBezTo>
                  <a:pt x="61815" y="65034"/>
                  <a:pt x="61659" y="65089"/>
                  <a:pt x="61533" y="65201"/>
                </a:cubicBezTo>
                <a:cubicBezTo>
                  <a:pt x="60882" y="65765"/>
                  <a:pt x="60203" y="66314"/>
                  <a:pt x="59513" y="66831"/>
                </a:cubicBezTo>
                <a:cubicBezTo>
                  <a:pt x="59286" y="67001"/>
                  <a:pt x="59194" y="67297"/>
                  <a:pt x="59284" y="67565"/>
                </a:cubicBezTo>
                <a:cubicBezTo>
                  <a:pt x="59373" y="67833"/>
                  <a:pt x="59624" y="68014"/>
                  <a:pt x="59905" y="68014"/>
                </a:cubicBezTo>
                <a:cubicBezTo>
                  <a:pt x="59906" y="68014"/>
                  <a:pt x="59907" y="68014"/>
                  <a:pt x="59908" y="68014"/>
                </a:cubicBezTo>
                <a:cubicBezTo>
                  <a:pt x="60050" y="68014"/>
                  <a:pt x="60188" y="67969"/>
                  <a:pt x="60302" y="67883"/>
                </a:cubicBezTo>
                <a:cubicBezTo>
                  <a:pt x="61016" y="67347"/>
                  <a:pt x="61720" y="66778"/>
                  <a:pt x="62395" y="66194"/>
                </a:cubicBezTo>
                <a:cubicBezTo>
                  <a:pt x="62675" y="65957"/>
                  <a:pt x="62708" y="65536"/>
                  <a:pt x="62468" y="65260"/>
                </a:cubicBezTo>
                <a:cubicBezTo>
                  <a:pt x="62337" y="65110"/>
                  <a:pt x="62154" y="65034"/>
                  <a:pt x="61971" y="65034"/>
                </a:cubicBezTo>
                <a:close/>
                <a:moveTo>
                  <a:pt x="15524" y="66717"/>
                </a:moveTo>
                <a:cubicBezTo>
                  <a:pt x="15324" y="66717"/>
                  <a:pt x="15126" y="66808"/>
                  <a:pt x="14997" y="66981"/>
                </a:cubicBezTo>
                <a:cubicBezTo>
                  <a:pt x="14780" y="67271"/>
                  <a:pt x="14839" y="67684"/>
                  <a:pt x="15130" y="67901"/>
                </a:cubicBezTo>
                <a:cubicBezTo>
                  <a:pt x="15846" y="68438"/>
                  <a:pt x="16589" y="68954"/>
                  <a:pt x="17341" y="69436"/>
                </a:cubicBezTo>
                <a:cubicBezTo>
                  <a:pt x="17446" y="69505"/>
                  <a:pt x="17570" y="69542"/>
                  <a:pt x="17696" y="69542"/>
                </a:cubicBezTo>
                <a:cubicBezTo>
                  <a:pt x="17987" y="69542"/>
                  <a:pt x="18244" y="69349"/>
                  <a:pt x="18327" y="69070"/>
                </a:cubicBezTo>
                <a:cubicBezTo>
                  <a:pt x="18409" y="68789"/>
                  <a:pt x="18298" y="68489"/>
                  <a:pt x="18053" y="68331"/>
                </a:cubicBezTo>
                <a:cubicBezTo>
                  <a:pt x="17328" y="67864"/>
                  <a:pt x="16609" y="67366"/>
                  <a:pt x="15918" y="66848"/>
                </a:cubicBezTo>
                <a:cubicBezTo>
                  <a:pt x="15800" y="66760"/>
                  <a:pt x="15661" y="66717"/>
                  <a:pt x="15524" y="66717"/>
                </a:cubicBezTo>
                <a:close/>
                <a:moveTo>
                  <a:pt x="57739" y="68209"/>
                </a:moveTo>
                <a:cubicBezTo>
                  <a:pt x="57617" y="68209"/>
                  <a:pt x="57494" y="68243"/>
                  <a:pt x="57383" y="68313"/>
                </a:cubicBezTo>
                <a:cubicBezTo>
                  <a:pt x="56658" y="68781"/>
                  <a:pt x="55908" y="69227"/>
                  <a:pt x="55153" y="69640"/>
                </a:cubicBezTo>
                <a:cubicBezTo>
                  <a:pt x="54889" y="69785"/>
                  <a:pt x="54757" y="70088"/>
                  <a:pt x="54831" y="70380"/>
                </a:cubicBezTo>
                <a:cubicBezTo>
                  <a:pt x="54907" y="70671"/>
                  <a:pt x="55168" y="70874"/>
                  <a:pt x="55469" y="70874"/>
                </a:cubicBezTo>
                <a:lnTo>
                  <a:pt x="55469" y="70874"/>
                </a:lnTo>
                <a:cubicBezTo>
                  <a:pt x="55579" y="70874"/>
                  <a:pt x="55688" y="70846"/>
                  <a:pt x="55785" y="70793"/>
                </a:cubicBezTo>
                <a:cubicBezTo>
                  <a:pt x="56566" y="70366"/>
                  <a:pt x="57345" y="69903"/>
                  <a:pt x="58095" y="69419"/>
                </a:cubicBezTo>
                <a:cubicBezTo>
                  <a:pt x="58401" y="69223"/>
                  <a:pt x="58489" y="68816"/>
                  <a:pt x="58293" y="68510"/>
                </a:cubicBezTo>
                <a:cubicBezTo>
                  <a:pt x="58166" y="68315"/>
                  <a:pt x="57955" y="68209"/>
                  <a:pt x="57739" y="68209"/>
                </a:cubicBezTo>
                <a:close/>
                <a:moveTo>
                  <a:pt x="55469" y="70874"/>
                </a:moveTo>
                <a:cubicBezTo>
                  <a:pt x="55469" y="70874"/>
                  <a:pt x="55468" y="70874"/>
                  <a:pt x="55468" y="70874"/>
                </a:cubicBezTo>
                <a:lnTo>
                  <a:pt x="55470" y="70874"/>
                </a:lnTo>
                <a:cubicBezTo>
                  <a:pt x="55470" y="70874"/>
                  <a:pt x="55469" y="70874"/>
                  <a:pt x="55469" y="70874"/>
                </a:cubicBezTo>
                <a:close/>
                <a:moveTo>
                  <a:pt x="19975" y="69578"/>
                </a:moveTo>
                <a:cubicBezTo>
                  <a:pt x="19742" y="69578"/>
                  <a:pt x="19516" y="69703"/>
                  <a:pt x="19397" y="69921"/>
                </a:cubicBezTo>
                <a:cubicBezTo>
                  <a:pt x="19223" y="70238"/>
                  <a:pt x="19340" y="70636"/>
                  <a:pt x="19656" y="70811"/>
                </a:cubicBezTo>
                <a:cubicBezTo>
                  <a:pt x="20442" y="71241"/>
                  <a:pt x="21252" y="71646"/>
                  <a:pt x="22063" y="72017"/>
                </a:cubicBezTo>
                <a:cubicBezTo>
                  <a:pt x="22149" y="72056"/>
                  <a:pt x="22242" y="72076"/>
                  <a:pt x="22336" y="72076"/>
                </a:cubicBezTo>
                <a:cubicBezTo>
                  <a:pt x="22645" y="72076"/>
                  <a:pt x="22913" y="71861"/>
                  <a:pt x="22979" y="71558"/>
                </a:cubicBezTo>
                <a:cubicBezTo>
                  <a:pt x="23045" y="71256"/>
                  <a:pt x="22890" y="70949"/>
                  <a:pt x="22610" y="70820"/>
                </a:cubicBezTo>
                <a:cubicBezTo>
                  <a:pt x="21826" y="70463"/>
                  <a:pt x="21045" y="70072"/>
                  <a:pt x="20285" y="69657"/>
                </a:cubicBezTo>
                <a:cubicBezTo>
                  <a:pt x="20186" y="69604"/>
                  <a:pt x="20080" y="69578"/>
                  <a:pt x="19975" y="69578"/>
                </a:cubicBezTo>
                <a:close/>
                <a:moveTo>
                  <a:pt x="53103" y="70746"/>
                </a:moveTo>
                <a:cubicBezTo>
                  <a:pt x="53013" y="70746"/>
                  <a:pt x="52921" y="70765"/>
                  <a:pt x="52834" y="70805"/>
                </a:cubicBezTo>
                <a:cubicBezTo>
                  <a:pt x="52050" y="71163"/>
                  <a:pt x="51244" y="71497"/>
                  <a:pt x="50438" y="71799"/>
                </a:cubicBezTo>
                <a:cubicBezTo>
                  <a:pt x="50141" y="71910"/>
                  <a:pt x="49965" y="72218"/>
                  <a:pt x="50021" y="72532"/>
                </a:cubicBezTo>
                <a:cubicBezTo>
                  <a:pt x="50079" y="72844"/>
                  <a:pt x="50350" y="73072"/>
                  <a:pt x="50668" y="73073"/>
                </a:cubicBezTo>
                <a:lnTo>
                  <a:pt x="50668" y="73073"/>
                </a:lnTo>
                <a:cubicBezTo>
                  <a:pt x="50747" y="73073"/>
                  <a:pt x="50825" y="73058"/>
                  <a:pt x="50899" y="73031"/>
                </a:cubicBezTo>
                <a:cubicBezTo>
                  <a:pt x="51734" y="72719"/>
                  <a:pt x="52569" y="72372"/>
                  <a:pt x="53381" y="72000"/>
                </a:cubicBezTo>
                <a:cubicBezTo>
                  <a:pt x="53708" y="71847"/>
                  <a:pt x="53851" y="71459"/>
                  <a:pt x="53701" y="71130"/>
                </a:cubicBezTo>
                <a:cubicBezTo>
                  <a:pt x="53591" y="70889"/>
                  <a:pt x="53353" y="70746"/>
                  <a:pt x="53103" y="70746"/>
                </a:cubicBezTo>
                <a:close/>
                <a:moveTo>
                  <a:pt x="50668" y="73073"/>
                </a:moveTo>
                <a:cubicBezTo>
                  <a:pt x="50668" y="73073"/>
                  <a:pt x="50668" y="73073"/>
                  <a:pt x="50668" y="73073"/>
                </a:cubicBezTo>
                <a:lnTo>
                  <a:pt x="50669" y="73073"/>
                </a:lnTo>
                <a:cubicBezTo>
                  <a:pt x="50669" y="73073"/>
                  <a:pt x="50669" y="73073"/>
                  <a:pt x="50668" y="73073"/>
                </a:cubicBezTo>
                <a:close/>
                <a:moveTo>
                  <a:pt x="24782" y="71773"/>
                </a:moveTo>
                <a:cubicBezTo>
                  <a:pt x="24515" y="71773"/>
                  <a:pt x="24264" y="71937"/>
                  <a:pt x="24165" y="72201"/>
                </a:cubicBezTo>
                <a:cubicBezTo>
                  <a:pt x="24039" y="72542"/>
                  <a:pt x="24212" y="72921"/>
                  <a:pt x="24552" y="73047"/>
                </a:cubicBezTo>
                <a:cubicBezTo>
                  <a:pt x="25390" y="73359"/>
                  <a:pt x="26250" y="73644"/>
                  <a:pt x="27106" y="73894"/>
                </a:cubicBezTo>
                <a:cubicBezTo>
                  <a:pt x="27166" y="73912"/>
                  <a:pt x="27228" y="73921"/>
                  <a:pt x="27292" y="73921"/>
                </a:cubicBezTo>
                <a:cubicBezTo>
                  <a:pt x="27618" y="73921"/>
                  <a:pt x="27895" y="73680"/>
                  <a:pt x="27941" y="73357"/>
                </a:cubicBezTo>
                <a:cubicBezTo>
                  <a:pt x="27988" y="73033"/>
                  <a:pt x="27789" y="72725"/>
                  <a:pt x="27476" y="72633"/>
                </a:cubicBezTo>
                <a:cubicBezTo>
                  <a:pt x="26649" y="72391"/>
                  <a:pt x="25819" y="72116"/>
                  <a:pt x="25011" y="71814"/>
                </a:cubicBezTo>
                <a:cubicBezTo>
                  <a:pt x="24936" y="71786"/>
                  <a:pt x="24858" y="71773"/>
                  <a:pt x="24782" y="71773"/>
                </a:cubicBezTo>
                <a:close/>
                <a:moveTo>
                  <a:pt x="48180" y="72586"/>
                </a:moveTo>
                <a:cubicBezTo>
                  <a:pt x="48112" y="72586"/>
                  <a:pt x="48043" y="72597"/>
                  <a:pt x="47975" y="72619"/>
                </a:cubicBezTo>
                <a:cubicBezTo>
                  <a:pt x="47149" y="72862"/>
                  <a:pt x="46302" y="73078"/>
                  <a:pt x="45459" y="73261"/>
                </a:cubicBezTo>
                <a:cubicBezTo>
                  <a:pt x="45131" y="73332"/>
                  <a:pt x="44909" y="73639"/>
                  <a:pt x="44945" y="73973"/>
                </a:cubicBezTo>
                <a:cubicBezTo>
                  <a:pt x="44980" y="74307"/>
                  <a:pt x="45262" y="74560"/>
                  <a:pt x="45598" y="74562"/>
                </a:cubicBezTo>
                <a:cubicBezTo>
                  <a:pt x="45644" y="74560"/>
                  <a:pt x="45692" y="74556"/>
                  <a:pt x="45738" y="74546"/>
                </a:cubicBezTo>
                <a:cubicBezTo>
                  <a:pt x="46612" y="74355"/>
                  <a:pt x="47489" y="74133"/>
                  <a:pt x="48345" y="73881"/>
                </a:cubicBezTo>
                <a:cubicBezTo>
                  <a:pt x="48704" y="73787"/>
                  <a:pt x="48915" y="73414"/>
                  <a:pt x="48810" y="73058"/>
                </a:cubicBezTo>
                <a:cubicBezTo>
                  <a:pt x="48725" y="72771"/>
                  <a:pt x="48463" y="72586"/>
                  <a:pt x="48180" y="72586"/>
                </a:cubicBezTo>
                <a:close/>
                <a:moveTo>
                  <a:pt x="29845" y="73254"/>
                </a:moveTo>
                <a:cubicBezTo>
                  <a:pt x="29542" y="73254"/>
                  <a:pt x="29269" y="73463"/>
                  <a:pt x="29202" y="73772"/>
                </a:cubicBezTo>
                <a:cubicBezTo>
                  <a:pt x="29125" y="74130"/>
                  <a:pt x="29355" y="74483"/>
                  <a:pt x="29714" y="74556"/>
                </a:cubicBezTo>
                <a:cubicBezTo>
                  <a:pt x="30585" y="74743"/>
                  <a:pt x="31477" y="74903"/>
                  <a:pt x="32363" y="75028"/>
                </a:cubicBezTo>
                <a:cubicBezTo>
                  <a:pt x="32393" y="75033"/>
                  <a:pt x="32425" y="75035"/>
                  <a:pt x="32456" y="75035"/>
                </a:cubicBezTo>
                <a:lnTo>
                  <a:pt x="32456" y="75035"/>
                </a:lnTo>
                <a:cubicBezTo>
                  <a:pt x="32802" y="75035"/>
                  <a:pt x="33087" y="74768"/>
                  <a:pt x="33111" y="74423"/>
                </a:cubicBezTo>
                <a:cubicBezTo>
                  <a:pt x="33135" y="74079"/>
                  <a:pt x="32889" y="73774"/>
                  <a:pt x="32547" y="73727"/>
                </a:cubicBezTo>
                <a:cubicBezTo>
                  <a:pt x="31692" y="73605"/>
                  <a:pt x="30831" y="73452"/>
                  <a:pt x="29991" y="73270"/>
                </a:cubicBezTo>
                <a:cubicBezTo>
                  <a:pt x="29942" y="73259"/>
                  <a:pt x="29893" y="73254"/>
                  <a:pt x="29845" y="73254"/>
                </a:cubicBezTo>
                <a:close/>
                <a:moveTo>
                  <a:pt x="32456" y="75035"/>
                </a:moveTo>
                <a:cubicBezTo>
                  <a:pt x="32456" y="75035"/>
                  <a:pt x="32456" y="75035"/>
                  <a:pt x="32455" y="75035"/>
                </a:cubicBezTo>
                <a:lnTo>
                  <a:pt x="32457" y="75035"/>
                </a:lnTo>
                <a:cubicBezTo>
                  <a:pt x="32456" y="75035"/>
                  <a:pt x="32456" y="75035"/>
                  <a:pt x="32456" y="75035"/>
                </a:cubicBezTo>
                <a:close/>
                <a:moveTo>
                  <a:pt x="42996" y="73714"/>
                </a:moveTo>
                <a:cubicBezTo>
                  <a:pt x="42965" y="73714"/>
                  <a:pt x="42934" y="73716"/>
                  <a:pt x="42903" y="73720"/>
                </a:cubicBezTo>
                <a:cubicBezTo>
                  <a:pt x="42052" y="73842"/>
                  <a:pt x="41182" y="73935"/>
                  <a:pt x="40321" y="73996"/>
                </a:cubicBezTo>
                <a:cubicBezTo>
                  <a:pt x="39968" y="74023"/>
                  <a:pt x="39700" y="74322"/>
                  <a:pt x="39712" y="74675"/>
                </a:cubicBezTo>
                <a:cubicBezTo>
                  <a:pt x="39725" y="75028"/>
                  <a:pt x="40014" y="75309"/>
                  <a:pt x="40368" y="75310"/>
                </a:cubicBezTo>
                <a:cubicBezTo>
                  <a:pt x="40383" y="75310"/>
                  <a:pt x="40399" y="75309"/>
                  <a:pt x="40415" y="75309"/>
                </a:cubicBezTo>
                <a:cubicBezTo>
                  <a:pt x="41308" y="75244"/>
                  <a:pt x="42207" y="75148"/>
                  <a:pt x="43089" y="75022"/>
                </a:cubicBezTo>
                <a:cubicBezTo>
                  <a:pt x="43449" y="74971"/>
                  <a:pt x="43699" y="74637"/>
                  <a:pt x="43647" y="74278"/>
                </a:cubicBezTo>
                <a:cubicBezTo>
                  <a:pt x="43600" y="73950"/>
                  <a:pt x="43318" y="73714"/>
                  <a:pt x="42996" y="73714"/>
                </a:cubicBezTo>
                <a:close/>
                <a:moveTo>
                  <a:pt x="35081" y="73998"/>
                </a:moveTo>
                <a:cubicBezTo>
                  <a:pt x="34739" y="73998"/>
                  <a:pt x="34451" y="74263"/>
                  <a:pt x="34427" y="74609"/>
                </a:cubicBezTo>
                <a:cubicBezTo>
                  <a:pt x="34401" y="74972"/>
                  <a:pt x="34676" y="75287"/>
                  <a:pt x="35039" y="75311"/>
                </a:cubicBezTo>
                <a:cubicBezTo>
                  <a:pt x="35921" y="75373"/>
                  <a:pt x="36818" y="75404"/>
                  <a:pt x="37702" y="75404"/>
                </a:cubicBezTo>
                <a:lnTo>
                  <a:pt x="37726" y="75404"/>
                </a:lnTo>
                <a:cubicBezTo>
                  <a:pt x="38089" y="75404"/>
                  <a:pt x="38372" y="75109"/>
                  <a:pt x="38372" y="74747"/>
                </a:cubicBezTo>
                <a:cubicBezTo>
                  <a:pt x="38372" y="74383"/>
                  <a:pt x="38066" y="74089"/>
                  <a:pt x="37702" y="74089"/>
                </a:cubicBezTo>
                <a:cubicBezTo>
                  <a:pt x="36848" y="74089"/>
                  <a:pt x="35982" y="74059"/>
                  <a:pt x="35129" y="74000"/>
                </a:cubicBezTo>
                <a:cubicBezTo>
                  <a:pt x="35113" y="73998"/>
                  <a:pt x="35097" y="73998"/>
                  <a:pt x="35081" y="73998"/>
                </a:cubicBezTo>
                <a:close/>
              </a:path>
            </a:pathLst>
          </a:custGeom>
          <a:solidFill>
            <a:srgbClr val="FE524D">
              <a:alpha val="312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8" name="Google Shape;618;p17"/>
          <p:cNvGrpSpPr/>
          <p:nvPr/>
        </p:nvGrpSpPr>
        <p:grpSpPr>
          <a:xfrm>
            <a:off x="8127911" y="138841"/>
            <a:ext cx="870735" cy="750197"/>
            <a:chOff x="7278350" y="4476150"/>
            <a:chExt cx="397850" cy="342775"/>
          </a:xfrm>
        </p:grpSpPr>
        <p:sp>
          <p:nvSpPr>
            <p:cNvPr id="619" name="Google Shape;619;p17"/>
            <p:cNvSpPr/>
            <p:nvPr/>
          </p:nvSpPr>
          <p:spPr>
            <a:xfrm>
              <a:off x="7278350" y="4476150"/>
              <a:ext cx="52500" cy="52525"/>
            </a:xfrm>
            <a:custGeom>
              <a:avLst/>
              <a:gdLst/>
              <a:ahLst/>
              <a:cxnLst/>
              <a:rect l="l" t="t" r="r" b="b"/>
              <a:pathLst>
                <a:path w="2100" h="2101" extrusionOk="0">
                  <a:moveTo>
                    <a:pt x="708" y="1"/>
                  </a:moveTo>
                  <a:lnTo>
                    <a:pt x="708" y="709"/>
                  </a:lnTo>
                  <a:lnTo>
                    <a:pt x="0" y="709"/>
                  </a:lnTo>
                  <a:lnTo>
                    <a:pt x="0" y="1392"/>
                  </a:lnTo>
                  <a:lnTo>
                    <a:pt x="708" y="1392"/>
                  </a:lnTo>
                  <a:lnTo>
                    <a:pt x="708" y="2100"/>
                  </a:lnTo>
                  <a:lnTo>
                    <a:pt x="1392" y="2100"/>
                  </a:lnTo>
                  <a:lnTo>
                    <a:pt x="1391" y="1392"/>
                  </a:lnTo>
                  <a:lnTo>
                    <a:pt x="2100" y="1392"/>
                  </a:lnTo>
                  <a:lnTo>
                    <a:pt x="2100" y="709"/>
                  </a:lnTo>
                  <a:lnTo>
                    <a:pt x="1391" y="709"/>
                  </a:lnTo>
                  <a:lnTo>
                    <a:pt x="1391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17"/>
            <p:cNvSpPr/>
            <p:nvPr/>
          </p:nvSpPr>
          <p:spPr>
            <a:xfrm>
              <a:off x="7364675" y="44761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709" y="1"/>
                  </a:moveTo>
                  <a:lnTo>
                    <a:pt x="709" y="709"/>
                  </a:lnTo>
                  <a:lnTo>
                    <a:pt x="0" y="709"/>
                  </a:lnTo>
                  <a:lnTo>
                    <a:pt x="1" y="1392"/>
                  </a:lnTo>
                  <a:lnTo>
                    <a:pt x="709" y="1392"/>
                  </a:lnTo>
                  <a:lnTo>
                    <a:pt x="709" y="2100"/>
                  </a:lnTo>
                  <a:lnTo>
                    <a:pt x="1393" y="2100"/>
                  </a:lnTo>
                  <a:lnTo>
                    <a:pt x="1392" y="1392"/>
                  </a:lnTo>
                  <a:lnTo>
                    <a:pt x="2101" y="1392"/>
                  </a:lnTo>
                  <a:lnTo>
                    <a:pt x="2101" y="709"/>
                  </a:lnTo>
                  <a:lnTo>
                    <a:pt x="1393" y="709"/>
                  </a:lnTo>
                  <a:lnTo>
                    <a:pt x="139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17"/>
            <p:cNvSpPr/>
            <p:nvPr/>
          </p:nvSpPr>
          <p:spPr>
            <a:xfrm>
              <a:off x="7451000" y="44761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709" y="1"/>
                  </a:moveTo>
                  <a:lnTo>
                    <a:pt x="709" y="709"/>
                  </a:lnTo>
                  <a:lnTo>
                    <a:pt x="1" y="709"/>
                  </a:lnTo>
                  <a:lnTo>
                    <a:pt x="1" y="1392"/>
                  </a:lnTo>
                  <a:lnTo>
                    <a:pt x="709" y="1392"/>
                  </a:lnTo>
                  <a:lnTo>
                    <a:pt x="709" y="2100"/>
                  </a:lnTo>
                  <a:lnTo>
                    <a:pt x="1393" y="2100"/>
                  </a:lnTo>
                  <a:lnTo>
                    <a:pt x="1393" y="1392"/>
                  </a:lnTo>
                  <a:lnTo>
                    <a:pt x="2101" y="1392"/>
                  </a:lnTo>
                  <a:lnTo>
                    <a:pt x="2101" y="709"/>
                  </a:lnTo>
                  <a:lnTo>
                    <a:pt x="1393" y="709"/>
                  </a:lnTo>
                  <a:lnTo>
                    <a:pt x="139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17"/>
            <p:cNvSpPr/>
            <p:nvPr/>
          </p:nvSpPr>
          <p:spPr>
            <a:xfrm>
              <a:off x="7537375" y="4476150"/>
              <a:ext cx="52525" cy="52550"/>
            </a:xfrm>
            <a:custGeom>
              <a:avLst/>
              <a:gdLst/>
              <a:ahLst/>
              <a:cxnLst/>
              <a:rect l="l" t="t" r="r" b="b"/>
              <a:pathLst>
                <a:path w="2101" h="2102" extrusionOk="0">
                  <a:moveTo>
                    <a:pt x="708" y="1"/>
                  </a:moveTo>
                  <a:lnTo>
                    <a:pt x="708" y="709"/>
                  </a:lnTo>
                  <a:lnTo>
                    <a:pt x="0" y="709"/>
                  </a:lnTo>
                  <a:lnTo>
                    <a:pt x="0" y="1392"/>
                  </a:lnTo>
                  <a:lnTo>
                    <a:pt x="707" y="1392"/>
                  </a:lnTo>
                  <a:lnTo>
                    <a:pt x="708" y="2100"/>
                  </a:lnTo>
                  <a:lnTo>
                    <a:pt x="1391" y="2101"/>
                  </a:lnTo>
                  <a:lnTo>
                    <a:pt x="1391" y="1392"/>
                  </a:lnTo>
                  <a:lnTo>
                    <a:pt x="2101" y="1392"/>
                  </a:lnTo>
                  <a:lnTo>
                    <a:pt x="2100" y="709"/>
                  </a:lnTo>
                  <a:lnTo>
                    <a:pt x="1392" y="709"/>
                  </a:lnTo>
                  <a:lnTo>
                    <a:pt x="1391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17"/>
            <p:cNvSpPr/>
            <p:nvPr/>
          </p:nvSpPr>
          <p:spPr>
            <a:xfrm>
              <a:off x="7623700" y="4476150"/>
              <a:ext cx="52500" cy="52525"/>
            </a:xfrm>
            <a:custGeom>
              <a:avLst/>
              <a:gdLst/>
              <a:ahLst/>
              <a:cxnLst/>
              <a:rect l="l" t="t" r="r" b="b"/>
              <a:pathLst>
                <a:path w="2100" h="2101" extrusionOk="0">
                  <a:moveTo>
                    <a:pt x="709" y="1"/>
                  </a:moveTo>
                  <a:lnTo>
                    <a:pt x="709" y="709"/>
                  </a:lnTo>
                  <a:lnTo>
                    <a:pt x="0" y="709"/>
                  </a:lnTo>
                  <a:lnTo>
                    <a:pt x="0" y="1392"/>
                  </a:lnTo>
                  <a:lnTo>
                    <a:pt x="709" y="1392"/>
                  </a:lnTo>
                  <a:lnTo>
                    <a:pt x="709" y="2100"/>
                  </a:lnTo>
                  <a:lnTo>
                    <a:pt x="1392" y="2100"/>
                  </a:lnTo>
                  <a:lnTo>
                    <a:pt x="1392" y="1392"/>
                  </a:lnTo>
                  <a:lnTo>
                    <a:pt x="2100" y="1392"/>
                  </a:lnTo>
                  <a:lnTo>
                    <a:pt x="2100" y="709"/>
                  </a:lnTo>
                  <a:lnTo>
                    <a:pt x="1392" y="709"/>
                  </a:lnTo>
                  <a:lnTo>
                    <a:pt x="1392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17"/>
            <p:cNvSpPr/>
            <p:nvPr/>
          </p:nvSpPr>
          <p:spPr>
            <a:xfrm>
              <a:off x="7278350" y="4572900"/>
              <a:ext cx="52500" cy="52525"/>
            </a:xfrm>
            <a:custGeom>
              <a:avLst/>
              <a:gdLst/>
              <a:ahLst/>
              <a:cxnLst/>
              <a:rect l="l" t="t" r="r" b="b"/>
              <a:pathLst>
                <a:path w="2100" h="2101" extrusionOk="0">
                  <a:moveTo>
                    <a:pt x="708" y="1"/>
                  </a:moveTo>
                  <a:lnTo>
                    <a:pt x="708" y="709"/>
                  </a:lnTo>
                  <a:lnTo>
                    <a:pt x="0" y="709"/>
                  </a:lnTo>
                  <a:lnTo>
                    <a:pt x="0" y="1392"/>
                  </a:lnTo>
                  <a:lnTo>
                    <a:pt x="708" y="1392"/>
                  </a:lnTo>
                  <a:lnTo>
                    <a:pt x="708" y="2100"/>
                  </a:lnTo>
                  <a:lnTo>
                    <a:pt x="1391" y="2100"/>
                  </a:lnTo>
                  <a:lnTo>
                    <a:pt x="1391" y="1393"/>
                  </a:lnTo>
                  <a:lnTo>
                    <a:pt x="2100" y="1392"/>
                  </a:lnTo>
                  <a:lnTo>
                    <a:pt x="2100" y="709"/>
                  </a:lnTo>
                  <a:lnTo>
                    <a:pt x="1391" y="709"/>
                  </a:lnTo>
                  <a:lnTo>
                    <a:pt x="1392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17"/>
            <p:cNvSpPr/>
            <p:nvPr/>
          </p:nvSpPr>
          <p:spPr>
            <a:xfrm>
              <a:off x="7364675" y="457290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709" y="1"/>
                  </a:moveTo>
                  <a:lnTo>
                    <a:pt x="709" y="709"/>
                  </a:lnTo>
                  <a:lnTo>
                    <a:pt x="0" y="709"/>
                  </a:lnTo>
                  <a:lnTo>
                    <a:pt x="1" y="1392"/>
                  </a:lnTo>
                  <a:lnTo>
                    <a:pt x="709" y="1393"/>
                  </a:lnTo>
                  <a:lnTo>
                    <a:pt x="709" y="2100"/>
                  </a:lnTo>
                  <a:lnTo>
                    <a:pt x="1393" y="2100"/>
                  </a:lnTo>
                  <a:lnTo>
                    <a:pt x="1393" y="1392"/>
                  </a:lnTo>
                  <a:lnTo>
                    <a:pt x="2101" y="1392"/>
                  </a:lnTo>
                  <a:lnTo>
                    <a:pt x="2101" y="709"/>
                  </a:lnTo>
                  <a:lnTo>
                    <a:pt x="1393" y="709"/>
                  </a:lnTo>
                  <a:lnTo>
                    <a:pt x="139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17"/>
            <p:cNvSpPr/>
            <p:nvPr/>
          </p:nvSpPr>
          <p:spPr>
            <a:xfrm>
              <a:off x="7451000" y="457290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709" y="1"/>
                  </a:moveTo>
                  <a:lnTo>
                    <a:pt x="709" y="709"/>
                  </a:lnTo>
                  <a:lnTo>
                    <a:pt x="1" y="709"/>
                  </a:lnTo>
                  <a:lnTo>
                    <a:pt x="1" y="1392"/>
                  </a:lnTo>
                  <a:lnTo>
                    <a:pt x="709" y="1392"/>
                  </a:lnTo>
                  <a:lnTo>
                    <a:pt x="709" y="2100"/>
                  </a:lnTo>
                  <a:lnTo>
                    <a:pt x="1393" y="2100"/>
                  </a:lnTo>
                  <a:lnTo>
                    <a:pt x="1393" y="1392"/>
                  </a:lnTo>
                  <a:lnTo>
                    <a:pt x="2101" y="1392"/>
                  </a:lnTo>
                  <a:lnTo>
                    <a:pt x="2101" y="709"/>
                  </a:lnTo>
                  <a:lnTo>
                    <a:pt x="1393" y="709"/>
                  </a:lnTo>
                  <a:lnTo>
                    <a:pt x="139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17"/>
            <p:cNvSpPr/>
            <p:nvPr/>
          </p:nvSpPr>
          <p:spPr>
            <a:xfrm>
              <a:off x="7537375" y="4572900"/>
              <a:ext cx="52500" cy="52525"/>
            </a:xfrm>
            <a:custGeom>
              <a:avLst/>
              <a:gdLst/>
              <a:ahLst/>
              <a:cxnLst/>
              <a:rect l="l" t="t" r="r" b="b"/>
              <a:pathLst>
                <a:path w="2100" h="2101" extrusionOk="0">
                  <a:moveTo>
                    <a:pt x="708" y="1"/>
                  </a:moveTo>
                  <a:lnTo>
                    <a:pt x="708" y="709"/>
                  </a:lnTo>
                  <a:lnTo>
                    <a:pt x="0" y="709"/>
                  </a:lnTo>
                  <a:lnTo>
                    <a:pt x="0" y="1393"/>
                  </a:lnTo>
                  <a:lnTo>
                    <a:pt x="708" y="1392"/>
                  </a:lnTo>
                  <a:lnTo>
                    <a:pt x="708" y="1392"/>
                  </a:lnTo>
                  <a:lnTo>
                    <a:pt x="707" y="2100"/>
                  </a:lnTo>
                  <a:lnTo>
                    <a:pt x="1391" y="2100"/>
                  </a:lnTo>
                  <a:lnTo>
                    <a:pt x="1391" y="1392"/>
                  </a:lnTo>
                  <a:lnTo>
                    <a:pt x="2100" y="1392"/>
                  </a:lnTo>
                  <a:lnTo>
                    <a:pt x="2100" y="709"/>
                  </a:lnTo>
                  <a:lnTo>
                    <a:pt x="1391" y="709"/>
                  </a:lnTo>
                  <a:lnTo>
                    <a:pt x="1391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17"/>
            <p:cNvSpPr/>
            <p:nvPr/>
          </p:nvSpPr>
          <p:spPr>
            <a:xfrm>
              <a:off x="7623700" y="4572900"/>
              <a:ext cx="52500" cy="52525"/>
            </a:xfrm>
            <a:custGeom>
              <a:avLst/>
              <a:gdLst/>
              <a:ahLst/>
              <a:cxnLst/>
              <a:rect l="l" t="t" r="r" b="b"/>
              <a:pathLst>
                <a:path w="2100" h="2101" extrusionOk="0">
                  <a:moveTo>
                    <a:pt x="709" y="1"/>
                  </a:moveTo>
                  <a:lnTo>
                    <a:pt x="709" y="709"/>
                  </a:lnTo>
                  <a:lnTo>
                    <a:pt x="0" y="709"/>
                  </a:lnTo>
                  <a:lnTo>
                    <a:pt x="0" y="1392"/>
                  </a:lnTo>
                  <a:lnTo>
                    <a:pt x="709" y="1392"/>
                  </a:lnTo>
                  <a:lnTo>
                    <a:pt x="709" y="2100"/>
                  </a:lnTo>
                  <a:lnTo>
                    <a:pt x="1393" y="2100"/>
                  </a:lnTo>
                  <a:lnTo>
                    <a:pt x="1392" y="1392"/>
                  </a:lnTo>
                  <a:lnTo>
                    <a:pt x="1392" y="1392"/>
                  </a:lnTo>
                  <a:lnTo>
                    <a:pt x="2100" y="1393"/>
                  </a:lnTo>
                  <a:lnTo>
                    <a:pt x="2100" y="709"/>
                  </a:lnTo>
                  <a:lnTo>
                    <a:pt x="1392" y="709"/>
                  </a:lnTo>
                  <a:lnTo>
                    <a:pt x="1392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17"/>
            <p:cNvSpPr/>
            <p:nvPr/>
          </p:nvSpPr>
          <p:spPr>
            <a:xfrm>
              <a:off x="7278350" y="4669650"/>
              <a:ext cx="52500" cy="52525"/>
            </a:xfrm>
            <a:custGeom>
              <a:avLst/>
              <a:gdLst/>
              <a:ahLst/>
              <a:cxnLst/>
              <a:rect l="l" t="t" r="r" b="b"/>
              <a:pathLst>
                <a:path w="2100" h="2101" extrusionOk="0">
                  <a:moveTo>
                    <a:pt x="708" y="1"/>
                  </a:moveTo>
                  <a:lnTo>
                    <a:pt x="708" y="709"/>
                  </a:lnTo>
                  <a:lnTo>
                    <a:pt x="0" y="709"/>
                  </a:lnTo>
                  <a:lnTo>
                    <a:pt x="0" y="1392"/>
                  </a:lnTo>
                  <a:lnTo>
                    <a:pt x="708" y="1392"/>
                  </a:lnTo>
                  <a:lnTo>
                    <a:pt x="708" y="2101"/>
                  </a:lnTo>
                  <a:lnTo>
                    <a:pt x="1391" y="2101"/>
                  </a:lnTo>
                  <a:lnTo>
                    <a:pt x="1391" y="1392"/>
                  </a:lnTo>
                  <a:lnTo>
                    <a:pt x="2100" y="1392"/>
                  </a:lnTo>
                  <a:lnTo>
                    <a:pt x="2100" y="709"/>
                  </a:lnTo>
                  <a:lnTo>
                    <a:pt x="1392" y="709"/>
                  </a:lnTo>
                  <a:lnTo>
                    <a:pt x="1391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17"/>
            <p:cNvSpPr/>
            <p:nvPr/>
          </p:nvSpPr>
          <p:spPr>
            <a:xfrm>
              <a:off x="7364675" y="46696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709" y="1"/>
                  </a:moveTo>
                  <a:lnTo>
                    <a:pt x="709" y="709"/>
                  </a:lnTo>
                  <a:lnTo>
                    <a:pt x="0" y="709"/>
                  </a:lnTo>
                  <a:lnTo>
                    <a:pt x="0" y="1393"/>
                  </a:lnTo>
                  <a:lnTo>
                    <a:pt x="709" y="1392"/>
                  </a:lnTo>
                  <a:lnTo>
                    <a:pt x="709" y="2101"/>
                  </a:lnTo>
                  <a:lnTo>
                    <a:pt x="1393" y="2101"/>
                  </a:lnTo>
                  <a:lnTo>
                    <a:pt x="1393" y="1392"/>
                  </a:lnTo>
                  <a:lnTo>
                    <a:pt x="2101" y="1392"/>
                  </a:lnTo>
                  <a:lnTo>
                    <a:pt x="2101" y="709"/>
                  </a:lnTo>
                  <a:lnTo>
                    <a:pt x="1393" y="709"/>
                  </a:lnTo>
                  <a:lnTo>
                    <a:pt x="139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17"/>
            <p:cNvSpPr/>
            <p:nvPr/>
          </p:nvSpPr>
          <p:spPr>
            <a:xfrm>
              <a:off x="7451000" y="46696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709" y="1"/>
                  </a:moveTo>
                  <a:lnTo>
                    <a:pt x="709" y="709"/>
                  </a:lnTo>
                  <a:lnTo>
                    <a:pt x="1" y="709"/>
                  </a:lnTo>
                  <a:lnTo>
                    <a:pt x="1" y="1393"/>
                  </a:lnTo>
                  <a:lnTo>
                    <a:pt x="709" y="1392"/>
                  </a:lnTo>
                  <a:lnTo>
                    <a:pt x="709" y="2101"/>
                  </a:lnTo>
                  <a:lnTo>
                    <a:pt x="1393" y="2101"/>
                  </a:lnTo>
                  <a:lnTo>
                    <a:pt x="1393" y="1392"/>
                  </a:lnTo>
                  <a:lnTo>
                    <a:pt x="2101" y="1393"/>
                  </a:lnTo>
                  <a:lnTo>
                    <a:pt x="2101" y="709"/>
                  </a:lnTo>
                  <a:lnTo>
                    <a:pt x="1393" y="709"/>
                  </a:lnTo>
                  <a:lnTo>
                    <a:pt x="139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17"/>
            <p:cNvSpPr/>
            <p:nvPr/>
          </p:nvSpPr>
          <p:spPr>
            <a:xfrm>
              <a:off x="7537375" y="4669650"/>
              <a:ext cx="52500" cy="52525"/>
            </a:xfrm>
            <a:custGeom>
              <a:avLst/>
              <a:gdLst/>
              <a:ahLst/>
              <a:cxnLst/>
              <a:rect l="l" t="t" r="r" b="b"/>
              <a:pathLst>
                <a:path w="2100" h="2101" extrusionOk="0">
                  <a:moveTo>
                    <a:pt x="708" y="1"/>
                  </a:moveTo>
                  <a:lnTo>
                    <a:pt x="707" y="709"/>
                  </a:lnTo>
                  <a:lnTo>
                    <a:pt x="0" y="709"/>
                  </a:lnTo>
                  <a:lnTo>
                    <a:pt x="0" y="1392"/>
                  </a:lnTo>
                  <a:lnTo>
                    <a:pt x="708" y="1392"/>
                  </a:lnTo>
                  <a:lnTo>
                    <a:pt x="708" y="2101"/>
                  </a:lnTo>
                  <a:lnTo>
                    <a:pt x="1391" y="2101"/>
                  </a:lnTo>
                  <a:lnTo>
                    <a:pt x="1391" y="1393"/>
                  </a:lnTo>
                  <a:lnTo>
                    <a:pt x="2100" y="1393"/>
                  </a:lnTo>
                  <a:lnTo>
                    <a:pt x="2100" y="709"/>
                  </a:lnTo>
                  <a:lnTo>
                    <a:pt x="1391" y="709"/>
                  </a:lnTo>
                  <a:lnTo>
                    <a:pt x="1391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17"/>
            <p:cNvSpPr/>
            <p:nvPr/>
          </p:nvSpPr>
          <p:spPr>
            <a:xfrm>
              <a:off x="7623700" y="4669650"/>
              <a:ext cx="52500" cy="52525"/>
            </a:xfrm>
            <a:custGeom>
              <a:avLst/>
              <a:gdLst/>
              <a:ahLst/>
              <a:cxnLst/>
              <a:rect l="l" t="t" r="r" b="b"/>
              <a:pathLst>
                <a:path w="2100" h="2101" extrusionOk="0">
                  <a:moveTo>
                    <a:pt x="709" y="1"/>
                  </a:moveTo>
                  <a:lnTo>
                    <a:pt x="709" y="709"/>
                  </a:lnTo>
                  <a:lnTo>
                    <a:pt x="0" y="709"/>
                  </a:lnTo>
                  <a:lnTo>
                    <a:pt x="0" y="1392"/>
                  </a:lnTo>
                  <a:lnTo>
                    <a:pt x="709" y="1392"/>
                  </a:lnTo>
                  <a:lnTo>
                    <a:pt x="709" y="2101"/>
                  </a:lnTo>
                  <a:lnTo>
                    <a:pt x="1392" y="2101"/>
                  </a:lnTo>
                  <a:lnTo>
                    <a:pt x="1392" y="1393"/>
                  </a:lnTo>
                  <a:lnTo>
                    <a:pt x="2100" y="1392"/>
                  </a:lnTo>
                  <a:lnTo>
                    <a:pt x="2100" y="709"/>
                  </a:lnTo>
                  <a:lnTo>
                    <a:pt x="1393" y="709"/>
                  </a:lnTo>
                  <a:lnTo>
                    <a:pt x="1392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17"/>
            <p:cNvSpPr/>
            <p:nvPr/>
          </p:nvSpPr>
          <p:spPr>
            <a:xfrm>
              <a:off x="7278350" y="4766425"/>
              <a:ext cx="52500" cy="52500"/>
            </a:xfrm>
            <a:custGeom>
              <a:avLst/>
              <a:gdLst/>
              <a:ahLst/>
              <a:cxnLst/>
              <a:rect l="l" t="t" r="r" b="b"/>
              <a:pathLst>
                <a:path w="2100" h="2100" extrusionOk="0">
                  <a:moveTo>
                    <a:pt x="708" y="0"/>
                  </a:moveTo>
                  <a:lnTo>
                    <a:pt x="708" y="708"/>
                  </a:lnTo>
                  <a:lnTo>
                    <a:pt x="0" y="708"/>
                  </a:lnTo>
                  <a:lnTo>
                    <a:pt x="0" y="1391"/>
                  </a:lnTo>
                  <a:lnTo>
                    <a:pt x="708" y="1391"/>
                  </a:lnTo>
                  <a:lnTo>
                    <a:pt x="708" y="2100"/>
                  </a:lnTo>
                  <a:lnTo>
                    <a:pt x="1391" y="2100"/>
                  </a:lnTo>
                  <a:lnTo>
                    <a:pt x="1391" y="1391"/>
                  </a:lnTo>
                  <a:lnTo>
                    <a:pt x="2100" y="1391"/>
                  </a:lnTo>
                  <a:lnTo>
                    <a:pt x="2100" y="708"/>
                  </a:lnTo>
                  <a:lnTo>
                    <a:pt x="1391" y="708"/>
                  </a:lnTo>
                  <a:lnTo>
                    <a:pt x="1391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17"/>
            <p:cNvSpPr/>
            <p:nvPr/>
          </p:nvSpPr>
          <p:spPr>
            <a:xfrm>
              <a:off x="7364700" y="4766425"/>
              <a:ext cx="52525" cy="52500"/>
            </a:xfrm>
            <a:custGeom>
              <a:avLst/>
              <a:gdLst/>
              <a:ahLst/>
              <a:cxnLst/>
              <a:rect l="l" t="t" r="r" b="b"/>
              <a:pathLst>
                <a:path w="2101" h="2100" extrusionOk="0">
                  <a:moveTo>
                    <a:pt x="708" y="0"/>
                  </a:moveTo>
                  <a:lnTo>
                    <a:pt x="708" y="708"/>
                  </a:lnTo>
                  <a:lnTo>
                    <a:pt x="0" y="708"/>
                  </a:lnTo>
                  <a:lnTo>
                    <a:pt x="0" y="1391"/>
                  </a:lnTo>
                  <a:lnTo>
                    <a:pt x="708" y="1391"/>
                  </a:lnTo>
                  <a:lnTo>
                    <a:pt x="708" y="2100"/>
                  </a:lnTo>
                  <a:lnTo>
                    <a:pt x="1392" y="2100"/>
                  </a:lnTo>
                  <a:lnTo>
                    <a:pt x="1391" y="1391"/>
                  </a:lnTo>
                  <a:lnTo>
                    <a:pt x="2100" y="1391"/>
                  </a:lnTo>
                  <a:lnTo>
                    <a:pt x="2100" y="708"/>
                  </a:lnTo>
                  <a:lnTo>
                    <a:pt x="1392" y="708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17"/>
            <p:cNvSpPr/>
            <p:nvPr/>
          </p:nvSpPr>
          <p:spPr>
            <a:xfrm>
              <a:off x="7451000" y="4766425"/>
              <a:ext cx="52550" cy="52500"/>
            </a:xfrm>
            <a:custGeom>
              <a:avLst/>
              <a:gdLst/>
              <a:ahLst/>
              <a:cxnLst/>
              <a:rect l="l" t="t" r="r" b="b"/>
              <a:pathLst>
                <a:path w="2102" h="2100" extrusionOk="0">
                  <a:moveTo>
                    <a:pt x="709" y="0"/>
                  </a:moveTo>
                  <a:lnTo>
                    <a:pt x="709" y="708"/>
                  </a:lnTo>
                  <a:lnTo>
                    <a:pt x="1" y="708"/>
                  </a:lnTo>
                  <a:lnTo>
                    <a:pt x="1" y="1391"/>
                  </a:lnTo>
                  <a:lnTo>
                    <a:pt x="709" y="1391"/>
                  </a:lnTo>
                  <a:lnTo>
                    <a:pt x="709" y="2100"/>
                  </a:lnTo>
                  <a:lnTo>
                    <a:pt x="1393" y="2100"/>
                  </a:lnTo>
                  <a:lnTo>
                    <a:pt x="1393" y="1391"/>
                  </a:lnTo>
                  <a:lnTo>
                    <a:pt x="2101" y="1391"/>
                  </a:lnTo>
                  <a:lnTo>
                    <a:pt x="2101" y="708"/>
                  </a:lnTo>
                  <a:lnTo>
                    <a:pt x="1393" y="708"/>
                  </a:lnTo>
                  <a:lnTo>
                    <a:pt x="139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17"/>
            <p:cNvSpPr/>
            <p:nvPr/>
          </p:nvSpPr>
          <p:spPr>
            <a:xfrm>
              <a:off x="7537375" y="4766425"/>
              <a:ext cx="52500" cy="52500"/>
            </a:xfrm>
            <a:custGeom>
              <a:avLst/>
              <a:gdLst/>
              <a:ahLst/>
              <a:cxnLst/>
              <a:rect l="l" t="t" r="r" b="b"/>
              <a:pathLst>
                <a:path w="2100" h="2100" extrusionOk="0">
                  <a:moveTo>
                    <a:pt x="708" y="0"/>
                  </a:moveTo>
                  <a:lnTo>
                    <a:pt x="708" y="708"/>
                  </a:lnTo>
                  <a:lnTo>
                    <a:pt x="0" y="708"/>
                  </a:lnTo>
                  <a:lnTo>
                    <a:pt x="0" y="1391"/>
                  </a:lnTo>
                  <a:lnTo>
                    <a:pt x="707" y="1391"/>
                  </a:lnTo>
                  <a:lnTo>
                    <a:pt x="708" y="2100"/>
                  </a:lnTo>
                  <a:lnTo>
                    <a:pt x="1391" y="2100"/>
                  </a:lnTo>
                  <a:lnTo>
                    <a:pt x="1391" y="1391"/>
                  </a:lnTo>
                  <a:lnTo>
                    <a:pt x="2100" y="1391"/>
                  </a:lnTo>
                  <a:lnTo>
                    <a:pt x="2100" y="708"/>
                  </a:lnTo>
                  <a:lnTo>
                    <a:pt x="1392" y="708"/>
                  </a:lnTo>
                  <a:lnTo>
                    <a:pt x="1391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17"/>
            <p:cNvSpPr/>
            <p:nvPr/>
          </p:nvSpPr>
          <p:spPr>
            <a:xfrm>
              <a:off x="7623700" y="4766425"/>
              <a:ext cx="52500" cy="52500"/>
            </a:xfrm>
            <a:custGeom>
              <a:avLst/>
              <a:gdLst/>
              <a:ahLst/>
              <a:cxnLst/>
              <a:rect l="l" t="t" r="r" b="b"/>
              <a:pathLst>
                <a:path w="2100" h="2100" extrusionOk="0">
                  <a:moveTo>
                    <a:pt x="709" y="0"/>
                  </a:moveTo>
                  <a:lnTo>
                    <a:pt x="709" y="708"/>
                  </a:lnTo>
                  <a:lnTo>
                    <a:pt x="0" y="708"/>
                  </a:lnTo>
                  <a:lnTo>
                    <a:pt x="0" y="1391"/>
                  </a:lnTo>
                  <a:lnTo>
                    <a:pt x="709" y="1391"/>
                  </a:lnTo>
                  <a:lnTo>
                    <a:pt x="709" y="2100"/>
                  </a:lnTo>
                  <a:lnTo>
                    <a:pt x="1392" y="2100"/>
                  </a:lnTo>
                  <a:lnTo>
                    <a:pt x="1392" y="1391"/>
                  </a:lnTo>
                  <a:lnTo>
                    <a:pt x="2100" y="1391"/>
                  </a:lnTo>
                  <a:lnTo>
                    <a:pt x="2100" y="708"/>
                  </a:lnTo>
                  <a:lnTo>
                    <a:pt x="1392" y="708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ix Columns">
  <p:cSld name="TITLE_AND_BODY_1_2_1"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18"/>
          <p:cNvSpPr txBox="1">
            <a:spLocks noGrp="1"/>
          </p:cNvSpPr>
          <p:nvPr>
            <p:ph type="title"/>
          </p:nvPr>
        </p:nvSpPr>
        <p:spPr>
          <a:xfrm rot="-5400000">
            <a:off x="5033475" y="580625"/>
            <a:ext cx="7059600" cy="44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641" name="Google Shape;641;p18"/>
          <p:cNvGrpSpPr/>
          <p:nvPr/>
        </p:nvGrpSpPr>
        <p:grpSpPr>
          <a:xfrm>
            <a:off x="8448738" y="4410575"/>
            <a:ext cx="229075" cy="1063850"/>
            <a:chOff x="6963625" y="2302750"/>
            <a:chExt cx="229075" cy="1063850"/>
          </a:xfrm>
        </p:grpSpPr>
        <p:sp>
          <p:nvSpPr>
            <p:cNvPr id="642" name="Google Shape;642;p18"/>
            <p:cNvSpPr/>
            <p:nvPr/>
          </p:nvSpPr>
          <p:spPr>
            <a:xfrm>
              <a:off x="6963625" y="2302750"/>
              <a:ext cx="229075" cy="137775"/>
            </a:xfrm>
            <a:custGeom>
              <a:avLst/>
              <a:gdLst/>
              <a:ahLst/>
              <a:cxnLst/>
              <a:rect l="l" t="t" r="r" b="b"/>
              <a:pathLst>
                <a:path w="9163" h="5511" extrusionOk="0">
                  <a:moveTo>
                    <a:pt x="4582" y="1"/>
                  </a:moveTo>
                  <a:lnTo>
                    <a:pt x="1" y="4582"/>
                  </a:lnTo>
                  <a:lnTo>
                    <a:pt x="930" y="5511"/>
                  </a:lnTo>
                  <a:lnTo>
                    <a:pt x="4582" y="1860"/>
                  </a:lnTo>
                  <a:lnTo>
                    <a:pt x="8232" y="5511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18"/>
            <p:cNvSpPr/>
            <p:nvPr/>
          </p:nvSpPr>
          <p:spPr>
            <a:xfrm>
              <a:off x="6963625" y="2405625"/>
              <a:ext cx="229075" cy="137800"/>
            </a:xfrm>
            <a:custGeom>
              <a:avLst/>
              <a:gdLst/>
              <a:ahLst/>
              <a:cxnLst/>
              <a:rect l="l" t="t" r="r" b="b"/>
              <a:pathLst>
                <a:path w="9163" h="5512" extrusionOk="0">
                  <a:moveTo>
                    <a:pt x="4582" y="1"/>
                  </a:moveTo>
                  <a:lnTo>
                    <a:pt x="1" y="4582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18"/>
            <p:cNvSpPr/>
            <p:nvPr/>
          </p:nvSpPr>
          <p:spPr>
            <a:xfrm>
              <a:off x="6963625" y="2508550"/>
              <a:ext cx="229075" cy="137800"/>
            </a:xfrm>
            <a:custGeom>
              <a:avLst/>
              <a:gdLst/>
              <a:ahLst/>
              <a:cxnLst/>
              <a:rect l="l" t="t" r="r" b="b"/>
              <a:pathLst>
                <a:path w="9163" h="5512" extrusionOk="0">
                  <a:moveTo>
                    <a:pt x="4582" y="0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59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18"/>
            <p:cNvSpPr/>
            <p:nvPr/>
          </p:nvSpPr>
          <p:spPr>
            <a:xfrm>
              <a:off x="6963625" y="2611450"/>
              <a:ext cx="229075" cy="137775"/>
            </a:xfrm>
            <a:custGeom>
              <a:avLst/>
              <a:gdLst/>
              <a:ahLst/>
              <a:cxnLst/>
              <a:rect l="l" t="t" r="r" b="b"/>
              <a:pathLst>
                <a:path w="9163" h="5511" extrusionOk="0">
                  <a:moveTo>
                    <a:pt x="4582" y="0"/>
                  </a:moveTo>
                  <a:lnTo>
                    <a:pt x="1" y="4581"/>
                  </a:lnTo>
                  <a:lnTo>
                    <a:pt x="930" y="5510"/>
                  </a:lnTo>
                  <a:lnTo>
                    <a:pt x="4582" y="1860"/>
                  </a:lnTo>
                  <a:lnTo>
                    <a:pt x="8232" y="5510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18"/>
            <p:cNvSpPr/>
            <p:nvPr/>
          </p:nvSpPr>
          <p:spPr>
            <a:xfrm>
              <a:off x="6963625" y="2714325"/>
              <a:ext cx="229075" cy="137800"/>
            </a:xfrm>
            <a:custGeom>
              <a:avLst/>
              <a:gdLst/>
              <a:ahLst/>
              <a:cxnLst/>
              <a:rect l="l" t="t" r="r" b="b"/>
              <a:pathLst>
                <a:path w="9163" h="5512" extrusionOk="0">
                  <a:moveTo>
                    <a:pt x="4582" y="1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61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18"/>
            <p:cNvSpPr/>
            <p:nvPr/>
          </p:nvSpPr>
          <p:spPr>
            <a:xfrm>
              <a:off x="6963625" y="2817225"/>
              <a:ext cx="229075" cy="137800"/>
            </a:xfrm>
            <a:custGeom>
              <a:avLst/>
              <a:gdLst/>
              <a:ahLst/>
              <a:cxnLst/>
              <a:rect l="l" t="t" r="r" b="b"/>
              <a:pathLst>
                <a:path w="9163" h="5512" extrusionOk="0">
                  <a:moveTo>
                    <a:pt x="4582" y="1"/>
                  </a:moveTo>
                  <a:lnTo>
                    <a:pt x="1" y="4582"/>
                  </a:lnTo>
                  <a:lnTo>
                    <a:pt x="930" y="5512"/>
                  </a:lnTo>
                  <a:lnTo>
                    <a:pt x="4582" y="1860"/>
                  </a:lnTo>
                  <a:lnTo>
                    <a:pt x="8232" y="5512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18"/>
            <p:cNvSpPr/>
            <p:nvPr/>
          </p:nvSpPr>
          <p:spPr>
            <a:xfrm>
              <a:off x="6963625" y="2920100"/>
              <a:ext cx="229075" cy="137800"/>
            </a:xfrm>
            <a:custGeom>
              <a:avLst/>
              <a:gdLst/>
              <a:ahLst/>
              <a:cxnLst/>
              <a:rect l="l" t="t" r="r" b="b"/>
              <a:pathLst>
                <a:path w="9163" h="5512" extrusionOk="0">
                  <a:moveTo>
                    <a:pt x="4582" y="1"/>
                  </a:moveTo>
                  <a:lnTo>
                    <a:pt x="1" y="4583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3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18"/>
            <p:cNvSpPr/>
            <p:nvPr/>
          </p:nvSpPr>
          <p:spPr>
            <a:xfrm>
              <a:off x="6963625" y="3023025"/>
              <a:ext cx="229075" cy="137800"/>
            </a:xfrm>
            <a:custGeom>
              <a:avLst/>
              <a:gdLst/>
              <a:ahLst/>
              <a:cxnLst/>
              <a:rect l="l" t="t" r="r" b="b"/>
              <a:pathLst>
                <a:path w="9163" h="5512" extrusionOk="0">
                  <a:moveTo>
                    <a:pt x="4582" y="0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60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18"/>
            <p:cNvSpPr/>
            <p:nvPr/>
          </p:nvSpPr>
          <p:spPr>
            <a:xfrm>
              <a:off x="6963625" y="3125925"/>
              <a:ext cx="229075" cy="137775"/>
            </a:xfrm>
            <a:custGeom>
              <a:avLst/>
              <a:gdLst/>
              <a:ahLst/>
              <a:cxnLst/>
              <a:rect l="l" t="t" r="r" b="b"/>
              <a:pathLst>
                <a:path w="9163" h="5511" extrusionOk="0">
                  <a:moveTo>
                    <a:pt x="4582" y="0"/>
                  </a:moveTo>
                  <a:lnTo>
                    <a:pt x="1" y="4581"/>
                  </a:lnTo>
                  <a:lnTo>
                    <a:pt x="930" y="5510"/>
                  </a:lnTo>
                  <a:lnTo>
                    <a:pt x="4582" y="1860"/>
                  </a:lnTo>
                  <a:lnTo>
                    <a:pt x="8232" y="5510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18"/>
            <p:cNvSpPr/>
            <p:nvPr/>
          </p:nvSpPr>
          <p:spPr>
            <a:xfrm>
              <a:off x="6963625" y="3228800"/>
              <a:ext cx="229075" cy="137800"/>
            </a:xfrm>
            <a:custGeom>
              <a:avLst/>
              <a:gdLst/>
              <a:ahLst/>
              <a:cxnLst/>
              <a:rect l="l" t="t" r="r" b="b"/>
              <a:pathLst>
                <a:path w="9163" h="5512" extrusionOk="0">
                  <a:moveTo>
                    <a:pt x="4582" y="1"/>
                  </a:moveTo>
                  <a:lnTo>
                    <a:pt x="1" y="4581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1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2" name="Google Shape;652;p18"/>
          <p:cNvSpPr txBox="1">
            <a:spLocks noGrp="1"/>
          </p:cNvSpPr>
          <p:nvPr>
            <p:ph type="title" idx="2"/>
          </p:nvPr>
        </p:nvSpPr>
        <p:spPr>
          <a:xfrm>
            <a:off x="864550" y="3246723"/>
            <a:ext cx="2029200" cy="82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653" name="Google Shape;653;p18"/>
          <p:cNvSpPr txBox="1">
            <a:spLocks noGrp="1"/>
          </p:cNvSpPr>
          <p:nvPr>
            <p:ph type="subTitle" idx="1"/>
          </p:nvPr>
        </p:nvSpPr>
        <p:spPr>
          <a:xfrm>
            <a:off x="864550" y="3964592"/>
            <a:ext cx="2029200" cy="6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654" name="Google Shape;654;p18"/>
          <p:cNvSpPr txBox="1">
            <a:spLocks noGrp="1"/>
          </p:cNvSpPr>
          <p:nvPr>
            <p:ph type="title" idx="3"/>
          </p:nvPr>
        </p:nvSpPr>
        <p:spPr>
          <a:xfrm>
            <a:off x="3155200" y="3252011"/>
            <a:ext cx="2029200" cy="82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655" name="Google Shape;655;p18"/>
          <p:cNvSpPr txBox="1">
            <a:spLocks noGrp="1"/>
          </p:cNvSpPr>
          <p:nvPr>
            <p:ph type="subTitle" idx="4"/>
          </p:nvPr>
        </p:nvSpPr>
        <p:spPr>
          <a:xfrm>
            <a:off x="3155200" y="3969879"/>
            <a:ext cx="2029200" cy="6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656" name="Google Shape;656;p18"/>
          <p:cNvSpPr txBox="1">
            <a:spLocks noGrp="1"/>
          </p:cNvSpPr>
          <p:nvPr>
            <p:ph type="title" idx="5"/>
          </p:nvPr>
        </p:nvSpPr>
        <p:spPr>
          <a:xfrm>
            <a:off x="5445850" y="3252011"/>
            <a:ext cx="2029200" cy="82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657" name="Google Shape;657;p18"/>
          <p:cNvSpPr txBox="1">
            <a:spLocks noGrp="1"/>
          </p:cNvSpPr>
          <p:nvPr>
            <p:ph type="subTitle" idx="6"/>
          </p:nvPr>
        </p:nvSpPr>
        <p:spPr>
          <a:xfrm>
            <a:off x="5445850" y="3969879"/>
            <a:ext cx="2029200" cy="6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658" name="Google Shape;658;p18"/>
          <p:cNvSpPr txBox="1">
            <a:spLocks noGrp="1"/>
          </p:cNvSpPr>
          <p:nvPr>
            <p:ph type="title" idx="7"/>
          </p:nvPr>
        </p:nvSpPr>
        <p:spPr>
          <a:xfrm>
            <a:off x="864550" y="1055248"/>
            <a:ext cx="2029200" cy="82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659" name="Google Shape;659;p18"/>
          <p:cNvSpPr txBox="1">
            <a:spLocks noGrp="1"/>
          </p:cNvSpPr>
          <p:nvPr>
            <p:ph type="subTitle" idx="8"/>
          </p:nvPr>
        </p:nvSpPr>
        <p:spPr>
          <a:xfrm>
            <a:off x="864550" y="1773117"/>
            <a:ext cx="2029200" cy="6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660" name="Google Shape;660;p18"/>
          <p:cNvSpPr txBox="1">
            <a:spLocks noGrp="1"/>
          </p:cNvSpPr>
          <p:nvPr>
            <p:ph type="title" idx="9"/>
          </p:nvPr>
        </p:nvSpPr>
        <p:spPr>
          <a:xfrm>
            <a:off x="3155200" y="1060536"/>
            <a:ext cx="2029200" cy="82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661" name="Google Shape;661;p18"/>
          <p:cNvSpPr txBox="1">
            <a:spLocks noGrp="1"/>
          </p:cNvSpPr>
          <p:nvPr>
            <p:ph type="subTitle" idx="13"/>
          </p:nvPr>
        </p:nvSpPr>
        <p:spPr>
          <a:xfrm>
            <a:off x="3155200" y="1778404"/>
            <a:ext cx="2029200" cy="6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662" name="Google Shape;662;p18"/>
          <p:cNvSpPr txBox="1">
            <a:spLocks noGrp="1"/>
          </p:cNvSpPr>
          <p:nvPr>
            <p:ph type="title" idx="14"/>
          </p:nvPr>
        </p:nvSpPr>
        <p:spPr>
          <a:xfrm>
            <a:off x="5445850" y="1060536"/>
            <a:ext cx="2029200" cy="82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663" name="Google Shape;663;p18"/>
          <p:cNvSpPr txBox="1">
            <a:spLocks noGrp="1"/>
          </p:cNvSpPr>
          <p:nvPr>
            <p:ph type="subTitle" idx="15"/>
          </p:nvPr>
        </p:nvSpPr>
        <p:spPr>
          <a:xfrm>
            <a:off x="5445850" y="1778404"/>
            <a:ext cx="2029200" cy="6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grpSp>
        <p:nvGrpSpPr>
          <p:cNvPr id="664" name="Google Shape;664;p18"/>
          <p:cNvGrpSpPr/>
          <p:nvPr/>
        </p:nvGrpSpPr>
        <p:grpSpPr>
          <a:xfrm>
            <a:off x="2028081" y="-1285690"/>
            <a:ext cx="2052698" cy="2052613"/>
            <a:chOff x="3088025" y="3941925"/>
            <a:chExt cx="600450" cy="600425"/>
          </a:xfrm>
        </p:grpSpPr>
        <p:sp>
          <p:nvSpPr>
            <p:cNvPr id="665" name="Google Shape;665;p18"/>
            <p:cNvSpPr/>
            <p:nvPr/>
          </p:nvSpPr>
          <p:spPr>
            <a:xfrm>
              <a:off x="3359125" y="3941925"/>
              <a:ext cx="39025" cy="39000"/>
            </a:xfrm>
            <a:custGeom>
              <a:avLst/>
              <a:gdLst/>
              <a:ahLst/>
              <a:cxnLst/>
              <a:rect l="l" t="t" r="r" b="b"/>
              <a:pathLst>
                <a:path w="1561" h="1560" extrusionOk="0">
                  <a:moveTo>
                    <a:pt x="383" y="0"/>
                  </a:moveTo>
                  <a:lnTo>
                    <a:pt x="1" y="383"/>
                  </a:lnTo>
                  <a:lnTo>
                    <a:pt x="398" y="781"/>
                  </a:lnTo>
                  <a:lnTo>
                    <a:pt x="1" y="1176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0" y="1176"/>
                  </a:lnTo>
                  <a:lnTo>
                    <a:pt x="1164" y="781"/>
                  </a:lnTo>
                  <a:lnTo>
                    <a:pt x="1560" y="383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18"/>
            <p:cNvSpPr/>
            <p:nvPr/>
          </p:nvSpPr>
          <p:spPr>
            <a:xfrm>
              <a:off x="3407500" y="3990300"/>
              <a:ext cx="39050" cy="39025"/>
            </a:xfrm>
            <a:custGeom>
              <a:avLst/>
              <a:gdLst/>
              <a:ahLst/>
              <a:cxnLst/>
              <a:rect l="l" t="t" r="r" b="b"/>
              <a:pathLst>
                <a:path w="1562" h="1561" extrusionOk="0">
                  <a:moveTo>
                    <a:pt x="384" y="1"/>
                  </a:moveTo>
                  <a:lnTo>
                    <a:pt x="1" y="383"/>
                  </a:lnTo>
                  <a:lnTo>
                    <a:pt x="398" y="780"/>
                  </a:lnTo>
                  <a:lnTo>
                    <a:pt x="0" y="1177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7" y="1561"/>
                  </a:lnTo>
                  <a:lnTo>
                    <a:pt x="1561" y="1177"/>
                  </a:lnTo>
                  <a:lnTo>
                    <a:pt x="1164" y="780"/>
                  </a:lnTo>
                  <a:lnTo>
                    <a:pt x="1561" y="383"/>
                  </a:lnTo>
                  <a:lnTo>
                    <a:pt x="1177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18"/>
            <p:cNvSpPr/>
            <p:nvPr/>
          </p:nvSpPr>
          <p:spPr>
            <a:xfrm>
              <a:off x="3455875" y="4038700"/>
              <a:ext cx="39050" cy="39025"/>
            </a:xfrm>
            <a:custGeom>
              <a:avLst/>
              <a:gdLst/>
              <a:ahLst/>
              <a:cxnLst/>
              <a:rect l="l" t="t" r="r" b="b"/>
              <a:pathLst>
                <a:path w="1562" h="1561" extrusionOk="0">
                  <a:moveTo>
                    <a:pt x="384" y="0"/>
                  </a:moveTo>
                  <a:lnTo>
                    <a:pt x="1" y="383"/>
                  </a:lnTo>
                  <a:lnTo>
                    <a:pt x="399" y="780"/>
                  </a:lnTo>
                  <a:lnTo>
                    <a:pt x="1" y="1177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2" y="1177"/>
                  </a:lnTo>
                  <a:lnTo>
                    <a:pt x="1165" y="780"/>
                  </a:lnTo>
                  <a:lnTo>
                    <a:pt x="1562" y="383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18"/>
            <p:cNvSpPr/>
            <p:nvPr/>
          </p:nvSpPr>
          <p:spPr>
            <a:xfrm>
              <a:off x="3504275" y="4087050"/>
              <a:ext cx="39050" cy="39050"/>
            </a:xfrm>
            <a:custGeom>
              <a:avLst/>
              <a:gdLst/>
              <a:ahLst/>
              <a:cxnLst/>
              <a:rect l="l" t="t" r="r" b="b"/>
              <a:pathLst>
                <a:path w="1562" h="1562" extrusionOk="0">
                  <a:moveTo>
                    <a:pt x="384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4" y="1562"/>
                  </a:lnTo>
                  <a:lnTo>
                    <a:pt x="781" y="1164"/>
                  </a:lnTo>
                  <a:lnTo>
                    <a:pt x="1178" y="1562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1" y="384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18"/>
            <p:cNvSpPr/>
            <p:nvPr/>
          </p:nvSpPr>
          <p:spPr>
            <a:xfrm>
              <a:off x="3552675" y="4135450"/>
              <a:ext cx="39000" cy="39025"/>
            </a:xfrm>
            <a:custGeom>
              <a:avLst/>
              <a:gdLst/>
              <a:ahLst/>
              <a:cxnLst/>
              <a:rect l="l" t="t" r="r" b="b"/>
              <a:pathLst>
                <a:path w="1560" h="1561" extrusionOk="0">
                  <a:moveTo>
                    <a:pt x="384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4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7" y="1"/>
                  </a:lnTo>
                  <a:lnTo>
                    <a:pt x="780" y="397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18"/>
            <p:cNvSpPr/>
            <p:nvPr/>
          </p:nvSpPr>
          <p:spPr>
            <a:xfrm>
              <a:off x="3601050" y="4183850"/>
              <a:ext cx="39025" cy="39000"/>
            </a:xfrm>
            <a:custGeom>
              <a:avLst/>
              <a:gdLst/>
              <a:ahLst/>
              <a:cxnLst/>
              <a:rect l="l" t="t" r="r" b="b"/>
              <a:pathLst>
                <a:path w="1561" h="1560" extrusionOk="0">
                  <a:moveTo>
                    <a:pt x="383" y="0"/>
                  </a:moveTo>
                  <a:lnTo>
                    <a:pt x="1" y="384"/>
                  </a:lnTo>
                  <a:lnTo>
                    <a:pt x="398" y="779"/>
                  </a:lnTo>
                  <a:lnTo>
                    <a:pt x="1" y="1177"/>
                  </a:lnTo>
                  <a:lnTo>
                    <a:pt x="383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0" y="1177"/>
                  </a:lnTo>
                  <a:lnTo>
                    <a:pt x="1164" y="781"/>
                  </a:lnTo>
                  <a:lnTo>
                    <a:pt x="1560" y="384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18"/>
            <p:cNvSpPr/>
            <p:nvPr/>
          </p:nvSpPr>
          <p:spPr>
            <a:xfrm>
              <a:off x="3649450" y="4232225"/>
              <a:ext cx="39025" cy="39025"/>
            </a:xfrm>
            <a:custGeom>
              <a:avLst/>
              <a:gdLst/>
              <a:ahLst/>
              <a:cxnLst/>
              <a:rect l="l" t="t" r="r" b="b"/>
              <a:pathLst>
                <a:path w="1561" h="1561" extrusionOk="0">
                  <a:moveTo>
                    <a:pt x="383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8"/>
                  </a:lnTo>
                  <a:lnTo>
                    <a:pt x="383" y="1561"/>
                  </a:lnTo>
                  <a:lnTo>
                    <a:pt x="780" y="1164"/>
                  </a:lnTo>
                  <a:lnTo>
                    <a:pt x="1178" y="1561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3"/>
                  </a:lnTo>
                  <a:lnTo>
                    <a:pt x="1176" y="1"/>
                  </a:lnTo>
                  <a:lnTo>
                    <a:pt x="780" y="398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18"/>
            <p:cNvSpPr/>
            <p:nvPr/>
          </p:nvSpPr>
          <p:spPr>
            <a:xfrm>
              <a:off x="3304900" y="3996125"/>
              <a:ext cx="39050" cy="39025"/>
            </a:xfrm>
            <a:custGeom>
              <a:avLst/>
              <a:gdLst/>
              <a:ahLst/>
              <a:cxnLst/>
              <a:rect l="l" t="t" r="r" b="b"/>
              <a:pathLst>
                <a:path w="1562" h="1561" extrusionOk="0">
                  <a:moveTo>
                    <a:pt x="384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7" y="1560"/>
                  </a:lnTo>
                  <a:lnTo>
                    <a:pt x="1561" y="1178"/>
                  </a:lnTo>
                  <a:lnTo>
                    <a:pt x="1164" y="781"/>
                  </a:lnTo>
                  <a:lnTo>
                    <a:pt x="1561" y="384"/>
                  </a:lnTo>
                  <a:lnTo>
                    <a:pt x="1177" y="1"/>
                  </a:lnTo>
                  <a:lnTo>
                    <a:pt x="781" y="397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18"/>
            <p:cNvSpPr/>
            <p:nvPr/>
          </p:nvSpPr>
          <p:spPr>
            <a:xfrm>
              <a:off x="3353275" y="4044525"/>
              <a:ext cx="39050" cy="39000"/>
            </a:xfrm>
            <a:custGeom>
              <a:avLst/>
              <a:gdLst/>
              <a:ahLst/>
              <a:cxnLst/>
              <a:rect l="l" t="t" r="r" b="b"/>
              <a:pathLst>
                <a:path w="1562" h="1560" extrusionOk="0">
                  <a:moveTo>
                    <a:pt x="384" y="0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1" y="1178"/>
                  </a:lnTo>
                  <a:lnTo>
                    <a:pt x="1164" y="781"/>
                  </a:lnTo>
                  <a:lnTo>
                    <a:pt x="1562" y="384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18"/>
            <p:cNvSpPr/>
            <p:nvPr/>
          </p:nvSpPr>
          <p:spPr>
            <a:xfrm>
              <a:off x="3401675" y="4092900"/>
              <a:ext cx="39025" cy="39025"/>
            </a:xfrm>
            <a:custGeom>
              <a:avLst/>
              <a:gdLst/>
              <a:ahLst/>
              <a:cxnLst/>
              <a:rect l="l" t="t" r="r" b="b"/>
              <a:pathLst>
                <a:path w="1561" h="1561" extrusionOk="0">
                  <a:moveTo>
                    <a:pt x="384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8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8" y="1561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3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18"/>
            <p:cNvSpPr/>
            <p:nvPr/>
          </p:nvSpPr>
          <p:spPr>
            <a:xfrm>
              <a:off x="3450050" y="4141300"/>
              <a:ext cx="39025" cy="39025"/>
            </a:xfrm>
            <a:custGeom>
              <a:avLst/>
              <a:gdLst/>
              <a:ahLst/>
              <a:cxnLst/>
              <a:rect l="l" t="t" r="r" b="b"/>
              <a:pathLst>
                <a:path w="1561" h="1561" extrusionOk="0">
                  <a:moveTo>
                    <a:pt x="383" y="0"/>
                  </a:moveTo>
                  <a:lnTo>
                    <a:pt x="1" y="383"/>
                  </a:lnTo>
                  <a:lnTo>
                    <a:pt x="398" y="780"/>
                  </a:lnTo>
                  <a:lnTo>
                    <a:pt x="1" y="1177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8" y="1560"/>
                  </a:lnTo>
                  <a:lnTo>
                    <a:pt x="1561" y="1177"/>
                  </a:lnTo>
                  <a:lnTo>
                    <a:pt x="1164" y="780"/>
                  </a:lnTo>
                  <a:lnTo>
                    <a:pt x="1561" y="383"/>
                  </a:lnTo>
                  <a:lnTo>
                    <a:pt x="1178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18"/>
            <p:cNvSpPr/>
            <p:nvPr/>
          </p:nvSpPr>
          <p:spPr>
            <a:xfrm>
              <a:off x="3498450" y="4189700"/>
              <a:ext cx="39025" cy="39000"/>
            </a:xfrm>
            <a:custGeom>
              <a:avLst/>
              <a:gdLst/>
              <a:ahLst/>
              <a:cxnLst/>
              <a:rect l="l" t="t" r="r" b="b"/>
              <a:pathLst>
                <a:path w="1561" h="1560" extrusionOk="0">
                  <a:moveTo>
                    <a:pt x="383" y="0"/>
                  </a:moveTo>
                  <a:lnTo>
                    <a:pt x="1" y="383"/>
                  </a:lnTo>
                  <a:lnTo>
                    <a:pt x="397" y="779"/>
                  </a:lnTo>
                  <a:lnTo>
                    <a:pt x="1" y="1176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0" y="1176"/>
                  </a:lnTo>
                  <a:lnTo>
                    <a:pt x="1164" y="779"/>
                  </a:lnTo>
                  <a:lnTo>
                    <a:pt x="1560" y="383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18"/>
            <p:cNvSpPr/>
            <p:nvPr/>
          </p:nvSpPr>
          <p:spPr>
            <a:xfrm>
              <a:off x="3546850" y="4238050"/>
              <a:ext cx="39000" cy="39050"/>
            </a:xfrm>
            <a:custGeom>
              <a:avLst/>
              <a:gdLst/>
              <a:ahLst/>
              <a:cxnLst/>
              <a:rect l="l" t="t" r="r" b="b"/>
              <a:pathLst>
                <a:path w="1560" h="1562" extrusionOk="0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1"/>
                  </a:lnTo>
                  <a:lnTo>
                    <a:pt x="780" y="1165"/>
                  </a:lnTo>
                  <a:lnTo>
                    <a:pt x="1176" y="1561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6" y="1"/>
                  </a:lnTo>
                  <a:lnTo>
                    <a:pt x="780" y="399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18"/>
            <p:cNvSpPr/>
            <p:nvPr/>
          </p:nvSpPr>
          <p:spPr>
            <a:xfrm>
              <a:off x="3595200" y="4286450"/>
              <a:ext cx="39050" cy="39000"/>
            </a:xfrm>
            <a:custGeom>
              <a:avLst/>
              <a:gdLst/>
              <a:ahLst/>
              <a:cxnLst/>
              <a:rect l="l" t="t" r="r" b="b"/>
              <a:pathLst>
                <a:path w="1562" h="1560" extrusionOk="0">
                  <a:moveTo>
                    <a:pt x="384" y="0"/>
                  </a:moveTo>
                  <a:lnTo>
                    <a:pt x="1" y="384"/>
                  </a:lnTo>
                  <a:lnTo>
                    <a:pt x="399" y="781"/>
                  </a:lnTo>
                  <a:lnTo>
                    <a:pt x="1" y="1178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2" y="1178"/>
                  </a:lnTo>
                  <a:lnTo>
                    <a:pt x="1165" y="781"/>
                  </a:lnTo>
                  <a:lnTo>
                    <a:pt x="1562" y="384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18"/>
            <p:cNvSpPr/>
            <p:nvPr/>
          </p:nvSpPr>
          <p:spPr>
            <a:xfrm>
              <a:off x="3250675" y="4050375"/>
              <a:ext cx="39025" cy="39000"/>
            </a:xfrm>
            <a:custGeom>
              <a:avLst/>
              <a:gdLst/>
              <a:ahLst/>
              <a:cxnLst/>
              <a:rect l="l" t="t" r="r" b="b"/>
              <a:pathLst>
                <a:path w="1561" h="1560" extrusionOk="0">
                  <a:moveTo>
                    <a:pt x="384" y="0"/>
                  </a:moveTo>
                  <a:lnTo>
                    <a:pt x="1" y="383"/>
                  </a:lnTo>
                  <a:lnTo>
                    <a:pt x="398" y="779"/>
                  </a:lnTo>
                  <a:lnTo>
                    <a:pt x="1" y="1176"/>
                  </a:lnTo>
                  <a:lnTo>
                    <a:pt x="384" y="1560"/>
                  </a:lnTo>
                  <a:lnTo>
                    <a:pt x="780" y="1163"/>
                  </a:lnTo>
                  <a:lnTo>
                    <a:pt x="1178" y="1560"/>
                  </a:lnTo>
                  <a:lnTo>
                    <a:pt x="1560" y="1176"/>
                  </a:lnTo>
                  <a:lnTo>
                    <a:pt x="1164" y="779"/>
                  </a:lnTo>
                  <a:lnTo>
                    <a:pt x="1560" y="383"/>
                  </a:lnTo>
                  <a:lnTo>
                    <a:pt x="1178" y="0"/>
                  </a:lnTo>
                  <a:lnTo>
                    <a:pt x="780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8"/>
            <p:cNvSpPr/>
            <p:nvPr/>
          </p:nvSpPr>
          <p:spPr>
            <a:xfrm>
              <a:off x="3299075" y="4098725"/>
              <a:ext cx="39025" cy="39050"/>
            </a:xfrm>
            <a:custGeom>
              <a:avLst/>
              <a:gdLst/>
              <a:ahLst/>
              <a:cxnLst/>
              <a:rect l="l" t="t" r="r" b="b"/>
              <a:pathLst>
                <a:path w="1561" h="1562" extrusionOk="0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2"/>
                  </a:lnTo>
                  <a:lnTo>
                    <a:pt x="780" y="1165"/>
                  </a:lnTo>
                  <a:lnTo>
                    <a:pt x="1178" y="1562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7" y="1"/>
                  </a:lnTo>
                  <a:lnTo>
                    <a:pt x="780" y="399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8"/>
            <p:cNvSpPr/>
            <p:nvPr/>
          </p:nvSpPr>
          <p:spPr>
            <a:xfrm>
              <a:off x="3347450" y="4147125"/>
              <a:ext cx="39025" cy="39050"/>
            </a:xfrm>
            <a:custGeom>
              <a:avLst/>
              <a:gdLst/>
              <a:ahLst/>
              <a:cxnLst/>
              <a:rect l="l" t="t" r="r" b="b"/>
              <a:pathLst>
                <a:path w="1561" h="1562" extrusionOk="0">
                  <a:moveTo>
                    <a:pt x="383" y="0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3" y="1561"/>
                  </a:lnTo>
                  <a:lnTo>
                    <a:pt x="780" y="1163"/>
                  </a:lnTo>
                  <a:lnTo>
                    <a:pt x="1177" y="1561"/>
                  </a:lnTo>
                  <a:lnTo>
                    <a:pt x="1561" y="1178"/>
                  </a:lnTo>
                  <a:lnTo>
                    <a:pt x="1164" y="781"/>
                  </a:lnTo>
                  <a:lnTo>
                    <a:pt x="1561" y="384"/>
                  </a:lnTo>
                  <a:lnTo>
                    <a:pt x="1177" y="0"/>
                  </a:lnTo>
                  <a:lnTo>
                    <a:pt x="780" y="398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8"/>
            <p:cNvSpPr/>
            <p:nvPr/>
          </p:nvSpPr>
          <p:spPr>
            <a:xfrm>
              <a:off x="3395850" y="4195500"/>
              <a:ext cx="39025" cy="39025"/>
            </a:xfrm>
            <a:custGeom>
              <a:avLst/>
              <a:gdLst/>
              <a:ahLst/>
              <a:cxnLst/>
              <a:rect l="l" t="t" r="r" b="b"/>
              <a:pathLst>
                <a:path w="1561" h="1561" extrusionOk="0">
                  <a:moveTo>
                    <a:pt x="383" y="1"/>
                  </a:moveTo>
                  <a:lnTo>
                    <a:pt x="1" y="384"/>
                  </a:lnTo>
                  <a:lnTo>
                    <a:pt x="397" y="781"/>
                  </a:lnTo>
                  <a:lnTo>
                    <a:pt x="1" y="1178"/>
                  </a:lnTo>
                  <a:lnTo>
                    <a:pt x="383" y="1561"/>
                  </a:lnTo>
                  <a:lnTo>
                    <a:pt x="780" y="1164"/>
                  </a:lnTo>
                  <a:lnTo>
                    <a:pt x="1177" y="1561"/>
                  </a:lnTo>
                  <a:lnTo>
                    <a:pt x="1560" y="1178"/>
                  </a:lnTo>
                  <a:lnTo>
                    <a:pt x="1162" y="781"/>
                  </a:lnTo>
                  <a:lnTo>
                    <a:pt x="1560" y="384"/>
                  </a:lnTo>
                  <a:lnTo>
                    <a:pt x="1177" y="1"/>
                  </a:lnTo>
                  <a:lnTo>
                    <a:pt x="780" y="398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18"/>
            <p:cNvSpPr/>
            <p:nvPr/>
          </p:nvSpPr>
          <p:spPr>
            <a:xfrm>
              <a:off x="3444225" y="4243900"/>
              <a:ext cx="39000" cy="39025"/>
            </a:xfrm>
            <a:custGeom>
              <a:avLst/>
              <a:gdLst/>
              <a:ahLst/>
              <a:cxnLst/>
              <a:rect l="l" t="t" r="r" b="b"/>
              <a:pathLst>
                <a:path w="1560" h="1561" extrusionOk="0">
                  <a:moveTo>
                    <a:pt x="384" y="0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7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7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18"/>
            <p:cNvSpPr/>
            <p:nvPr/>
          </p:nvSpPr>
          <p:spPr>
            <a:xfrm>
              <a:off x="3492600" y="4292300"/>
              <a:ext cx="39025" cy="39000"/>
            </a:xfrm>
            <a:custGeom>
              <a:avLst/>
              <a:gdLst/>
              <a:ahLst/>
              <a:cxnLst/>
              <a:rect l="l" t="t" r="r" b="b"/>
              <a:pathLst>
                <a:path w="1561" h="1560" extrusionOk="0">
                  <a:moveTo>
                    <a:pt x="384" y="0"/>
                  </a:moveTo>
                  <a:lnTo>
                    <a:pt x="1" y="383"/>
                  </a:lnTo>
                  <a:lnTo>
                    <a:pt x="398" y="779"/>
                  </a:lnTo>
                  <a:lnTo>
                    <a:pt x="1" y="1176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0" y="1176"/>
                  </a:lnTo>
                  <a:lnTo>
                    <a:pt x="1164" y="779"/>
                  </a:lnTo>
                  <a:lnTo>
                    <a:pt x="1560" y="384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8"/>
            <p:cNvSpPr/>
            <p:nvPr/>
          </p:nvSpPr>
          <p:spPr>
            <a:xfrm>
              <a:off x="3541000" y="4340675"/>
              <a:ext cx="39025" cy="39025"/>
            </a:xfrm>
            <a:custGeom>
              <a:avLst/>
              <a:gdLst/>
              <a:ahLst/>
              <a:cxnLst/>
              <a:rect l="l" t="t" r="r" b="b"/>
              <a:pathLst>
                <a:path w="1561" h="1561" extrusionOk="0">
                  <a:moveTo>
                    <a:pt x="384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8" y="1561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8"/>
            <p:cNvSpPr/>
            <p:nvPr/>
          </p:nvSpPr>
          <p:spPr>
            <a:xfrm>
              <a:off x="3196475" y="4104575"/>
              <a:ext cx="39025" cy="39025"/>
            </a:xfrm>
            <a:custGeom>
              <a:avLst/>
              <a:gdLst/>
              <a:ahLst/>
              <a:cxnLst/>
              <a:rect l="l" t="t" r="r" b="b"/>
              <a:pathLst>
                <a:path w="1561" h="1561" extrusionOk="0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6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6" y="1"/>
                  </a:lnTo>
                  <a:lnTo>
                    <a:pt x="780" y="397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8"/>
            <p:cNvSpPr/>
            <p:nvPr/>
          </p:nvSpPr>
          <p:spPr>
            <a:xfrm>
              <a:off x="3244825" y="4152975"/>
              <a:ext cx="39050" cy="39000"/>
            </a:xfrm>
            <a:custGeom>
              <a:avLst/>
              <a:gdLst/>
              <a:ahLst/>
              <a:cxnLst/>
              <a:rect l="l" t="t" r="r" b="b"/>
              <a:pathLst>
                <a:path w="1562" h="1560" extrusionOk="0">
                  <a:moveTo>
                    <a:pt x="384" y="0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6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1" y="1176"/>
                  </a:lnTo>
                  <a:lnTo>
                    <a:pt x="1165" y="781"/>
                  </a:lnTo>
                  <a:lnTo>
                    <a:pt x="1562" y="384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8"/>
            <p:cNvSpPr/>
            <p:nvPr/>
          </p:nvSpPr>
          <p:spPr>
            <a:xfrm>
              <a:off x="3293225" y="4201350"/>
              <a:ext cx="39025" cy="39025"/>
            </a:xfrm>
            <a:custGeom>
              <a:avLst/>
              <a:gdLst/>
              <a:ahLst/>
              <a:cxnLst/>
              <a:rect l="l" t="t" r="r" b="b"/>
              <a:pathLst>
                <a:path w="1561" h="1561" extrusionOk="0">
                  <a:moveTo>
                    <a:pt x="384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8" y="1561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8"/>
            <p:cNvSpPr/>
            <p:nvPr/>
          </p:nvSpPr>
          <p:spPr>
            <a:xfrm>
              <a:off x="3341625" y="4249750"/>
              <a:ext cx="39000" cy="39025"/>
            </a:xfrm>
            <a:custGeom>
              <a:avLst/>
              <a:gdLst/>
              <a:ahLst/>
              <a:cxnLst/>
              <a:rect l="l" t="t" r="r" b="b"/>
              <a:pathLst>
                <a:path w="1560" h="1561" extrusionOk="0">
                  <a:moveTo>
                    <a:pt x="384" y="0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18"/>
            <p:cNvSpPr/>
            <p:nvPr/>
          </p:nvSpPr>
          <p:spPr>
            <a:xfrm>
              <a:off x="3390000" y="4298100"/>
              <a:ext cx="39025" cy="39050"/>
            </a:xfrm>
            <a:custGeom>
              <a:avLst/>
              <a:gdLst/>
              <a:ahLst/>
              <a:cxnLst/>
              <a:rect l="l" t="t" r="r" b="b"/>
              <a:pathLst>
                <a:path w="1561" h="1562" extrusionOk="0">
                  <a:moveTo>
                    <a:pt x="383" y="1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3" y="1562"/>
                  </a:lnTo>
                  <a:lnTo>
                    <a:pt x="780" y="1164"/>
                  </a:lnTo>
                  <a:lnTo>
                    <a:pt x="1178" y="1562"/>
                  </a:lnTo>
                  <a:lnTo>
                    <a:pt x="1560" y="1178"/>
                  </a:lnTo>
                  <a:lnTo>
                    <a:pt x="1164" y="781"/>
                  </a:lnTo>
                  <a:lnTo>
                    <a:pt x="1560" y="384"/>
                  </a:lnTo>
                  <a:lnTo>
                    <a:pt x="1178" y="1"/>
                  </a:lnTo>
                  <a:lnTo>
                    <a:pt x="780" y="399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18"/>
            <p:cNvSpPr/>
            <p:nvPr/>
          </p:nvSpPr>
          <p:spPr>
            <a:xfrm>
              <a:off x="3438400" y="4346500"/>
              <a:ext cx="39025" cy="39050"/>
            </a:xfrm>
            <a:custGeom>
              <a:avLst/>
              <a:gdLst/>
              <a:ahLst/>
              <a:cxnLst/>
              <a:rect l="l" t="t" r="r" b="b"/>
              <a:pathLst>
                <a:path w="1561" h="1562" extrusionOk="0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1"/>
                  </a:lnTo>
                  <a:lnTo>
                    <a:pt x="780" y="1163"/>
                  </a:lnTo>
                  <a:lnTo>
                    <a:pt x="1176" y="1561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6" y="1"/>
                  </a:lnTo>
                  <a:lnTo>
                    <a:pt x="780" y="397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8"/>
            <p:cNvSpPr/>
            <p:nvPr/>
          </p:nvSpPr>
          <p:spPr>
            <a:xfrm>
              <a:off x="3486775" y="4394900"/>
              <a:ext cx="39025" cy="39000"/>
            </a:xfrm>
            <a:custGeom>
              <a:avLst/>
              <a:gdLst/>
              <a:ahLst/>
              <a:cxnLst/>
              <a:rect l="l" t="t" r="r" b="b"/>
              <a:pathLst>
                <a:path w="1561" h="1560" extrusionOk="0">
                  <a:moveTo>
                    <a:pt x="383" y="0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1" y="1178"/>
                  </a:lnTo>
                  <a:lnTo>
                    <a:pt x="1164" y="781"/>
                  </a:lnTo>
                  <a:lnTo>
                    <a:pt x="1561" y="384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8"/>
            <p:cNvSpPr/>
            <p:nvPr/>
          </p:nvSpPr>
          <p:spPr>
            <a:xfrm>
              <a:off x="3142225" y="4158825"/>
              <a:ext cx="39025" cy="39000"/>
            </a:xfrm>
            <a:custGeom>
              <a:avLst/>
              <a:gdLst/>
              <a:ahLst/>
              <a:cxnLst/>
              <a:rect l="l" t="t" r="r" b="b"/>
              <a:pathLst>
                <a:path w="1561" h="1560" extrusionOk="0">
                  <a:moveTo>
                    <a:pt x="384" y="0"/>
                  </a:moveTo>
                  <a:lnTo>
                    <a:pt x="1" y="383"/>
                  </a:lnTo>
                  <a:lnTo>
                    <a:pt x="398" y="779"/>
                  </a:lnTo>
                  <a:lnTo>
                    <a:pt x="1" y="1176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1" y="1176"/>
                  </a:lnTo>
                  <a:lnTo>
                    <a:pt x="1164" y="779"/>
                  </a:lnTo>
                  <a:lnTo>
                    <a:pt x="1561" y="383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18"/>
            <p:cNvSpPr/>
            <p:nvPr/>
          </p:nvSpPr>
          <p:spPr>
            <a:xfrm>
              <a:off x="3190625" y="4207175"/>
              <a:ext cx="39025" cy="39050"/>
            </a:xfrm>
            <a:custGeom>
              <a:avLst/>
              <a:gdLst/>
              <a:ahLst/>
              <a:cxnLst/>
              <a:rect l="l" t="t" r="r" b="b"/>
              <a:pathLst>
                <a:path w="1561" h="1562" extrusionOk="0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1"/>
                  </a:lnTo>
                  <a:lnTo>
                    <a:pt x="781" y="1165"/>
                  </a:lnTo>
                  <a:lnTo>
                    <a:pt x="1178" y="1561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8" y="1"/>
                  </a:lnTo>
                  <a:lnTo>
                    <a:pt x="780" y="397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18"/>
            <p:cNvSpPr/>
            <p:nvPr/>
          </p:nvSpPr>
          <p:spPr>
            <a:xfrm>
              <a:off x="3239000" y="4255575"/>
              <a:ext cx="39025" cy="39000"/>
            </a:xfrm>
            <a:custGeom>
              <a:avLst/>
              <a:gdLst/>
              <a:ahLst/>
              <a:cxnLst/>
              <a:rect l="l" t="t" r="r" b="b"/>
              <a:pathLst>
                <a:path w="1561" h="1560" extrusionOk="0">
                  <a:moveTo>
                    <a:pt x="383" y="0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1" y="1178"/>
                  </a:lnTo>
                  <a:lnTo>
                    <a:pt x="1164" y="781"/>
                  </a:lnTo>
                  <a:lnTo>
                    <a:pt x="1561" y="384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18"/>
            <p:cNvSpPr/>
            <p:nvPr/>
          </p:nvSpPr>
          <p:spPr>
            <a:xfrm>
              <a:off x="3287400" y="4303950"/>
              <a:ext cx="39025" cy="39025"/>
            </a:xfrm>
            <a:custGeom>
              <a:avLst/>
              <a:gdLst/>
              <a:ahLst/>
              <a:cxnLst/>
              <a:rect l="l" t="t" r="r" b="b"/>
              <a:pathLst>
                <a:path w="1561" h="1561" extrusionOk="0">
                  <a:moveTo>
                    <a:pt x="383" y="1"/>
                  </a:moveTo>
                  <a:lnTo>
                    <a:pt x="1" y="383"/>
                  </a:lnTo>
                  <a:lnTo>
                    <a:pt x="397" y="781"/>
                  </a:lnTo>
                  <a:lnTo>
                    <a:pt x="1" y="1178"/>
                  </a:lnTo>
                  <a:lnTo>
                    <a:pt x="383" y="1561"/>
                  </a:lnTo>
                  <a:lnTo>
                    <a:pt x="780" y="1164"/>
                  </a:lnTo>
                  <a:lnTo>
                    <a:pt x="1177" y="1561"/>
                  </a:lnTo>
                  <a:lnTo>
                    <a:pt x="1560" y="1178"/>
                  </a:lnTo>
                  <a:lnTo>
                    <a:pt x="1164" y="781"/>
                  </a:lnTo>
                  <a:lnTo>
                    <a:pt x="1560" y="384"/>
                  </a:lnTo>
                  <a:lnTo>
                    <a:pt x="1177" y="1"/>
                  </a:lnTo>
                  <a:lnTo>
                    <a:pt x="780" y="398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8"/>
            <p:cNvSpPr/>
            <p:nvPr/>
          </p:nvSpPr>
          <p:spPr>
            <a:xfrm>
              <a:off x="3335800" y="4352350"/>
              <a:ext cx="39000" cy="39025"/>
            </a:xfrm>
            <a:custGeom>
              <a:avLst/>
              <a:gdLst/>
              <a:ahLst/>
              <a:cxnLst/>
              <a:rect l="l" t="t" r="r" b="b"/>
              <a:pathLst>
                <a:path w="1560" h="1561" extrusionOk="0">
                  <a:moveTo>
                    <a:pt x="383" y="0"/>
                  </a:moveTo>
                  <a:lnTo>
                    <a:pt x="0" y="383"/>
                  </a:lnTo>
                  <a:lnTo>
                    <a:pt x="396" y="780"/>
                  </a:lnTo>
                  <a:lnTo>
                    <a:pt x="0" y="1178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6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3"/>
                  </a:lnTo>
                  <a:lnTo>
                    <a:pt x="1176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8"/>
            <p:cNvSpPr/>
            <p:nvPr/>
          </p:nvSpPr>
          <p:spPr>
            <a:xfrm>
              <a:off x="3384150" y="4400750"/>
              <a:ext cx="39050" cy="39000"/>
            </a:xfrm>
            <a:custGeom>
              <a:avLst/>
              <a:gdLst/>
              <a:ahLst/>
              <a:cxnLst/>
              <a:rect l="l" t="t" r="r" b="b"/>
              <a:pathLst>
                <a:path w="1562" h="1560" extrusionOk="0">
                  <a:moveTo>
                    <a:pt x="384" y="0"/>
                  </a:moveTo>
                  <a:lnTo>
                    <a:pt x="1" y="383"/>
                  </a:lnTo>
                  <a:lnTo>
                    <a:pt x="398" y="779"/>
                  </a:lnTo>
                  <a:lnTo>
                    <a:pt x="1" y="1176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1" y="1176"/>
                  </a:lnTo>
                  <a:lnTo>
                    <a:pt x="1164" y="781"/>
                  </a:lnTo>
                  <a:lnTo>
                    <a:pt x="1562" y="383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8"/>
            <p:cNvSpPr/>
            <p:nvPr/>
          </p:nvSpPr>
          <p:spPr>
            <a:xfrm>
              <a:off x="3432550" y="4449125"/>
              <a:ext cx="39025" cy="39025"/>
            </a:xfrm>
            <a:custGeom>
              <a:avLst/>
              <a:gdLst/>
              <a:ahLst/>
              <a:cxnLst/>
              <a:rect l="l" t="t" r="r" b="b"/>
              <a:pathLst>
                <a:path w="1561" h="1561" extrusionOk="0">
                  <a:moveTo>
                    <a:pt x="384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8" y="1561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8"/>
            <p:cNvSpPr/>
            <p:nvPr/>
          </p:nvSpPr>
          <p:spPr>
            <a:xfrm>
              <a:off x="3088025" y="4213025"/>
              <a:ext cx="39025" cy="39025"/>
            </a:xfrm>
            <a:custGeom>
              <a:avLst/>
              <a:gdLst/>
              <a:ahLst/>
              <a:cxnLst/>
              <a:rect l="l" t="t" r="r" b="b"/>
              <a:pathLst>
                <a:path w="1561" h="1561" extrusionOk="0">
                  <a:moveTo>
                    <a:pt x="383" y="0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8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3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8"/>
            <p:cNvSpPr/>
            <p:nvPr/>
          </p:nvSpPr>
          <p:spPr>
            <a:xfrm>
              <a:off x="3136400" y="4261425"/>
              <a:ext cx="39025" cy="39000"/>
            </a:xfrm>
            <a:custGeom>
              <a:avLst/>
              <a:gdLst/>
              <a:ahLst/>
              <a:cxnLst/>
              <a:rect l="l" t="t" r="r" b="b"/>
              <a:pathLst>
                <a:path w="1561" h="1560" extrusionOk="0">
                  <a:moveTo>
                    <a:pt x="383" y="0"/>
                  </a:moveTo>
                  <a:lnTo>
                    <a:pt x="1" y="383"/>
                  </a:lnTo>
                  <a:lnTo>
                    <a:pt x="398" y="779"/>
                  </a:lnTo>
                  <a:lnTo>
                    <a:pt x="1" y="1177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1" y="1177"/>
                  </a:lnTo>
                  <a:lnTo>
                    <a:pt x="1164" y="781"/>
                  </a:lnTo>
                  <a:lnTo>
                    <a:pt x="1561" y="383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18"/>
            <p:cNvSpPr/>
            <p:nvPr/>
          </p:nvSpPr>
          <p:spPr>
            <a:xfrm>
              <a:off x="3184775" y="4309800"/>
              <a:ext cx="39025" cy="39025"/>
            </a:xfrm>
            <a:custGeom>
              <a:avLst/>
              <a:gdLst/>
              <a:ahLst/>
              <a:cxnLst/>
              <a:rect l="l" t="t" r="r" b="b"/>
              <a:pathLst>
                <a:path w="1561" h="1561" extrusionOk="0">
                  <a:moveTo>
                    <a:pt x="384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8" y="1561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18"/>
            <p:cNvSpPr/>
            <p:nvPr/>
          </p:nvSpPr>
          <p:spPr>
            <a:xfrm>
              <a:off x="3233175" y="4358200"/>
              <a:ext cx="39000" cy="39025"/>
            </a:xfrm>
            <a:custGeom>
              <a:avLst/>
              <a:gdLst/>
              <a:ahLst/>
              <a:cxnLst/>
              <a:rect l="l" t="t" r="r" b="b"/>
              <a:pathLst>
                <a:path w="1560" h="1561" extrusionOk="0">
                  <a:moveTo>
                    <a:pt x="384" y="0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7" y="1560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7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8"/>
            <p:cNvSpPr/>
            <p:nvPr/>
          </p:nvSpPr>
          <p:spPr>
            <a:xfrm>
              <a:off x="3281550" y="4406550"/>
              <a:ext cx="39025" cy="39025"/>
            </a:xfrm>
            <a:custGeom>
              <a:avLst/>
              <a:gdLst/>
              <a:ahLst/>
              <a:cxnLst/>
              <a:rect l="l" t="t" r="r" b="b"/>
              <a:pathLst>
                <a:path w="1561" h="1561" extrusionOk="0">
                  <a:moveTo>
                    <a:pt x="384" y="1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4" y="1561"/>
                  </a:lnTo>
                  <a:lnTo>
                    <a:pt x="781" y="1165"/>
                  </a:lnTo>
                  <a:lnTo>
                    <a:pt x="1178" y="1561"/>
                  </a:lnTo>
                  <a:lnTo>
                    <a:pt x="1560" y="1178"/>
                  </a:lnTo>
                  <a:lnTo>
                    <a:pt x="1164" y="781"/>
                  </a:lnTo>
                  <a:lnTo>
                    <a:pt x="1560" y="384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8"/>
            <p:cNvSpPr/>
            <p:nvPr/>
          </p:nvSpPr>
          <p:spPr>
            <a:xfrm>
              <a:off x="3329950" y="4454950"/>
              <a:ext cx="39025" cy="39025"/>
            </a:xfrm>
            <a:custGeom>
              <a:avLst/>
              <a:gdLst/>
              <a:ahLst/>
              <a:cxnLst/>
              <a:rect l="l" t="t" r="r" b="b"/>
              <a:pathLst>
                <a:path w="1561" h="1561" extrusionOk="0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0"/>
                  </a:lnTo>
                  <a:lnTo>
                    <a:pt x="781" y="1163"/>
                  </a:lnTo>
                  <a:lnTo>
                    <a:pt x="1177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7" y="1"/>
                  </a:lnTo>
                  <a:lnTo>
                    <a:pt x="780" y="397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8"/>
            <p:cNvSpPr/>
            <p:nvPr/>
          </p:nvSpPr>
          <p:spPr>
            <a:xfrm>
              <a:off x="3378325" y="4503350"/>
              <a:ext cx="39025" cy="39000"/>
            </a:xfrm>
            <a:custGeom>
              <a:avLst/>
              <a:gdLst/>
              <a:ahLst/>
              <a:cxnLst/>
              <a:rect l="l" t="t" r="r" b="b"/>
              <a:pathLst>
                <a:path w="1561" h="1560" extrusionOk="0">
                  <a:moveTo>
                    <a:pt x="383" y="0"/>
                  </a:moveTo>
                  <a:lnTo>
                    <a:pt x="1" y="383"/>
                  </a:lnTo>
                  <a:lnTo>
                    <a:pt x="398" y="780"/>
                  </a:lnTo>
                  <a:lnTo>
                    <a:pt x="1" y="1177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1" y="1177"/>
                  </a:lnTo>
                  <a:lnTo>
                    <a:pt x="1164" y="780"/>
                  </a:lnTo>
                  <a:lnTo>
                    <a:pt x="1561" y="384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7" name="Google Shape;707;p18"/>
          <p:cNvGrpSpPr/>
          <p:nvPr/>
        </p:nvGrpSpPr>
        <p:grpSpPr>
          <a:xfrm>
            <a:off x="386767" y="2932144"/>
            <a:ext cx="149677" cy="2762759"/>
            <a:chOff x="3005525" y="2738950"/>
            <a:chExt cx="46925" cy="866150"/>
          </a:xfrm>
        </p:grpSpPr>
        <p:sp>
          <p:nvSpPr>
            <p:cNvPr id="708" name="Google Shape;708;p18"/>
            <p:cNvSpPr/>
            <p:nvPr/>
          </p:nvSpPr>
          <p:spPr>
            <a:xfrm>
              <a:off x="3005525" y="2738950"/>
              <a:ext cx="46750" cy="46775"/>
            </a:xfrm>
            <a:custGeom>
              <a:avLst/>
              <a:gdLst/>
              <a:ahLst/>
              <a:cxnLst/>
              <a:rect l="l" t="t" r="r" b="b"/>
              <a:pathLst>
                <a:path w="1870" h="1871" extrusionOk="0">
                  <a:moveTo>
                    <a:pt x="935" y="0"/>
                  </a:moveTo>
                  <a:lnTo>
                    <a:pt x="0" y="935"/>
                  </a:lnTo>
                  <a:lnTo>
                    <a:pt x="935" y="1870"/>
                  </a:lnTo>
                  <a:lnTo>
                    <a:pt x="1869" y="935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8"/>
            <p:cNvSpPr/>
            <p:nvPr/>
          </p:nvSpPr>
          <p:spPr>
            <a:xfrm>
              <a:off x="3005525" y="2807225"/>
              <a:ext cx="46750" cy="46750"/>
            </a:xfrm>
            <a:custGeom>
              <a:avLst/>
              <a:gdLst/>
              <a:ahLst/>
              <a:cxnLst/>
              <a:rect l="l" t="t" r="r" b="b"/>
              <a:pathLst>
                <a:path w="1870" h="1870" extrusionOk="0">
                  <a:moveTo>
                    <a:pt x="935" y="1"/>
                  </a:moveTo>
                  <a:lnTo>
                    <a:pt x="0" y="935"/>
                  </a:lnTo>
                  <a:lnTo>
                    <a:pt x="935" y="1870"/>
                  </a:lnTo>
                  <a:lnTo>
                    <a:pt x="1869" y="935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18"/>
            <p:cNvSpPr/>
            <p:nvPr/>
          </p:nvSpPr>
          <p:spPr>
            <a:xfrm>
              <a:off x="3005525" y="2875525"/>
              <a:ext cx="46750" cy="46750"/>
            </a:xfrm>
            <a:custGeom>
              <a:avLst/>
              <a:gdLst/>
              <a:ahLst/>
              <a:cxnLst/>
              <a:rect l="l" t="t" r="r" b="b"/>
              <a:pathLst>
                <a:path w="1870" h="1870" extrusionOk="0">
                  <a:moveTo>
                    <a:pt x="935" y="0"/>
                  </a:moveTo>
                  <a:lnTo>
                    <a:pt x="0" y="935"/>
                  </a:lnTo>
                  <a:lnTo>
                    <a:pt x="935" y="1869"/>
                  </a:lnTo>
                  <a:lnTo>
                    <a:pt x="1869" y="935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18"/>
            <p:cNvSpPr/>
            <p:nvPr/>
          </p:nvSpPr>
          <p:spPr>
            <a:xfrm>
              <a:off x="3005525" y="2943775"/>
              <a:ext cx="46750" cy="46775"/>
            </a:xfrm>
            <a:custGeom>
              <a:avLst/>
              <a:gdLst/>
              <a:ahLst/>
              <a:cxnLst/>
              <a:rect l="l" t="t" r="r" b="b"/>
              <a:pathLst>
                <a:path w="1870" h="1871" extrusionOk="0">
                  <a:moveTo>
                    <a:pt x="935" y="1"/>
                  </a:moveTo>
                  <a:lnTo>
                    <a:pt x="0" y="936"/>
                  </a:lnTo>
                  <a:lnTo>
                    <a:pt x="935" y="1871"/>
                  </a:lnTo>
                  <a:lnTo>
                    <a:pt x="1869" y="936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18"/>
            <p:cNvSpPr/>
            <p:nvPr/>
          </p:nvSpPr>
          <p:spPr>
            <a:xfrm>
              <a:off x="3005525" y="3012075"/>
              <a:ext cx="46750" cy="46775"/>
            </a:xfrm>
            <a:custGeom>
              <a:avLst/>
              <a:gdLst/>
              <a:ahLst/>
              <a:cxnLst/>
              <a:rect l="l" t="t" r="r" b="b"/>
              <a:pathLst>
                <a:path w="1870" h="1871" extrusionOk="0">
                  <a:moveTo>
                    <a:pt x="935" y="0"/>
                  </a:moveTo>
                  <a:lnTo>
                    <a:pt x="0" y="935"/>
                  </a:lnTo>
                  <a:lnTo>
                    <a:pt x="935" y="1871"/>
                  </a:lnTo>
                  <a:lnTo>
                    <a:pt x="1869" y="935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18"/>
            <p:cNvSpPr/>
            <p:nvPr/>
          </p:nvSpPr>
          <p:spPr>
            <a:xfrm>
              <a:off x="3005525" y="3080350"/>
              <a:ext cx="46750" cy="46775"/>
            </a:xfrm>
            <a:custGeom>
              <a:avLst/>
              <a:gdLst/>
              <a:ahLst/>
              <a:cxnLst/>
              <a:rect l="l" t="t" r="r" b="b"/>
              <a:pathLst>
                <a:path w="1870" h="1871" extrusionOk="0">
                  <a:moveTo>
                    <a:pt x="935" y="1"/>
                  </a:moveTo>
                  <a:lnTo>
                    <a:pt x="0" y="935"/>
                  </a:lnTo>
                  <a:lnTo>
                    <a:pt x="935" y="1870"/>
                  </a:lnTo>
                  <a:lnTo>
                    <a:pt x="1869" y="935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18"/>
            <p:cNvSpPr/>
            <p:nvPr/>
          </p:nvSpPr>
          <p:spPr>
            <a:xfrm>
              <a:off x="3005525" y="3148650"/>
              <a:ext cx="46750" cy="46750"/>
            </a:xfrm>
            <a:custGeom>
              <a:avLst/>
              <a:gdLst/>
              <a:ahLst/>
              <a:cxnLst/>
              <a:rect l="l" t="t" r="r" b="b"/>
              <a:pathLst>
                <a:path w="1870" h="1870" extrusionOk="0">
                  <a:moveTo>
                    <a:pt x="935" y="1"/>
                  </a:moveTo>
                  <a:lnTo>
                    <a:pt x="0" y="935"/>
                  </a:lnTo>
                  <a:lnTo>
                    <a:pt x="935" y="1870"/>
                  </a:lnTo>
                  <a:lnTo>
                    <a:pt x="1869" y="935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18"/>
            <p:cNvSpPr/>
            <p:nvPr/>
          </p:nvSpPr>
          <p:spPr>
            <a:xfrm>
              <a:off x="3005525" y="3216950"/>
              <a:ext cx="46750" cy="46750"/>
            </a:xfrm>
            <a:custGeom>
              <a:avLst/>
              <a:gdLst/>
              <a:ahLst/>
              <a:cxnLst/>
              <a:rect l="l" t="t" r="r" b="b"/>
              <a:pathLst>
                <a:path w="1870" h="1870" extrusionOk="0">
                  <a:moveTo>
                    <a:pt x="935" y="0"/>
                  </a:moveTo>
                  <a:lnTo>
                    <a:pt x="0" y="935"/>
                  </a:lnTo>
                  <a:lnTo>
                    <a:pt x="935" y="1869"/>
                  </a:lnTo>
                  <a:lnTo>
                    <a:pt x="1869" y="935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18"/>
            <p:cNvSpPr/>
            <p:nvPr/>
          </p:nvSpPr>
          <p:spPr>
            <a:xfrm>
              <a:off x="3005700" y="3285050"/>
              <a:ext cx="46750" cy="46750"/>
            </a:xfrm>
            <a:custGeom>
              <a:avLst/>
              <a:gdLst/>
              <a:ahLst/>
              <a:cxnLst/>
              <a:rect l="l" t="t" r="r" b="b"/>
              <a:pathLst>
                <a:path w="1870" h="1870" extrusionOk="0">
                  <a:moveTo>
                    <a:pt x="935" y="0"/>
                  </a:moveTo>
                  <a:lnTo>
                    <a:pt x="1" y="935"/>
                  </a:lnTo>
                  <a:lnTo>
                    <a:pt x="935" y="1869"/>
                  </a:lnTo>
                  <a:lnTo>
                    <a:pt x="1870" y="935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18"/>
            <p:cNvSpPr/>
            <p:nvPr/>
          </p:nvSpPr>
          <p:spPr>
            <a:xfrm>
              <a:off x="3005525" y="3353500"/>
              <a:ext cx="46750" cy="46750"/>
            </a:xfrm>
            <a:custGeom>
              <a:avLst/>
              <a:gdLst/>
              <a:ahLst/>
              <a:cxnLst/>
              <a:rect l="l" t="t" r="r" b="b"/>
              <a:pathLst>
                <a:path w="1870" h="1870" extrusionOk="0">
                  <a:moveTo>
                    <a:pt x="935" y="0"/>
                  </a:moveTo>
                  <a:lnTo>
                    <a:pt x="0" y="936"/>
                  </a:lnTo>
                  <a:lnTo>
                    <a:pt x="935" y="1869"/>
                  </a:lnTo>
                  <a:lnTo>
                    <a:pt x="1869" y="936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18"/>
            <p:cNvSpPr/>
            <p:nvPr/>
          </p:nvSpPr>
          <p:spPr>
            <a:xfrm>
              <a:off x="3005525" y="3421775"/>
              <a:ext cx="46750" cy="46750"/>
            </a:xfrm>
            <a:custGeom>
              <a:avLst/>
              <a:gdLst/>
              <a:ahLst/>
              <a:cxnLst/>
              <a:rect l="l" t="t" r="r" b="b"/>
              <a:pathLst>
                <a:path w="1870" h="1870" extrusionOk="0">
                  <a:moveTo>
                    <a:pt x="935" y="1"/>
                  </a:moveTo>
                  <a:lnTo>
                    <a:pt x="0" y="935"/>
                  </a:lnTo>
                  <a:lnTo>
                    <a:pt x="935" y="1870"/>
                  </a:lnTo>
                  <a:lnTo>
                    <a:pt x="1869" y="935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18"/>
            <p:cNvSpPr/>
            <p:nvPr/>
          </p:nvSpPr>
          <p:spPr>
            <a:xfrm>
              <a:off x="3005525" y="3490075"/>
              <a:ext cx="46750" cy="46750"/>
            </a:xfrm>
            <a:custGeom>
              <a:avLst/>
              <a:gdLst/>
              <a:ahLst/>
              <a:cxnLst/>
              <a:rect l="l" t="t" r="r" b="b"/>
              <a:pathLst>
                <a:path w="1870" h="1870" extrusionOk="0">
                  <a:moveTo>
                    <a:pt x="935" y="0"/>
                  </a:moveTo>
                  <a:lnTo>
                    <a:pt x="0" y="935"/>
                  </a:lnTo>
                  <a:lnTo>
                    <a:pt x="935" y="1870"/>
                  </a:lnTo>
                  <a:lnTo>
                    <a:pt x="1869" y="935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18"/>
            <p:cNvSpPr/>
            <p:nvPr/>
          </p:nvSpPr>
          <p:spPr>
            <a:xfrm>
              <a:off x="3005525" y="3558325"/>
              <a:ext cx="46750" cy="46775"/>
            </a:xfrm>
            <a:custGeom>
              <a:avLst/>
              <a:gdLst/>
              <a:ahLst/>
              <a:cxnLst/>
              <a:rect l="l" t="t" r="r" b="b"/>
              <a:pathLst>
                <a:path w="1870" h="1871" extrusionOk="0">
                  <a:moveTo>
                    <a:pt x="935" y="1"/>
                  </a:moveTo>
                  <a:lnTo>
                    <a:pt x="0" y="936"/>
                  </a:lnTo>
                  <a:lnTo>
                    <a:pt x="935" y="1870"/>
                  </a:lnTo>
                  <a:lnTo>
                    <a:pt x="1869" y="936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1" name="Google Shape;721;p18"/>
          <p:cNvGrpSpPr/>
          <p:nvPr/>
        </p:nvGrpSpPr>
        <p:grpSpPr>
          <a:xfrm>
            <a:off x="7832342" y="-989631"/>
            <a:ext cx="149677" cy="2762759"/>
            <a:chOff x="3005525" y="2738950"/>
            <a:chExt cx="46925" cy="866150"/>
          </a:xfrm>
        </p:grpSpPr>
        <p:sp>
          <p:nvSpPr>
            <p:cNvPr id="722" name="Google Shape;722;p18"/>
            <p:cNvSpPr/>
            <p:nvPr/>
          </p:nvSpPr>
          <p:spPr>
            <a:xfrm>
              <a:off x="3005525" y="2738950"/>
              <a:ext cx="46750" cy="46775"/>
            </a:xfrm>
            <a:custGeom>
              <a:avLst/>
              <a:gdLst/>
              <a:ahLst/>
              <a:cxnLst/>
              <a:rect l="l" t="t" r="r" b="b"/>
              <a:pathLst>
                <a:path w="1870" h="1871" extrusionOk="0">
                  <a:moveTo>
                    <a:pt x="935" y="0"/>
                  </a:moveTo>
                  <a:lnTo>
                    <a:pt x="0" y="935"/>
                  </a:lnTo>
                  <a:lnTo>
                    <a:pt x="935" y="1870"/>
                  </a:lnTo>
                  <a:lnTo>
                    <a:pt x="1869" y="935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8"/>
            <p:cNvSpPr/>
            <p:nvPr/>
          </p:nvSpPr>
          <p:spPr>
            <a:xfrm>
              <a:off x="3005525" y="2807225"/>
              <a:ext cx="46750" cy="46750"/>
            </a:xfrm>
            <a:custGeom>
              <a:avLst/>
              <a:gdLst/>
              <a:ahLst/>
              <a:cxnLst/>
              <a:rect l="l" t="t" r="r" b="b"/>
              <a:pathLst>
                <a:path w="1870" h="1870" extrusionOk="0">
                  <a:moveTo>
                    <a:pt x="935" y="1"/>
                  </a:moveTo>
                  <a:lnTo>
                    <a:pt x="0" y="935"/>
                  </a:lnTo>
                  <a:lnTo>
                    <a:pt x="935" y="1870"/>
                  </a:lnTo>
                  <a:lnTo>
                    <a:pt x="1869" y="935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8"/>
            <p:cNvSpPr/>
            <p:nvPr/>
          </p:nvSpPr>
          <p:spPr>
            <a:xfrm>
              <a:off x="3005525" y="2875525"/>
              <a:ext cx="46750" cy="46750"/>
            </a:xfrm>
            <a:custGeom>
              <a:avLst/>
              <a:gdLst/>
              <a:ahLst/>
              <a:cxnLst/>
              <a:rect l="l" t="t" r="r" b="b"/>
              <a:pathLst>
                <a:path w="1870" h="1870" extrusionOk="0">
                  <a:moveTo>
                    <a:pt x="935" y="0"/>
                  </a:moveTo>
                  <a:lnTo>
                    <a:pt x="0" y="935"/>
                  </a:lnTo>
                  <a:lnTo>
                    <a:pt x="935" y="1869"/>
                  </a:lnTo>
                  <a:lnTo>
                    <a:pt x="1869" y="935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8"/>
            <p:cNvSpPr/>
            <p:nvPr/>
          </p:nvSpPr>
          <p:spPr>
            <a:xfrm>
              <a:off x="3005525" y="2943775"/>
              <a:ext cx="46750" cy="46775"/>
            </a:xfrm>
            <a:custGeom>
              <a:avLst/>
              <a:gdLst/>
              <a:ahLst/>
              <a:cxnLst/>
              <a:rect l="l" t="t" r="r" b="b"/>
              <a:pathLst>
                <a:path w="1870" h="1871" extrusionOk="0">
                  <a:moveTo>
                    <a:pt x="935" y="1"/>
                  </a:moveTo>
                  <a:lnTo>
                    <a:pt x="0" y="936"/>
                  </a:lnTo>
                  <a:lnTo>
                    <a:pt x="935" y="1871"/>
                  </a:lnTo>
                  <a:lnTo>
                    <a:pt x="1869" y="936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8"/>
            <p:cNvSpPr/>
            <p:nvPr/>
          </p:nvSpPr>
          <p:spPr>
            <a:xfrm>
              <a:off x="3005525" y="3012075"/>
              <a:ext cx="46750" cy="46775"/>
            </a:xfrm>
            <a:custGeom>
              <a:avLst/>
              <a:gdLst/>
              <a:ahLst/>
              <a:cxnLst/>
              <a:rect l="l" t="t" r="r" b="b"/>
              <a:pathLst>
                <a:path w="1870" h="1871" extrusionOk="0">
                  <a:moveTo>
                    <a:pt x="935" y="0"/>
                  </a:moveTo>
                  <a:lnTo>
                    <a:pt x="0" y="935"/>
                  </a:lnTo>
                  <a:lnTo>
                    <a:pt x="935" y="1871"/>
                  </a:lnTo>
                  <a:lnTo>
                    <a:pt x="1869" y="935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18"/>
            <p:cNvSpPr/>
            <p:nvPr/>
          </p:nvSpPr>
          <p:spPr>
            <a:xfrm>
              <a:off x="3005525" y="3080350"/>
              <a:ext cx="46750" cy="46775"/>
            </a:xfrm>
            <a:custGeom>
              <a:avLst/>
              <a:gdLst/>
              <a:ahLst/>
              <a:cxnLst/>
              <a:rect l="l" t="t" r="r" b="b"/>
              <a:pathLst>
                <a:path w="1870" h="1871" extrusionOk="0">
                  <a:moveTo>
                    <a:pt x="935" y="1"/>
                  </a:moveTo>
                  <a:lnTo>
                    <a:pt x="0" y="935"/>
                  </a:lnTo>
                  <a:lnTo>
                    <a:pt x="935" y="1870"/>
                  </a:lnTo>
                  <a:lnTo>
                    <a:pt x="1869" y="935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8"/>
            <p:cNvSpPr/>
            <p:nvPr/>
          </p:nvSpPr>
          <p:spPr>
            <a:xfrm>
              <a:off x="3005525" y="3148650"/>
              <a:ext cx="46750" cy="46750"/>
            </a:xfrm>
            <a:custGeom>
              <a:avLst/>
              <a:gdLst/>
              <a:ahLst/>
              <a:cxnLst/>
              <a:rect l="l" t="t" r="r" b="b"/>
              <a:pathLst>
                <a:path w="1870" h="1870" extrusionOk="0">
                  <a:moveTo>
                    <a:pt x="935" y="1"/>
                  </a:moveTo>
                  <a:lnTo>
                    <a:pt x="0" y="935"/>
                  </a:lnTo>
                  <a:lnTo>
                    <a:pt x="935" y="1870"/>
                  </a:lnTo>
                  <a:lnTo>
                    <a:pt x="1869" y="935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8"/>
            <p:cNvSpPr/>
            <p:nvPr/>
          </p:nvSpPr>
          <p:spPr>
            <a:xfrm>
              <a:off x="3005525" y="3216950"/>
              <a:ext cx="46750" cy="46750"/>
            </a:xfrm>
            <a:custGeom>
              <a:avLst/>
              <a:gdLst/>
              <a:ahLst/>
              <a:cxnLst/>
              <a:rect l="l" t="t" r="r" b="b"/>
              <a:pathLst>
                <a:path w="1870" h="1870" extrusionOk="0">
                  <a:moveTo>
                    <a:pt x="935" y="0"/>
                  </a:moveTo>
                  <a:lnTo>
                    <a:pt x="0" y="935"/>
                  </a:lnTo>
                  <a:lnTo>
                    <a:pt x="935" y="1869"/>
                  </a:lnTo>
                  <a:lnTo>
                    <a:pt x="1869" y="935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8"/>
            <p:cNvSpPr/>
            <p:nvPr/>
          </p:nvSpPr>
          <p:spPr>
            <a:xfrm>
              <a:off x="3005700" y="3285050"/>
              <a:ext cx="46750" cy="46750"/>
            </a:xfrm>
            <a:custGeom>
              <a:avLst/>
              <a:gdLst/>
              <a:ahLst/>
              <a:cxnLst/>
              <a:rect l="l" t="t" r="r" b="b"/>
              <a:pathLst>
                <a:path w="1870" h="1870" extrusionOk="0">
                  <a:moveTo>
                    <a:pt x="935" y="0"/>
                  </a:moveTo>
                  <a:lnTo>
                    <a:pt x="1" y="935"/>
                  </a:lnTo>
                  <a:lnTo>
                    <a:pt x="935" y="1869"/>
                  </a:lnTo>
                  <a:lnTo>
                    <a:pt x="1870" y="935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8"/>
            <p:cNvSpPr/>
            <p:nvPr/>
          </p:nvSpPr>
          <p:spPr>
            <a:xfrm>
              <a:off x="3005525" y="3353500"/>
              <a:ext cx="46750" cy="46750"/>
            </a:xfrm>
            <a:custGeom>
              <a:avLst/>
              <a:gdLst/>
              <a:ahLst/>
              <a:cxnLst/>
              <a:rect l="l" t="t" r="r" b="b"/>
              <a:pathLst>
                <a:path w="1870" h="1870" extrusionOk="0">
                  <a:moveTo>
                    <a:pt x="935" y="0"/>
                  </a:moveTo>
                  <a:lnTo>
                    <a:pt x="0" y="936"/>
                  </a:lnTo>
                  <a:lnTo>
                    <a:pt x="935" y="1869"/>
                  </a:lnTo>
                  <a:lnTo>
                    <a:pt x="1869" y="936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8"/>
            <p:cNvSpPr/>
            <p:nvPr/>
          </p:nvSpPr>
          <p:spPr>
            <a:xfrm>
              <a:off x="3005525" y="3421775"/>
              <a:ext cx="46750" cy="46750"/>
            </a:xfrm>
            <a:custGeom>
              <a:avLst/>
              <a:gdLst/>
              <a:ahLst/>
              <a:cxnLst/>
              <a:rect l="l" t="t" r="r" b="b"/>
              <a:pathLst>
                <a:path w="1870" h="1870" extrusionOk="0">
                  <a:moveTo>
                    <a:pt x="935" y="1"/>
                  </a:moveTo>
                  <a:lnTo>
                    <a:pt x="0" y="935"/>
                  </a:lnTo>
                  <a:lnTo>
                    <a:pt x="935" y="1870"/>
                  </a:lnTo>
                  <a:lnTo>
                    <a:pt x="1869" y="935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8"/>
            <p:cNvSpPr/>
            <p:nvPr/>
          </p:nvSpPr>
          <p:spPr>
            <a:xfrm>
              <a:off x="3005525" y="3490075"/>
              <a:ext cx="46750" cy="46750"/>
            </a:xfrm>
            <a:custGeom>
              <a:avLst/>
              <a:gdLst/>
              <a:ahLst/>
              <a:cxnLst/>
              <a:rect l="l" t="t" r="r" b="b"/>
              <a:pathLst>
                <a:path w="1870" h="1870" extrusionOk="0">
                  <a:moveTo>
                    <a:pt x="935" y="0"/>
                  </a:moveTo>
                  <a:lnTo>
                    <a:pt x="0" y="935"/>
                  </a:lnTo>
                  <a:lnTo>
                    <a:pt x="935" y="1870"/>
                  </a:lnTo>
                  <a:lnTo>
                    <a:pt x="1869" y="935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8"/>
            <p:cNvSpPr/>
            <p:nvPr/>
          </p:nvSpPr>
          <p:spPr>
            <a:xfrm>
              <a:off x="3005525" y="3558325"/>
              <a:ext cx="46750" cy="46775"/>
            </a:xfrm>
            <a:custGeom>
              <a:avLst/>
              <a:gdLst/>
              <a:ahLst/>
              <a:cxnLst/>
              <a:rect l="l" t="t" r="r" b="b"/>
              <a:pathLst>
                <a:path w="1870" h="1871" extrusionOk="0">
                  <a:moveTo>
                    <a:pt x="935" y="1"/>
                  </a:moveTo>
                  <a:lnTo>
                    <a:pt x="0" y="936"/>
                  </a:lnTo>
                  <a:lnTo>
                    <a:pt x="935" y="1870"/>
                  </a:lnTo>
                  <a:lnTo>
                    <a:pt x="1869" y="936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IG_NUMBER_1">
    <p:spTree>
      <p:nvGrpSpPr>
        <p:cNvPr id="1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TITLE_1"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8" name="Google Shape;798;p21"/>
          <p:cNvGrpSpPr/>
          <p:nvPr/>
        </p:nvGrpSpPr>
        <p:grpSpPr>
          <a:xfrm>
            <a:off x="191056" y="3920210"/>
            <a:ext cx="2052698" cy="2052613"/>
            <a:chOff x="3088025" y="3941925"/>
            <a:chExt cx="600450" cy="600425"/>
          </a:xfrm>
        </p:grpSpPr>
        <p:sp>
          <p:nvSpPr>
            <p:cNvPr id="799" name="Google Shape;799;p21"/>
            <p:cNvSpPr/>
            <p:nvPr/>
          </p:nvSpPr>
          <p:spPr>
            <a:xfrm>
              <a:off x="3359125" y="3941925"/>
              <a:ext cx="39025" cy="39000"/>
            </a:xfrm>
            <a:custGeom>
              <a:avLst/>
              <a:gdLst/>
              <a:ahLst/>
              <a:cxnLst/>
              <a:rect l="l" t="t" r="r" b="b"/>
              <a:pathLst>
                <a:path w="1561" h="1560" extrusionOk="0">
                  <a:moveTo>
                    <a:pt x="383" y="0"/>
                  </a:moveTo>
                  <a:lnTo>
                    <a:pt x="1" y="383"/>
                  </a:lnTo>
                  <a:lnTo>
                    <a:pt x="398" y="781"/>
                  </a:lnTo>
                  <a:lnTo>
                    <a:pt x="1" y="1176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0" y="1176"/>
                  </a:lnTo>
                  <a:lnTo>
                    <a:pt x="1164" y="781"/>
                  </a:lnTo>
                  <a:lnTo>
                    <a:pt x="1560" y="383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21"/>
            <p:cNvSpPr/>
            <p:nvPr/>
          </p:nvSpPr>
          <p:spPr>
            <a:xfrm>
              <a:off x="3407500" y="3990300"/>
              <a:ext cx="39050" cy="39025"/>
            </a:xfrm>
            <a:custGeom>
              <a:avLst/>
              <a:gdLst/>
              <a:ahLst/>
              <a:cxnLst/>
              <a:rect l="l" t="t" r="r" b="b"/>
              <a:pathLst>
                <a:path w="1562" h="1561" extrusionOk="0">
                  <a:moveTo>
                    <a:pt x="384" y="1"/>
                  </a:moveTo>
                  <a:lnTo>
                    <a:pt x="1" y="383"/>
                  </a:lnTo>
                  <a:lnTo>
                    <a:pt x="398" y="780"/>
                  </a:lnTo>
                  <a:lnTo>
                    <a:pt x="0" y="1177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7" y="1561"/>
                  </a:lnTo>
                  <a:lnTo>
                    <a:pt x="1561" y="1177"/>
                  </a:lnTo>
                  <a:lnTo>
                    <a:pt x="1164" y="780"/>
                  </a:lnTo>
                  <a:lnTo>
                    <a:pt x="1561" y="383"/>
                  </a:lnTo>
                  <a:lnTo>
                    <a:pt x="1177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21"/>
            <p:cNvSpPr/>
            <p:nvPr/>
          </p:nvSpPr>
          <p:spPr>
            <a:xfrm>
              <a:off x="3455875" y="4038700"/>
              <a:ext cx="39050" cy="39025"/>
            </a:xfrm>
            <a:custGeom>
              <a:avLst/>
              <a:gdLst/>
              <a:ahLst/>
              <a:cxnLst/>
              <a:rect l="l" t="t" r="r" b="b"/>
              <a:pathLst>
                <a:path w="1562" h="1561" extrusionOk="0">
                  <a:moveTo>
                    <a:pt x="384" y="0"/>
                  </a:moveTo>
                  <a:lnTo>
                    <a:pt x="1" y="383"/>
                  </a:lnTo>
                  <a:lnTo>
                    <a:pt x="399" y="780"/>
                  </a:lnTo>
                  <a:lnTo>
                    <a:pt x="1" y="1177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2" y="1177"/>
                  </a:lnTo>
                  <a:lnTo>
                    <a:pt x="1165" y="780"/>
                  </a:lnTo>
                  <a:lnTo>
                    <a:pt x="1562" y="383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21"/>
            <p:cNvSpPr/>
            <p:nvPr/>
          </p:nvSpPr>
          <p:spPr>
            <a:xfrm>
              <a:off x="3504275" y="4087050"/>
              <a:ext cx="39050" cy="39050"/>
            </a:xfrm>
            <a:custGeom>
              <a:avLst/>
              <a:gdLst/>
              <a:ahLst/>
              <a:cxnLst/>
              <a:rect l="l" t="t" r="r" b="b"/>
              <a:pathLst>
                <a:path w="1562" h="1562" extrusionOk="0">
                  <a:moveTo>
                    <a:pt x="384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4" y="1562"/>
                  </a:lnTo>
                  <a:lnTo>
                    <a:pt x="781" y="1164"/>
                  </a:lnTo>
                  <a:lnTo>
                    <a:pt x="1178" y="1562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1" y="384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21"/>
            <p:cNvSpPr/>
            <p:nvPr/>
          </p:nvSpPr>
          <p:spPr>
            <a:xfrm>
              <a:off x="3552675" y="4135450"/>
              <a:ext cx="39000" cy="39025"/>
            </a:xfrm>
            <a:custGeom>
              <a:avLst/>
              <a:gdLst/>
              <a:ahLst/>
              <a:cxnLst/>
              <a:rect l="l" t="t" r="r" b="b"/>
              <a:pathLst>
                <a:path w="1560" h="1561" extrusionOk="0">
                  <a:moveTo>
                    <a:pt x="384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4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7" y="1"/>
                  </a:lnTo>
                  <a:lnTo>
                    <a:pt x="780" y="397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21"/>
            <p:cNvSpPr/>
            <p:nvPr/>
          </p:nvSpPr>
          <p:spPr>
            <a:xfrm>
              <a:off x="3601050" y="4183850"/>
              <a:ext cx="39025" cy="39000"/>
            </a:xfrm>
            <a:custGeom>
              <a:avLst/>
              <a:gdLst/>
              <a:ahLst/>
              <a:cxnLst/>
              <a:rect l="l" t="t" r="r" b="b"/>
              <a:pathLst>
                <a:path w="1561" h="1560" extrusionOk="0">
                  <a:moveTo>
                    <a:pt x="383" y="0"/>
                  </a:moveTo>
                  <a:lnTo>
                    <a:pt x="1" y="384"/>
                  </a:lnTo>
                  <a:lnTo>
                    <a:pt x="398" y="779"/>
                  </a:lnTo>
                  <a:lnTo>
                    <a:pt x="1" y="1177"/>
                  </a:lnTo>
                  <a:lnTo>
                    <a:pt x="383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0" y="1177"/>
                  </a:lnTo>
                  <a:lnTo>
                    <a:pt x="1164" y="781"/>
                  </a:lnTo>
                  <a:lnTo>
                    <a:pt x="1560" y="384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21"/>
            <p:cNvSpPr/>
            <p:nvPr/>
          </p:nvSpPr>
          <p:spPr>
            <a:xfrm>
              <a:off x="3649450" y="4232225"/>
              <a:ext cx="39025" cy="39025"/>
            </a:xfrm>
            <a:custGeom>
              <a:avLst/>
              <a:gdLst/>
              <a:ahLst/>
              <a:cxnLst/>
              <a:rect l="l" t="t" r="r" b="b"/>
              <a:pathLst>
                <a:path w="1561" h="1561" extrusionOk="0">
                  <a:moveTo>
                    <a:pt x="383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8"/>
                  </a:lnTo>
                  <a:lnTo>
                    <a:pt x="383" y="1561"/>
                  </a:lnTo>
                  <a:lnTo>
                    <a:pt x="780" y="1164"/>
                  </a:lnTo>
                  <a:lnTo>
                    <a:pt x="1178" y="1561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3"/>
                  </a:lnTo>
                  <a:lnTo>
                    <a:pt x="1176" y="1"/>
                  </a:lnTo>
                  <a:lnTo>
                    <a:pt x="780" y="398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21"/>
            <p:cNvSpPr/>
            <p:nvPr/>
          </p:nvSpPr>
          <p:spPr>
            <a:xfrm>
              <a:off x="3304900" y="3996125"/>
              <a:ext cx="39050" cy="39025"/>
            </a:xfrm>
            <a:custGeom>
              <a:avLst/>
              <a:gdLst/>
              <a:ahLst/>
              <a:cxnLst/>
              <a:rect l="l" t="t" r="r" b="b"/>
              <a:pathLst>
                <a:path w="1562" h="1561" extrusionOk="0">
                  <a:moveTo>
                    <a:pt x="384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7" y="1560"/>
                  </a:lnTo>
                  <a:lnTo>
                    <a:pt x="1561" y="1178"/>
                  </a:lnTo>
                  <a:lnTo>
                    <a:pt x="1164" y="781"/>
                  </a:lnTo>
                  <a:lnTo>
                    <a:pt x="1561" y="384"/>
                  </a:lnTo>
                  <a:lnTo>
                    <a:pt x="1177" y="1"/>
                  </a:lnTo>
                  <a:lnTo>
                    <a:pt x="781" y="397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21"/>
            <p:cNvSpPr/>
            <p:nvPr/>
          </p:nvSpPr>
          <p:spPr>
            <a:xfrm>
              <a:off x="3353275" y="4044525"/>
              <a:ext cx="39050" cy="39000"/>
            </a:xfrm>
            <a:custGeom>
              <a:avLst/>
              <a:gdLst/>
              <a:ahLst/>
              <a:cxnLst/>
              <a:rect l="l" t="t" r="r" b="b"/>
              <a:pathLst>
                <a:path w="1562" h="1560" extrusionOk="0">
                  <a:moveTo>
                    <a:pt x="384" y="0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1" y="1178"/>
                  </a:lnTo>
                  <a:lnTo>
                    <a:pt x="1164" y="781"/>
                  </a:lnTo>
                  <a:lnTo>
                    <a:pt x="1562" y="384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21"/>
            <p:cNvSpPr/>
            <p:nvPr/>
          </p:nvSpPr>
          <p:spPr>
            <a:xfrm>
              <a:off x="3401675" y="4092900"/>
              <a:ext cx="39025" cy="39025"/>
            </a:xfrm>
            <a:custGeom>
              <a:avLst/>
              <a:gdLst/>
              <a:ahLst/>
              <a:cxnLst/>
              <a:rect l="l" t="t" r="r" b="b"/>
              <a:pathLst>
                <a:path w="1561" h="1561" extrusionOk="0">
                  <a:moveTo>
                    <a:pt x="384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8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8" y="1561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3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21"/>
            <p:cNvSpPr/>
            <p:nvPr/>
          </p:nvSpPr>
          <p:spPr>
            <a:xfrm>
              <a:off x="3450050" y="4141300"/>
              <a:ext cx="39025" cy="39025"/>
            </a:xfrm>
            <a:custGeom>
              <a:avLst/>
              <a:gdLst/>
              <a:ahLst/>
              <a:cxnLst/>
              <a:rect l="l" t="t" r="r" b="b"/>
              <a:pathLst>
                <a:path w="1561" h="1561" extrusionOk="0">
                  <a:moveTo>
                    <a:pt x="383" y="0"/>
                  </a:moveTo>
                  <a:lnTo>
                    <a:pt x="1" y="383"/>
                  </a:lnTo>
                  <a:lnTo>
                    <a:pt x="398" y="780"/>
                  </a:lnTo>
                  <a:lnTo>
                    <a:pt x="1" y="1177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8" y="1560"/>
                  </a:lnTo>
                  <a:lnTo>
                    <a:pt x="1561" y="1177"/>
                  </a:lnTo>
                  <a:lnTo>
                    <a:pt x="1164" y="780"/>
                  </a:lnTo>
                  <a:lnTo>
                    <a:pt x="1561" y="383"/>
                  </a:lnTo>
                  <a:lnTo>
                    <a:pt x="1178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21"/>
            <p:cNvSpPr/>
            <p:nvPr/>
          </p:nvSpPr>
          <p:spPr>
            <a:xfrm>
              <a:off x="3498450" y="4189700"/>
              <a:ext cx="39025" cy="39000"/>
            </a:xfrm>
            <a:custGeom>
              <a:avLst/>
              <a:gdLst/>
              <a:ahLst/>
              <a:cxnLst/>
              <a:rect l="l" t="t" r="r" b="b"/>
              <a:pathLst>
                <a:path w="1561" h="1560" extrusionOk="0">
                  <a:moveTo>
                    <a:pt x="383" y="0"/>
                  </a:moveTo>
                  <a:lnTo>
                    <a:pt x="1" y="383"/>
                  </a:lnTo>
                  <a:lnTo>
                    <a:pt x="397" y="779"/>
                  </a:lnTo>
                  <a:lnTo>
                    <a:pt x="1" y="1176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0" y="1176"/>
                  </a:lnTo>
                  <a:lnTo>
                    <a:pt x="1164" y="779"/>
                  </a:lnTo>
                  <a:lnTo>
                    <a:pt x="1560" y="383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21"/>
            <p:cNvSpPr/>
            <p:nvPr/>
          </p:nvSpPr>
          <p:spPr>
            <a:xfrm>
              <a:off x="3546850" y="4238050"/>
              <a:ext cx="39000" cy="39050"/>
            </a:xfrm>
            <a:custGeom>
              <a:avLst/>
              <a:gdLst/>
              <a:ahLst/>
              <a:cxnLst/>
              <a:rect l="l" t="t" r="r" b="b"/>
              <a:pathLst>
                <a:path w="1560" h="1562" extrusionOk="0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1"/>
                  </a:lnTo>
                  <a:lnTo>
                    <a:pt x="780" y="1165"/>
                  </a:lnTo>
                  <a:lnTo>
                    <a:pt x="1176" y="1561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6" y="1"/>
                  </a:lnTo>
                  <a:lnTo>
                    <a:pt x="780" y="399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21"/>
            <p:cNvSpPr/>
            <p:nvPr/>
          </p:nvSpPr>
          <p:spPr>
            <a:xfrm>
              <a:off x="3595200" y="4286450"/>
              <a:ext cx="39050" cy="39000"/>
            </a:xfrm>
            <a:custGeom>
              <a:avLst/>
              <a:gdLst/>
              <a:ahLst/>
              <a:cxnLst/>
              <a:rect l="l" t="t" r="r" b="b"/>
              <a:pathLst>
                <a:path w="1562" h="1560" extrusionOk="0">
                  <a:moveTo>
                    <a:pt x="384" y="0"/>
                  </a:moveTo>
                  <a:lnTo>
                    <a:pt x="1" y="384"/>
                  </a:lnTo>
                  <a:lnTo>
                    <a:pt x="399" y="781"/>
                  </a:lnTo>
                  <a:lnTo>
                    <a:pt x="1" y="1178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2" y="1178"/>
                  </a:lnTo>
                  <a:lnTo>
                    <a:pt x="1165" y="781"/>
                  </a:lnTo>
                  <a:lnTo>
                    <a:pt x="1562" y="384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21"/>
            <p:cNvSpPr/>
            <p:nvPr/>
          </p:nvSpPr>
          <p:spPr>
            <a:xfrm>
              <a:off x="3250675" y="4050375"/>
              <a:ext cx="39025" cy="39000"/>
            </a:xfrm>
            <a:custGeom>
              <a:avLst/>
              <a:gdLst/>
              <a:ahLst/>
              <a:cxnLst/>
              <a:rect l="l" t="t" r="r" b="b"/>
              <a:pathLst>
                <a:path w="1561" h="1560" extrusionOk="0">
                  <a:moveTo>
                    <a:pt x="384" y="0"/>
                  </a:moveTo>
                  <a:lnTo>
                    <a:pt x="1" y="383"/>
                  </a:lnTo>
                  <a:lnTo>
                    <a:pt x="398" y="779"/>
                  </a:lnTo>
                  <a:lnTo>
                    <a:pt x="1" y="1176"/>
                  </a:lnTo>
                  <a:lnTo>
                    <a:pt x="384" y="1560"/>
                  </a:lnTo>
                  <a:lnTo>
                    <a:pt x="780" y="1163"/>
                  </a:lnTo>
                  <a:lnTo>
                    <a:pt x="1178" y="1560"/>
                  </a:lnTo>
                  <a:lnTo>
                    <a:pt x="1560" y="1176"/>
                  </a:lnTo>
                  <a:lnTo>
                    <a:pt x="1164" y="779"/>
                  </a:lnTo>
                  <a:lnTo>
                    <a:pt x="1560" y="383"/>
                  </a:lnTo>
                  <a:lnTo>
                    <a:pt x="1178" y="0"/>
                  </a:lnTo>
                  <a:lnTo>
                    <a:pt x="780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21"/>
            <p:cNvSpPr/>
            <p:nvPr/>
          </p:nvSpPr>
          <p:spPr>
            <a:xfrm>
              <a:off x="3299075" y="4098725"/>
              <a:ext cx="39025" cy="39050"/>
            </a:xfrm>
            <a:custGeom>
              <a:avLst/>
              <a:gdLst/>
              <a:ahLst/>
              <a:cxnLst/>
              <a:rect l="l" t="t" r="r" b="b"/>
              <a:pathLst>
                <a:path w="1561" h="1562" extrusionOk="0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2"/>
                  </a:lnTo>
                  <a:lnTo>
                    <a:pt x="780" y="1165"/>
                  </a:lnTo>
                  <a:lnTo>
                    <a:pt x="1178" y="1562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7" y="1"/>
                  </a:lnTo>
                  <a:lnTo>
                    <a:pt x="780" y="399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21"/>
            <p:cNvSpPr/>
            <p:nvPr/>
          </p:nvSpPr>
          <p:spPr>
            <a:xfrm>
              <a:off x="3347450" y="4147125"/>
              <a:ext cx="39025" cy="39050"/>
            </a:xfrm>
            <a:custGeom>
              <a:avLst/>
              <a:gdLst/>
              <a:ahLst/>
              <a:cxnLst/>
              <a:rect l="l" t="t" r="r" b="b"/>
              <a:pathLst>
                <a:path w="1561" h="1562" extrusionOk="0">
                  <a:moveTo>
                    <a:pt x="383" y="0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3" y="1561"/>
                  </a:lnTo>
                  <a:lnTo>
                    <a:pt x="780" y="1163"/>
                  </a:lnTo>
                  <a:lnTo>
                    <a:pt x="1177" y="1561"/>
                  </a:lnTo>
                  <a:lnTo>
                    <a:pt x="1561" y="1178"/>
                  </a:lnTo>
                  <a:lnTo>
                    <a:pt x="1164" y="781"/>
                  </a:lnTo>
                  <a:lnTo>
                    <a:pt x="1561" y="384"/>
                  </a:lnTo>
                  <a:lnTo>
                    <a:pt x="1177" y="0"/>
                  </a:lnTo>
                  <a:lnTo>
                    <a:pt x="780" y="398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21"/>
            <p:cNvSpPr/>
            <p:nvPr/>
          </p:nvSpPr>
          <p:spPr>
            <a:xfrm>
              <a:off x="3395850" y="4195500"/>
              <a:ext cx="39025" cy="39025"/>
            </a:xfrm>
            <a:custGeom>
              <a:avLst/>
              <a:gdLst/>
              <a:ahLst/>
              <a:cxnLst/>
              <a:rect l="l" t="t" r="r" b="b"/>
              <a:pathLst>
                <a:path w="1561" h="1561" extrusionOk="0">
                  <a:moveTo>
                    <a:pt x="383" y="1"/>
                  </a:moveTo>
                  <a:lnTo>
                    <a:pt x="1" y="384"/>
                  </a:lnTo>
                  <a:lnTo>
                    <a:pt x="397" y="781"/>
                  </a:lnTo>
                  <a:lnTo>
                    <a:pt x="1" y="1178"/>
                  </a:lnTo>
                  <a:lnTo>
                    <a:pt x="383" y="1561"/>
                  </a:lnTo>
                  <a:lnTo>
                    <a:pt x="780" y="1164"/>
                  </a:lnTo>
                  <a:lnTo>
                    <a:pt x="1177" y="1561"/>
                  </a:lnTo>
                  <a:lnTo>
                    <a:pt x="1560" y="1178"/>
                  </a:lnTo>
                  <a:lnTo>
                    <a:pt x="1162" y="781"/>
                  </a:lnTo>
                  <a:lnTo>
                    <a:pt x="1560" y="384"/>
                  </a:lnTo>
                  <a:lnTo>
                    <a:pt x="1177" y="1"/>
                  </a:lnTo>
                  <a:lnTo>
                    <a:pt x="780" y="398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21"/>
            <p:cNvSpPr/>
            <p:nvPr/>
          </p:nvSpPr>
          <p:spPr>
            <a:xfrm>
              <a:off x="3444225" y="4243900"/>
              <a:ext cx="39000" cy="39025"/>
            </a:xfrm>
            <a:custGeom>
              <a:avLst/>
              <a:gdLst/>
              <a:ahLst/>
              <a:cxnLst/>
              <a:rect l="l" t="t" r="r" b="b"/>
              <a:pathLst>
                <a:path w="1560" h="1561" extrusionOk="0">
                  <a:moveTo>
                    <a:pt x="384" y="0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7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7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21"/>
            <p:cNvSpPr/>
            <p:nvPr/>
          </p:nvSpPr>
          <p:spPr>
            <a:xfrm>
              <a:off x="3492600" y="4292300"/>
              <a:ext cx="39025" cy="39000"/>
            </a:xfrm>
            <a:custGeom>
              <a:avLst/>
              <a:gdLst/>
              <a:ahLst/>
              <a:cxnLst/>
              <a:rect l="l" t="t" r="r" b="b"/>
              <a:pathLst>
                <a:path w="1561" h="1560" extrusionOk="0">
                  <a:moveTo>
                    <a:pt x="384" y="0"/>
                  </a:moveTo>
                  <a:lnTo>
                    <a:pt x="1" y="383"/>
                  </a:lnTo>
                  <a:lnTo>
                    <a:pt x="398" y="779"/>
                  </a:lnTo>
                  <a:lnTo>
                    <a:pt x="1" y="1176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0" y="1176"/>
                  </a:lnTo>
                  <a:lnTo>
                    <a:pt x="1164" y="779"/>
                  </a:lnTo>
                  <a:lnTo>
                    <a:pt x="1560" y="384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21"/>
            <p:cNvSpPr/>
            <p:nvPr/>
          </p:nvSpPr>
          <p:spPr>
            <a:xfrm>
              <a:off x="3541000" y="4340675"/>
              <a:ext cx="39025" cy="39025"/>
            </a:xfrm>
            <a:custGeom>
              <a:avLst/>
              <a:gdLst/>
              <a:ahLst/>
              <a:cxnLst/>
              <a:rect l="l" t="t" r="r" b="b"/>
              <a:pathLst>
                <a:path w="1561" h="1561" extrusionOk="0">
                  <a:moveTo>
                    <a:pt x="384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8" y="1561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21"/>
            <p:cNvSpPr/>
            <p:nvPr/>
          </p:nvSpPr>
          <p:spPr>
            <a:xfrm>
              <a:off x="3196475" y="4104575"/>
              <a:ext cx="39025" cy="39025"/>
            </a:xfrm>
            <a:custGeom>
              <a:avLst/>
              <a:gdLst/>
              <a:ahLst/>
              <a:cxnLst/>
              <a:rect l="l" t="t" r="r" b="b"/>
              <a:pathLst>
                <a:path w="1561" h="1561" extrusionOk="0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6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6" y="1"/>
                  </a:lnTo>
                  <a:lnTo>
                    <a:pt x="780" y="397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21"/>
            <p:cNvSpPr/>
            <p:nvPr/>
          </p:nvSpPr>
          <p:spPr>
            <a:xfrm>
              <a:off x="3244825" y="4152975"/>
              <a:ext cx="39050" cy="39000"/>
            </a:xfrm>
            <a:custGeom>
              <a:avLst/>
              <a:gdLst/>
              <a:ahLst/>
              <a:cxnLst/>
              <a:rect l="l" t="t" r="r" b="b"/>
              <a:pathLst>
                <a:path w="1562" h="1560" extrusionOk="0">
                  <a:moveTo>
                    <a:pt x="384" y="0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6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1" y="1176"/>
                  </a:lnTo>
                  <a:lnTo>
                    <a:pt x="1165" y="781"/>
                  </a:lnTo>
                  <a:lnTo>
                    <a:pt x="1562" y="384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21"/>
            <p:cNvSpPr/>
            <p:nvPr/>
          </p:nvSpPr>
          <p:spPr>
            <a:xfrm>
              <a:off x="3293225" y="4201350"/>
              <a:ext cx="39025" cy="39025"/>
            </a:xfrm>
            <a:custGeom>
              <a:avLst/>
              <a:gdLst/>
              <a:ahLst/>
              <a:cxnLst/>
              <a:rect l="l" t="t" r="r" b="b"/>
              <a:pathLst>
                <a:path w="1561" h="1561" extrusionOk="0">
                  <a:moveTo>
                    <a:pt x="384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8" y="1561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21"/>
            <p:cNvSpPr/>
            <p:nvPr/>
          </p:nvSpPr>
          <p:spPr>
            <a:xfrm>
              <a:off x="3341625" y="4249750"/>
              <a:ext cx="39000" cy="39025"/>
            </a:xfrm>
            <a:custGeom>
              <a:avLst/>
              <a:gdLst/>
              <a:ahLst/>
              <a:cxnLst/>
              <a:rect l="l" t="t" r="r" b="b"/>
              <a:pathLst>
                <a:path w="1560" h="1561" extrusionOk="0">
                  <a:moveTo>
                    <a:pt x="384" y="0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21"/>
            <p:cNvSpPr/>
            <p:nvPr/>
          </p:nvSpPr>
          <p:spPr>
            <a:xfrm>
              <a:off x="3390000" y="4298100"/>
              <a:ext cx="39025" cy="39050"/>
            </a:xfrm>
            <a:custGeom>
              <a:avLst/>
              <a:gdLst/>
              <a:ahLst/>
              <a:cxnLst/>
              <a:rect l="l" t="t" r="r" b="b"/>
              <a:pathLst>
                <a:path w="1561" h="1562" extrusionOk="0">
                  <a:moveTo>
                    <a:pt x="383" y="1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3" y="1562"/>
                  </a:lnTo>
                  <a:lnTo>
                    <a:pt x="780" y="1164"/>
                  </a:lnTo>
                  <a:lnTo>
                    <a:pt x="1178" y="1562"/>
                  </a:lnTo>
                  <a:lnTo>
                    <a:pt x="1560" y="1178"/>
                  </a:lnTo>
                  <a:lnTo>
                    <a:pt x="1164" y="781"/>
                  </a:lnTo>
                  <a:lnTo>
                    <a:pt x="1560" y="384"/>
                  </a:lnTo>
                  <a:lnTo>
                    <a:pt x="1178" y="1"/>
                  </a:lnTo>
                  <a:lnTo>
                    <a:pt x="780" y="399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21"/>
            <p:cNvSpPr/>
            <p:nvPr/>
          </p:nvSpPr>
          <p:spPr>
            <a:xfrm>
              <a:off x="3438400" y="4346500"/>
              <a:ext cx="39025" cy="39050"/>
            </a:xfrm>
            <a:custGeom>
              <a:avLst/>
              <a:gdLst/>
              <a:ahLst/>
              <a:cxnLst/>
              <a:rect l="l" t="t" r="r" b="b"/>
              <a:pathLst>
                <a:path w="1561" h="1562" extrusionOk="0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1"/>
                  </a:lnTo>
                  <a:lnTo>
                    <a:pt x="780" y="1163"/>
                  </a:lnTo>
                  <a:lnTo>
                    <a:pt x="1176" y="1561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6" y="1"/>
                  </a:lnTo>
                  <a:lnTo>
                    <a:pt x="780" y="397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21"/>
            <p:cNvSpPr/>
            <p:nvPr/>
          </p:nvSpPr>
          <p:spPr>
            <a:xfrm>
              <a:off x="3486775" y="4394900"/>
              <a:ext cx="39025" cy="39000"/>
            </a:xfrm>
            <a:custGeom>
              <a:avLst/>
              <a:gdLst/>
              <a:ahLst/>
              <a:cxnLst/>
              <a:rect l="l" t="t" r="r" b="b"/>
              <a:pathLst>
                <a:path w="1561" h="1560" extrusionOk="0">
                  <a:moveTo>
                    <a:pt x="383" y="0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1" y="1178"/>
                  </a:lnTo>
                  <a:lnTo>
                    <a:pt x="1164" y="781"/>
                  </a:lnTo>
                  <a:lnTo>
                    <a:pt x="1561" y="384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21"/>
            <p:cNvSpPr/>
            <p:nvPr/>
          </p:nvSpPr>
          <p:spPr>
            <a:xfrm>
              <a:off x="3142225" y="4158825"/>
              <a:ext cx="39025" cy="39000"/>
            </a:xfrm>
            <a:custGeom>
              <a:avLst/>
              <a:gdLst/>
              <a:ahLst/>
              <a:cxnLst/>
              <a:rect l="l" t="t" r="r" b="b"/>
              <a:pathLst>
                <a:path w="1561" h="1560" extrusionOk="0">
                  <a:moveTo>
                    <a:pt x="384" y="0"/>
                  </a:moveTo>
                  <a:lnTo>
                    <a:pt x="1" y="383"/>
                  </a:lnTo>
                  <a:lnTo>
                    <a:pt x="398" y="779"/>
                  </a:lnTo>
                  <a:lnTo>
                    <a:pt x="1" y="1176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1" y="1176"/>
                  </a:lnTo>
                  <a:lnTo>
                    <a:pt x="1164" y="779"/>
                  </a:lnTo>
                  <a:lnTo>
                    <a:pt x="1561" y="383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21"/>
            <p:cNvSpPr/>
            <p:nvPr/>
          </p:nvSpPr>
          <p:spPr>
            <a:xfrm>
              <a:off x="3190625" y="4207175"/>
              <a:ext cx="39025" cy="39050"/>
            </a:xfrm>
            <a:custGeom>
              <a:avLst/>
              <a:gdLst/>
              <a:ahLst/>
              <a:cxnLst/>
              <a:rect l="l" t="t" r="r" b="b"/>
              <a:pathLst>
                <a:path w="1561" h="1562" extrusionOk="0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1"/>
                  </a:lnTo>
                  <a:lnTo>
                    <a:pt x="781" y="1165"/>
                  </a:lnTo>
                  <a:lnTo>
                    <a:pt x="1178" y="1561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8" y="1"/>
                  </a:lnTo>
                  <a:lnTo>
                    <a:pt x="780" y="397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21"/>
            <p:cNvSpPr/>
            <p:nvPr/>
          </p:nvSpPr>
          <p:spPr>
            <a:xfrm>
              <a:off x="3239000" y="4255575"/>
              <a:ext cx="39025" cy="39000"/>
            </a:xfrm>
            <a:custGeom>
              <a:avLst/>
              <a:gdLst/>
              <a:ahLst/>
              <a:cxnLst/>
              <a:rect l="l" t="t" r="r" b="b"/>
              <a:pathLst>
                <a:path w="1561" h="1560" extrusionOk="0">
                  <a:moveTo>
                    <a:pt x="383" y="0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1" y="1178"/>
                  </a:lnTo>
                  <a:lnTo>
                    <a:pt x="1164" y="781"/>
                  </a:lnTo>
                  <a:lnTo>
                    <a:pt x="1561" y="384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21"/>
            <p:cNvSpPr/>
            <p:nvPr/>
          </p:nvSpPr>
          <p:spPr>
            <a:xfrm>
              <a:off x="3287400" y="4303950"/>
              <a:ext cx="39025" cy="39025"/>
            </a:xfrm>
            <a:custGeom>
              <a:avLst/>
              <a:gdLst/>
              <a:ahLst/>
              <a:cxnLst/>
              <a:rect l="l" t="t" r="r" b="b"/>
              <a:pathLst>
                <a:path w="1561" h="1561" extrusionOk="0">
                  <a:moveTo>
                    <a:pt x="383" y="1"/>
                  </a:moveTo>
                  <a:lnTo>
                    <a:pt x="1" y="383"/>
                  </a:lnTo>
                  <a:lnTo>
                    <a:pt x="397" y="781"/>
                  </a:lnTo>
                  <a:lnTo>
                    <a:pt x="1" y="1178"/>
                  </a:lnTo>
                  <a:lnTo>
                    <a:pt x="383" y="1561"/>
                  </a:lnTo>
                  <a:lnTo>
                    <a:pt x="780" y="1164"/>
                  </a:lnTo>
                  <a:lnTo>
                    <a:pt x="1177" y="1561"/>
                  </a:lnTo>
                  <a:lnTo>
                    <a:pt x="1560" y="1178"/>
                  </a:lnTo>
                  <a:lnTo>
                    <a:pt x="1164" y="781"/>
                  </a:lnTo>
                  <a:lnTo>
                    <a:pt x="1560" y="384"/>
                  </a:lnTo>
                  <a:lnTo>
                    <a:pt x="1177" y="1"/>
                  </a:lnTo>
                  <a:lnTo>
                    <a:pt x="780" y="398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21"/>
            <p:cNvSpPr/>
            <p:nvPr/>
          </p:nvSpPr>
          <p:spPr>
            <a:xfrm>
              <a:off x="3335800" y="4352350"/>
              <a:ext cx="39000" cy="39025"/>
            </a:xfrm>
            <a:custGeom>
              <a:avLst/>
              <a:gdLst/>
              <a:ahLst/>
              <a:cxnLst/>
              <a:rect l="l" t="t" r="r" b="b"/>
              <a:pathLst>
                <a:path w="1560" h="1561" extrusionOk="0">
                  <a:moveTo>
                    <a:pt x="383" y="0"/>
                  </a:moveTo>
                  <a:lnTo>
                    <a:pt x="0" y="383"/>
                  </a:lnTo>
                  <a:lnTo>
                    <a:pt x="396" y="780"/>
                  </a:lnTo>
                  <a:lnTo>
                    <a:pt x="0" y="1178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6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3"/>
                  </a:lnTo>
                  <a:lnTo>
                    <a:pt x="1176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21"/>
            <p:cNvSpPr/>
            <p:nvPr/>
          </p:nvSpPr>
          <p:spPr>
            <a:xfrm>
              <a:off x="3384150" y="4400750"/>
              <a:ext cx="39050" cy="39000"/>
            </a:xfrm>
            <a:custGeom>
              <a:avLst/>
              <a:gdLst/>
              <a:ahLst/>
              <a:cxnLst/>
              <a:rect l="l" t="t" r="r" b="b"/>
              <a:pathLst>
                <a:path w="1562" h="1560" extrusionOk="0">
                  <a:moveTo>
                    <a:pt x="384" y="0"/>
                  </a:moveTo>
                  <a:lnTo>
                    <a:pt x="1" y="383"/>
                  </a:lnTo>
                  <a:lnTo>
                    <a:pt x="398" y="779"/>
                  </a:lnTo>
                  <a:lnTo>
                    <a:pt x="1" y="1176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1" y="1176"/>
                  </a:lnTo>
                  <a:lnTo>
                    <a:pt x="1164" y="781"/>
                  </a:lnTo>
                  <a:lnTo>
                    <a:pt x="1562" y="383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21"/>
            <p:cNvSpPr/>
            <p:nvPr/>
          </p:nvSpPr>
          <p:spPr>
            <a:xfrm>
              <a:off x="3432550" y="4449125"/>
              <a:ext cx="39025" cy="39025"/>
            </a:xfrm>
            <a:custGeom>
              <a:avLst/>
              <a:gdLst/>
              <a:ahLst/>
              <a:cxnLst/>
              <a:rect l="l" t="t" r="r" b="b"/>
              <a:pathLst>
                <a:path w="1561" h="1561" extrusionOk="0">
                  <a:moveTo>
                    <a:pt x="384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8" y="1561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21"/>
            <p:cNvSpPr/>
            <p:nvPr/>
          </p:nvSpPr>
          <p:spPr>
            <a:xfrm>
              <a:off x="3088025" y="4213025"/>
              <a:ext cx="39025" cy="39025"/>
            </a:xfrm>
            <a:custGeom>
              <a:avLst/>
              <a:gdLst/>
              <a:ahLst/>
              <a:cxnLst/>
              <a:rect l="l" t="t" r="r" b="b"/>
              <a:pathLst>
                <a:path w="1561" h="1561" extrusionOk="0">
                  <a:moveTo>
                    <a:pt x="383" y="0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8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3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21"/>
            <p:cNvSpPr/>
            <p:nvPr/>
          </p:nvSpPr>
          <p:spPr>
            <a:xfrm>
              <a:off x="3136400" y="4261425"/>
              <a:ext cx="39025" cy="39000"/>
            </a:xfrm>
            <a:custGeom>
              <a:avLst/>
              <a:gdLst/>
              <a:ahLst/>
              <a:cxnLst/>
              <a:rect l="l" t="t" r="r" b="b"/>
              <a:pathLst>
                <a:path w="1561" h="1560" extrusionOk="0">
                  <a:moveTo>
                    <a:pt x="383" y="0"/>
                  </a:moveTo>
                  <a:lnTo>
                    <a:pt x="1" y="383"/>
                  </a:lnTo>
                  <a:lnTo>
                    <a:pt x="398" y="779"/>
                  </a:lnTo>
                  <a:lnTo>
                    <a:pt x="1" y="1177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1" y="1177"/>
                  </a:lnTo>
                  <a:lnTo>
                    <a:pt x="1164" y="781"/>
                  </a:lnTo>
                  <a:lnTo>
                    <a:pt x="1561" y="383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21"/>
            <p:cNvSpPr/>
            <p:nvPr/>
          </p:nvSpPr>
          <p:spPr>
            <a:xfrm>
              <a:off x="3184775" y="4309800"/>
              <a:ext cx="39025" cy="39025"/>
            </a:xfrm>
            <a:custGeom>
              <a:avLst/>
              <a:gdLst/>
              <a:ahLst/>
              <a:cxnLst/>
              <a:rect l="l" t="t" r="r" b="b"/>
              <a:pathLst>
                <a:path w="1561" h="1561" extrusionOk="0">
                  <a:moveTo>
                    <a:pt x="384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8" y="1561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21"/>
            <p:cNvSpPr/>
            <p:nvPr/>
          </p:nvSpPr>
          <p:spPr>
            <a:xfrm>
              <a:off x="3233175" y="4358200"/>
              <a:ext cx="39000" cy="39025"/>
            </a:xfrm>
            <a:custGeom>
              <a:avLst/>
              <a:gdLst/>
              <a:ahLst/>
              <a:cxnLst/>
              <a:rect l="l" t="t" r="r" b="b"/>
              <a:pathLst>
                <a:path w="1560" h="1561" extrusionOk="0">
                  <a:moveTo>
                    <a:pt x="384" y="0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7" y="1560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7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21"/>
            <p:cNvSpPr/>
            <p:nvPr/>
          </p:nvSpPr>
          <p:spPr>
            <a:xfrm>
              <a:off x="3281550" y="4406550"/>
              <a:ext cx="39025" cy="39025"/>
            </a:xfrm>
            <a:custGeom>
              <a:avLst/>
              <a:gdLst/>
              <a:ahLst/>
              <a:cxnLst/>
              <a:rect l="l" t="t" r="r" b="b"/>
              <a:pathLst>
                <a:path w="1561" h="1561" extrusionOk="0">
                  <a:moveTo>
                    <a:pt x="384" y="1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4" y="1561"/>
                  </a:lnTo>
                  <a:lnTo>
                    <a:pt x="781" y="1165"/>
                  </a:lnTo>
                  <a:lnTo>
                    <a:pt x="1178" y="1561"/>
                  </a:lnTo>
                  <a:lnTo>
                    <a:pt x="1560" y="1178"/>
                  </a:lnTo>
                  <a:lnTo>
                    <a:pt x="1164" y="781"/>
                  </a:lnTo>
                  <a:lnTo>
                    <a:pt x="1560" y="384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21"/>
            <p:cNvSpPr/>
            <p:nvPr/>
          </p:nvSpPr>
          <p:spPr>
            <a:xfrm>
              <a:off x="3329950" y="4454950"/>
              <a:ext cx="39025" cy="39025"/>
            </a:xfrm>
            <a:custGeom>
              <a:avLst/>
              <a:gdLst/>
              <a:ahLst/>
              <a:cxnLst/>
              <a:rect l="l" t="t" r="r" b="b"/>
              <a:pathLst>
                <a:path w="1561" h="1561" extrusionOk="0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0"/>
                  </a:lnTo>
                  <a:lnTo>
                    <a:pt x="781" y="1163"/>
                  </a:lnTo>
                  <a:lnTo>
                    <a:pt x="1177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7" y="1"/>
                  </a:lnTo>
                  <a:lnTo>
                    <a:pt x="780" y="397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21"/>
            <p:cNvSpPr/>
            <p:nvPr/>
          </p:nvSpPr>
          <p:spPr>
            <a:xfrm>
              <a:off x="3378325" y="4503350"/>
              <a:ext cx="39025" cy="39000"/>
            </a:xfrm>
            <a:custGeom>
              <a:avLst/>
              <a:gdLst/>
              <a:ahLst/>
              <a:cxnLst/>
              <a:rect l="l" t="t" r="r" b="b"/>
              <a:pathLst>
                <a:path w="1561" h="1560" extrusionOk="0">
                  <a:moveTo>
                    <a:pt x="383" y="0"/>
                  </a:moveTo>
                  <a:lnTo>
                    <a:pt x="1" y="383"/>
                  </a:lnTo>
                  <a:lnTo>
                    <a:pt x="398" y="780"/>
                  </a:lnTo>
                  <a:lnTo>
                    <a:pt x="1" y="1177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1" y="1177"/>
                  </a:lnTo>
                  <a:lnTo>
                    <a:pt x="1164" y="780"/>
                  </a:lnTo>
                  <a:lnTo>
                    <a:pt x="1561" y="384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1" name="Google Shape;841;p21"/>
          <p:cNvGrpSpPr/>
          <p:nvPr/>
        </p:nvGrpSpPr>
        <p:grpSpPr>
          <a:xfrm>
            <a:off x="8769625" y="3768025"/>
            <a:ext cx="229075" cy="1063850"/>
            <a:chOff x="6963625" y="2302750"/>
            <a:chExt cx="229075" cy="1063850"/>
          </a:xfrm>
        </p:grpSpPr>
        <p:sp>
          <p:nvSpPr>
            <p:cNvPr id="842" name="Google Shape;842;p21"/>
            <p:cNvSpPr/>
            <p:nvPr/>
          </p:nvSpPr>
          <p:spPr>
            <a:xfrm>
              <a:off x="6963625" y="2302750"/>
              <a:ext cx="229075" cy="137775"/>
            </a:xfrm>
            <a:custGeom>
              <a:avLst/>
              <a:gdLst/>
              <a:ahLst/>
              <a:cxnLst/>
              <a:rect l="l" t="t" r="r" b="b"/>
              <a:pathLst>
                <a:path w="9163" h="5511" extrusionOk="0">
                  <a:moveTo>
                    <a:pt x="4582" y="1"/>
                  </a:moveTo>
                  <a:lnTo>
                    <a:pt x="1" y="4582"/>
                  </a:lnTo>
                  <a:lnTo>
                    <a:pt x="930" y="5511"/>
                  </a:lnTo>
                  <a:lnTo>
                    <a:pt x="4582" y="1860"/>
                  </a:lnTo>
                  <a:lnTo>
                    <a:pt x="8232" y="5511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21"/>
            <p:cNvSpPr/>
            <p:nvPr/>
          </p:nvSpPr>
          <p:spPr>
            <a:xfrm>
              <a:off x="6963625" y="2405625"/>
              <a:ext cx="229075" cy="137800"/>
            </a:xfrm>
            <a:custGeom>
              <a:avLst/>
              <a:gdLst/>
              <a:ahLst/>
              <a:cxnLst/>
              <a:rect l="l" t="t" r="r" b="b"/>
              <a:pathLst>
                <a:path w="9163" h="5512" extrusionOk="0">
                  <a:moveTo>
                    <a:pt x="4582" y="1"/>
                  </a:moveTo>
                  <a:lnTo>
                    <a:pt x="1" y="4582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21"/>
            <p:cNvSpPr/>
            <p:nvPr/>
          </p:nvSpPr>
          <p:spPr>
            <a:xfrm>
              <a:off x="6963625" y="2508550"/>
              <a:ext cx="229075" cy="137800"/>
            </a:xfrm>
            <a:custGeom>
              <a:avLst/>
              <a:gdLst/>
              <a:ahLst/>
              <a:cxnLst/>
              <a:rect l="l" t="t" r="r" b="b"/>
              <a:pathLst>
                <a:path w="9163" h="5512" extrusionOk="0">
                  <a:moveTo>
                    <a:pt x="4582" y="0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59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21"/>
            <p:cNvSpPr/>
            <p:nvPr/>
          </p:nvSpPr>
          <p:spPr>
            <a:xfrm>
              <a:off x="6963625" y="2611450"/>
              <a:ext cx="229075" cy="137775"/>
            </a:xfrm>
            <a:custGeom>
              <a:avLst/>
              <a:gdLst/>
              <a:ahLst/>
              <a:cxnLst/>
              <a:rect l="l" t="t" r="r" b="b"/>
              <a:pathLst>
                <a:path w="9163" h="5511" extrusionOk="0">
                  <a:moveTo>
                    <a:pt x="4582" y="0"/>
                  </a:moveTo>
                  <a:lnTo>
                    <a:pt x="1" y="4581"/>
                  </a:lnTo>
                  <a:lnTo>
                    <a:pt x="930" y="5510"/>
                  </a:lnTo>
                  <a:lnTo>
                    <a:pt x="4582" y="1860"/>
                  </a:lnTo>
                  <a:lnTo>
                    <a:pt x="8232" y="5510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21"/>
            <p:cNvSpPr/>
            <p:nvPr/>
          </p:nvSpPr>
          <p:spPr>
            <a:xfrm>
              <a:off x="6963625" y="2714325"/>
              <a:ext cx="229075" cy="137800"/>
            </a:xfrm>
            <a:custGeom>
              <a:avLst/>
              <a:gdLst/>
              <a:ahLst/>
              <a:cxnLst/>
              <a:rect l="l" t="t" r="r" b="b"/>
              <a:pathLst>
                <a:path w="9163" h="5512" extrusionOk="0">
                  <a:moveTo>
                    <a:pt x="4582" y="1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61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21"/>
            <p:cNvSpPr/>
            <p:nvPr/>
          </p:nvSpPr>
          <p:spPr>
            <a:xfrm>
              <a:off x="6963625" y="2817225"/>
              <a:ext cx="229075" cy="137800"/>
            </a:xfrm>
            <a:custGeom>
              <a:avLst/>
              <a:gdLst/>
              <a:ahLst/>
              <a:cxnLst/>
              <a:rect l="l" t="t" r="r" b="b"/>
              <a:pathLst>
                <a:path w="9163" h="5512" extrusionOk="0">
                  <a:moveTo>
                    <a:pt x="4582" y="1"/>
                  </a:moveTo>
                  <a:lnTo>
                    <a:pt x="1" y="4582"/>
                  </a:lnTo>
                  <a:lnTo>
                    <a:pt x="930" y="5512"/>
                  </a:lnTo>
                  <a:lnTo>
                    <a:pt x="4582" y="1860"/>
                  </a:lnTo>
                  <a:lnTo>
                    <a:pt x="8232" y="5512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21"/>
            <p:cNvSpPr/>
            <p:nvPr/>
          </p:nvSpPr>
          <p:spPr>
            <a:xfrm>
              <a:off x="6963625" y="2920100"/>
              <a:ext cx="229075" cy="137800"/>
            </a:xfrm>
            <a:custGeom>
              <a:avLst/>
              <a:gdLst/>
              <a:ahLst/>
              <a:cxnLst/>
              <a:rect l="l" t="t" r="r" b="b"/>
              <a:pathLst>
                <a:path w="9163" h="5512" extrusionOk="0">
                  <a:moveTo>
                    <a:pt x="4582" y="1"/>
                  </a:moveTo>
                  <a:lnTo>
                    <a:pt x="1" y="4583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3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21"/>
            <p:cNvSpPr/>
            <p:nvPr/>
          </p:nvSpPr>
          <p:spPr>
            <a:xfrm>
              <a:off x="6963625" y="3023025"/>
              <a:ext cx="229075" cy="137800"/>
            </a:xfrm>
            <a:custGeom>
              <a:avLst/>
              <a:gdLst/>
              <a:ahLst/>
              <a:cxnLst/>
              <a:rect l="l" t="t" r="r" b="b"/>
              <a:pathLst>
                <a:path w="9163" h="5512" extrusionOk="0">
                  <a:moveTo>
                    <a:pt x="4582" y="0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60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21"/>
            <p:cNvSpPr/>
            <p:nvPr/>
          </p:nvSpPr>
          <p:spPr>
            <a:xfrm>
              <a:off x="6963625" y="3125925"/>
              <a:ext cx="229075" cy="137775"/>
            </a:xfrm>
            <a:custGeom>
              <a:avLst/>
              <a:gdLst/>
              <a:ahLst/>
              <a:cxnLst/>
              <a:rect l="l" t="t" r="r" b="b"/>
              <a:pathLst>
                <a:path w="9163" h="5511" extrusionOk="0">
                  <a:moveTo>
                    <a:pt x="4582" y="0"/>
                  </a:moveTo>
                  <a:lnTo>
                    <a:pt x="1" y="4581"/>
                  </a:lnTo>
                  <a:lnTo>
                    <a:pt x="930" y="5510"/>
                  </a:lnTo>
                  <a:lnTo>
                    <a:pt x="4582" y="1860"/>
                  </a:lnTo>
                  <a:lnTo>
                    <a:pt x="8232" y="5510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21"/>
            <p:cNvSpPr/>
            <p:nvPr/>
          </p:nvSpPr>
          <p:spPr>
            <a:xfrm>
              <a:off x="6963625" y="3228800"/>
              <a:ext cx="229075" cy="137800"/>
            </a:xfrm>
            <a:custGeom>
              <a:avLst/>
              <a:gdLst/>
              <a:ahLst/>
              <a:cxnLst/>
              <a:rect l="l" t="t" r="r" b="b"/>
              <a:pathLst>
                <a:path w="9163" h="5512" extrusionOk="0">
                  <a:moveTo>
                    <a:pt x="4582" y="1"/>
                  </a:moveTo>
                  <a:lnTo>
                    <a:pt x="1" y="4581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1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2" name="Google Shape;852;p21"/>
          <p:cNvSpPr/>
          <p:nvPr/>
        </p:nvSpPr>
        <p:spPr>
          <a:xfrm>
            <a:off x="0" y="0"/>
            <a:ext cx="1034061" cy="1034061"/>
          </a:xfrm>
          <a:custGeom>
            <a:avLst/>
            <a:gdLst/>
            <a:ahLst/>
            <a:cxnLst/>
            <a:rect l="l" t="t" r="r" b="b"/>
            <a:pathLst>
              <a:path w="19840" h="19840" extrusionOk="0">
                <a:moveTo>
                  <a:pt x="0" y="0"/>
                </a:moveTo>
                <a:lnTo>
                  <a:pt x="0" y="19840"/>
                </a:lnTo>
                <a:lnTo>
                  <a:pt x="19840" y="0"/>
                </a:lnTo>
                <a:close/>
              </a:path>
            </a:pathLst>
          </a:custGeom>
          <a:solidFill>
            <a:srgbClr val="FE524D">
              <a:alpha val="45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3" name="Google Shape;853;p21"/>
          <p:cNvSpPr/>
          <p:nvPr/>
        </p:nvSpPr>
        <p:spPr>
          <a:xfrm>
            <a:off x="191050" y="231175"/>
            <a:ext cx="1034061" cy="1034061"/>
          </a:xfrm>
          <a:custGeom>
            <a:avLst/>
            <a:gdLst/>
            <a:ahLst/>
            <a:cxnLst/>
            <a:rect l="l" t="t" r="r" b="b"/>
            <a:pathLst>
              <a:path w="19840" h="19840" extrusionOk="0">
                <a:moveTo>
                  <a:pt x="0" y="0"/>
                </a:moveTo>
                <a:lnTo>
                  <a:pt x="0" y="19840"/>
                </a:lnTo>
                <a:lnTo>
                  <a:pt x="19840" y="0"/>
                </a:lnTo>
                <a:close/>
              </a:path>
            </a:pathLst>
          </a:custGeom>
          <a:solidFill>
            <a:srgbClr val="99D7EF">
              <a:alpha val="562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cuerpo 1">
  <p:cSld name="TITLE_AND_BODY_2"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22"/>
          <p:cNvSpPr/>
          <p:nvPr/>
        </p:nvSpPr>
        <p:spPr>
          <a:xfrm>
            <a:off x="450" y="-42050"/>
            <a:ext cx="5860200" cy="5185500"/>
          </a:xfrm>
          <a:prstGeom prst="rtTriangle">
            <a:avLst/>
          </a:prstGeom>
          <a:solidFill>
            <a:srgbClr val="99D7EF">
              <a:alpha val="562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6" name="Google Shape;856;p22"/>
          <p:cNvSpPr/>
          <p:nvPr/>
        </p:nvSpPr>
        <p:spPr>
          <a:xfrm>
            <a:off x="-1034350" y="3669800"/>
            <a:ext cx="1885125" cy="1885125"/>
          </a:xfrm>
          <a:custGeom>
            <a:avLst/>
            <a:gdLst/>
            <a:ahLst/>
            <a:cxnLst/>
            <a:rect l="l" t="t" r="r" b="b"/>
            <a:pathLst>
              <a:path w="75405" h="75405" extrusionOk="0">
                <a:moveTo>
                  <a:pt x="37634" y="0"/>
                </a:moveTo>
                <a:cubicBezTo>
                  <a:pt x="37270" y="0"/>
                  <a:pt x="36976" y="295"/>
                  <a:pt x="36976" y="657"/>
                </a:cubicBezTo>
                <a:cubicBezTo>
                  <a:pt x="36976" y="1021"/>
                  <a:pt x="37270" y="1315"/>
                  <a:pt x="37634" y="1315"/>
                </a:cubicBezTo>
                <a:lnTo>
                  <a:pt x="37702" y="1315"/>
                </a:lnTo>
                <a:cubicBezTo>
                  <a:pt x="38544" y="1315"/>
                  <a:pt x="39394" y="1345"/>
                  <a:pt x="40230" y="1401"/>
                </a:cubicBezTo>
                <a:cubicBezTo>
                  <a:pt x="40245" y="1403"/>
                  <a:pt x="40260" y="1403"/>
                  <a:pt x="40276" y="1403"/>
                </a:cubicBezTo>
                <a:cubicBezTo>
                  <a:pt x="40629" y="1401"/>
                  <a:pt x="40919" y="1121"/>
                  <a:pt x="40931" y="767"/>
                </a:cubicBezTo>
                <a:cubicBezTo>
                  <a:pt x="40942" y="415"/>
                  <a:pt x="40672" y="114"/>
                  <a:pt x="40320" y="90"/>
                </a:cubicBezTo>
                <a:cubicBezTo>
                  <a:pt x="39454" y="30"/>
                  <a:pt x="38574" y="0"/>
                  <a:pt x="37702" y="0"/>
                </a:cubicBezTo>
                <a:close/>
                <a:moveTo>
                  <a:pt x="34992" y="98"/>
                </a:moveTo>
                <a:cubicBezTo>
                  <a:pt x="34976" y="98"/>
                  <a:pt x="34960" y="99"/>
                  <a:pt x="34943" y="100"/>
                </a:cubicBezTo>
                <a:cubicBezTo>
                  <a:pt x="34052" y="164"/>
                  <a:pt x="33152" y="262"/>
                  <a:pt x="32269" y="389"/>
                </a:cubicBezTo>
                <a:cubicBezTo>
                  <a:pt x="31928" y="438"/>
                  <a:pt x="31682" y="742"/>
                  <a:pt x="31706" y="1086"/>
                </a:cubicBezTo>
                <a:cubicBezTo>
                  <a:pt x="31730" y="1430"/>
                  <a:pt x="32018" y="1697"/>
                  <a:pt x="32362" y="1697"/>
                </a:cubicBezTo>
                <a:cubicBezTo>
                  <a:pt x="32393" y="1697"/>
                  <a:pt x="32426" y="1695"/>
                  <a:pt x="32457" y="1691"/>
                </a:cubicBezTo>
                <a:cubicBezTo>
                  <a:pt x="33309" y="1568"/>
                  <a:pt x="34177" y="1473"/>
                  <a:pt x="35039" y="1411"/>
                </a:cubicBezTo>
                <a:cubicBezTo>
                  <a:pt x="35401" y="1385"/>
                  <a:pt x="35673" y="1070"/>
                  <a:pt x="35647" y="707"/>
                </a:cubicBezTo>
                <a:cubicBezTo>
                  <a:pt x="35622" y="362"/>
                  <a:pt x="35334" y="98"/>
                  <a:pt x="34992" y="98"/>
                </a:cubicBezTo>
                <a:close/>
                <a:moveTo>
                  <a:pt x="42905" y="362"/>
                </a:moveTo>
                <a:cubicBezTo>
                  <a:pt x="42581" y="362"/>
                  <a:pt x="42299" y="599"/>
                  <a:pt x="42253" y="928"/>
                </a:cubicBezTo>
                <a:cubicBezTo>
                  <a:pt x="42202" y="1288"/>
                  <a:pt x="42453" y="1621"/>
                  <a:pt x="42813" y="1671"/>
                </a:cubicBezTo>
                <a:cubicBezTo>
                  <a:pt x="43667" y="1792"/>
                  <a:pt x="44528" y="1943"/>
                  <a:pt x="45370" y="2124"/>
                </a:cubicBezTo>
                <a:cubicBezTo>
                  <a:pt x="45415" y="2134"/>
                  <a:pt x="45462" y="2139"/>
                  <a:pt x="45508" y="2139"/>
                </a:cubicBezTo>
                <a:cubicBezTo>
                  <a:pt x="45844" y="2137"/>
                  <a:pt x="46126" y="1884"/>
                  <a:pt x="46161" y="1550"/>
                </a:cubicBezTo>
                <a:cubicBezTo>
                  <a:pt x="46195" y="1215"/>
                  <a:pt x="45974" y="908"/>
                  <a:pt x="45646" y="838"/>
                </a:cubicBezTo>
                <a:cubicBezTo>
                  <a:pt x="44773" y="651"/>
                  <a:pt x="43882" y="493"/>
                  <a:pt x="42996" y="368"/>
                </a:cubicBezTo>
                <a:cubicBezTo>
                  <a:pt x="42965" y="364"/>
                  <a:pt x="42935" y="362"/>
                  <a:pt x="42905" y="362"/>
                </a:cubicBezTo>
                <a:close/>
                <a:moveTo>
                  <a:pt x="29768" y="852"/>
                </a:moveTo>
                <a:cubicBezTo>
                  <a:pt x="29720" y="852"/>
                  <a:pt x="29671" y="857"/>
                  <a:pt x="29622" y="868"/>
                </a:cubicBezTo>
                <a:cubicBezTo>
                  <a:pt x="28747" y="1059"/>
                  <a:pt x="27870" y="1284"/>
                  <a:pt x="27016" y="1537"/>
                </a:cubicBezTo>
                <a:cubicBezTo>
                  <a:pt x="26701" y="1629"/>
                  <a:pt x="26502" y="1937"/>
                  <a:pt x="26549" y="2262"/>
                </a:cubicBezTo>
                <a:cubicBezTo>
                  <a:pt x="26595" y="2585"/>
                  <a:pt x="26874" y="2825"/>
                  <a:pt x="27201" y="2825"/>
                </a:cubicBezTo>
                <a:cubicBezTo>
                  <a:pt x="27264" y="2825"/>
                  <a:pt x="27327" y="2816"/>
                  <a:pt x="27387" y="2797"/>
                </a:cubicBezTo>
                <a:cubicBezTo>
                  <a:pt x="28213" y="2554"/>
                  <a:pt x="29059" y="2337"/>
                  <a:pt x="29902" y="2153"/>
                </a:cubicBezTo>
                <a:cubicBezTo>
                  <a:pt x="30259" y="2078"/>
                  <a:pt x="30487" y="1725"/>
                  <a:pt x="30408" y="1369"/>
                </a:cubicBezTo>
                <a:cubicBezTo>
                  <a:pt x="30341" y="1061"/>
                  <a:pt x="30070" y="852"/>
                  <a:pt x="29768" y="852"/>
                </a:cubicBezTo>
                <a:close/>
                <a:moveTo>
                  <a:pt x="48088" y="1475"/>
                </a:moveTo>
                <a:cubicBezTo>
                  <a:pt x="47802" y="1475"/>
                  <a:pt x="47541" y="1663"/>
                  <a:pt x="47457" y="1949"/>
                </a:cubicBezTo>
                <a:cubicBezTo>
                  <a:pt x="47357" y="2290"/>
                  <a:pt x="47548" y="2650"/>
                  <a:pt x="47886" y="2758"/>
                </a:cubicBezTo>
                <a:cubicBezTo>
                  <a:pt x="48713" y="2999"/>
                  <a:pt x="49542" y="3274"/>
                  <a:pt x="50352" y="3573"/>
                </a:cubicBezTo>
                <a:cubicBezTo>
                  <a:pt x="50425" y="3601"/>
                  <a:pt x="50502" y="3614"/>
                  <a:pt x="50581" y="3615"/>
                </a:cubicBezTo>
                <a:cubicBezTo>
                  <a:pt x="50582" y="3615"/>
                  <a:pt x="50583" y="3615"/>
                  <a:pt x="50583" y="3615"/>
                </a:cubicBezTo>
                <a:cubicBezTo>
                  <a:pt x="50901" y="3615"/>
                  <a:pt x="51173" y="3387"/>
                  <a:pt x="51230" y="3074"/>
                </a:cubicBezTo>
                <a:cubicBezTo>
                  <a:pt x="51285" y="2760"/>
                  <a:pt x="51109" y="2451"/>
                  <a:pt x="50809" y="2340"/>
                </a:cubicBezTo>
                <a:cubicBezTo>
                  <a:pt x="49970" y="2030"/>
                  <a:pt x="49111" y="1746"/>
                  <a:pt x="48254" y="1497"/>
                </a:cubicBezTo>
                <a:cubicBezTo>
                  <a:pt x="48199" y="1482"/>
                  <a:pt x="48143" y="1475"/>
                  <a:pt x="48088" y="1475"/>
                </a:cubicBezTo>
                <a:close/>
                <a:moveTo>
                  <a:pt x="24687" y="2351"/>
                </a:moveTo>
                <a:cubicBezTo>
                  <a:pt x="24612" y="2351"/>
                  <a:pt x="24537" y="2363"/>
                  <a:pt x="24462" y="2390"/>
                </a:cubicBezTo>
                <a:cubicBezTo>
                  <a:pt x="23628" y="2704"/>
                  <a:pt x="22793" y="3052"/>
                  <a:pt x="21983" y="3424"/>
                </a:cubicBezTo>
                <a:cubicBezTo>
                  <a:pt x="21701" y="3553"/>
                  <a:pt x="21548" y="3860"/>
                  <a:pt x="21614" y="4162"/>
                </a:cubicBezTo>
                <a:cubicBezTo>
                  <a:pt x="21681" y="4464"/>
                  <a:pt x="21948" y="4679"/>
                  <a:pt x="22257" y="4679"/>
                </a:cubicBezTo>
                <a:cubicBezTo>
                  <a:pt x="22352" y="4679"/>
                  <a:pt x="22445" y="4658"/>
                  <a:pt x="22530" y="4620"/>
                </a:cubicBezTo>
                <a:cubicBezTo>
                  <a:pt x="23313" y="4259"/>
                  <a:pt x="24119" y="3924"/>
                  <a:pt x="24925" y="3622"/>
                </a:cubicBezTo>
                <a:cubicBezTo>
                  <a:pt x="25261" y="3492"/>
                  <a:pt x="25430" y="3115"/>
                  <a:pt x="25304" y="2777"/>
                </a:cubicBezTo>
                <a:cubicBezTo>
                  <a:pt x="25204" y="2514"/>
                  <a:pt x="24954" y="2351"/>
                  <a:pt x="24687" y="2351"/>
                </a:cubicBezTo>
                <a:close/>
                <a:moveTo>
                  <a:pt x="53027" y="3309"/>
                </a:moveTo>
                <a:cubicBezTo>
                  <a:pt x="52778" y="3309"/>
                  <a:pt x="52538" y="3452"/>
                  <a:pt x="52428" y="3694"/>
                </a:cubicBezTo>
                <a:cubicBezTo>
                  <a:pt x="52278" y="4024"/>
                  <a:pt x="52425" y="4414"/>
                  <a:pt x="52755" y="4564"/>
                </a:cubicBezTo>
                <a:cubicBezTo>
                  <a:pt x="53539" y="4921"/>
                  <a:pt x="54322" y="5311"/>
                  <a:pt x="55080" y="5725"/>
                </a:cubicBezTo>
                <a:cubicBezTo>
                  <a:pt x="55176" y="5778"/>
                  <a:pt x="55285" y="5805"/>
                  <a:pt x="55395" y="5805"/>
                </a:cubicBezTo>
                <a:cubicBezTo>
                  <a:pt x="55695" y="5805"/>
                  <a:pt x="55958" y="5601"/>
                  <a:pt x="56032" y="5310"/>
                </a:cubicBezTo>
                <a:cubicBezTo>
                  <a:pt x="56106" y="5019"/>
                  <a:pt x="55973" y="4714"/>
                  <a:pt x="55708" y="4570"/>
                </a:cubicBezTo>
                <a:cubicBezTo>
                  <a:pt x="54922" y="4142"/>
                  <a:pt x="54112" y="3737"/>
                  <a:pt x="53299" y="3368"/>
                </a:cubicBezTo>
                <a:cubicBezTo>
                  <a:pt x="53211" y="3328"/>
                  <a:pt x="53118" y="3309"/>
                  <a:pt x="53027" y="3309"/>
                </a:cubicBezTo>
                <a:close/>
                <a:moveTo>
                  <a:pt x="19896" y="4552"/>
                </a:moveTo>
                <a:cubicBezTo>
                  <a:pt x="19790" y="4552"/>
                  <a:pt x="19681" y="4578"/>
                  <a:pt x="19581" y="4633"/>
                </a:cubicBezTo>
                <a:cubicBezTo>
                  <a:pt x="18800" y="5063"/>
                  <a:pt x="18023" y="5526"/>
                  <a:pt x="17272" y="6011"/>
                </a:cubicBezTo>
                <a:cubicBezTo>
                  <a:pt x="17027" y="6169"/>
                  <a:pt x="16916" y="6470"/>
                  <a:pt x="16998" y="6749"/>
                </a:cubicBezTo>
                <a:cubicBezTo>
                  <a:pt x="17080" y="7029"/>
                  <a:pt x="17337" y="7220"/>
                  <a:pt x="17629" y="7221"/>
                </a:cubicBezTo>
                <a:cubicBezTo>
                  <a:pt x="17755" y="7221"/>
                  <a:pt x="17880" y="7185"/>
                  <a:pt x="17986" y="7116"/>
                </a:cubicBezTo>
                <a:cubicBezTo>
                  <a:pt x="18710" y="6648"/>
                  <a:pt x="19459" y="6200"/>
                  <a:pt x="20214" y="5786"/>
                </a:cubicBezTo>
                <a:cubicBezTo>
                  <a:pt x="20532" y="5612"/>
                  <a:pt x="20649" y="5212"/>
                  <a:pt x="20474" y="4893"/>
                </a:cubicBezTo>
                <a:cubicBezTo>
                  <a:pt x="20354" y="4675"/>
                  <a:pt x="20129" y="4552"/>
                  <a:pt x="19896" y="4552"/>
                </a:cubicBezTo>
                <a:close/>
                <a:moveTo>
                  <a:pt x="57672" y="5837"/>
                </a:moveTo>
                <a:cubicBezTo>
                  <a:pt x="57456" y="5837"/>
                  <a:pt x="57244" y="5944"/>
                  <a:pt x="57119" y="6139"/>
                </a:cubicBezTo>
                <a:cubicBezTo>
                  <a:pt x="56922" y="6445"/>
                  <a:pt x="57011" y="6852"/>
                  <a:pt x="57316" y="7049"/>
                </a:cubicBezTo>
                <a:cubicBezTo>
                  <a:pt x="58043" y="7514"/>
                  <a:pt x="58761" y="8012"/>
                  <a:pt x="59452" y="8529"/>
                </a:cubicBezTo>
                <a:cubicBezTo>
                  <a:pt x="59564" y="8612"/>
                  <a:pt x="59701" y="8658"/>
                  <a:pt x="59841" y="8658"/>
                </a:cubicBezTo>
                <a:cubicBezTo>
                  <a:pt x="59842" y="8658"/>
                  <a:pt x="59844" y="8658"/>
                  <a:pt x="59846" y="8658"/>
                </a:cubicBezTo>
                <a:lnTo>
                  <a:pt x="59846" y="8659"/>
                </a:lnTo>
                <a:cubicBezTo>
                  <a:pt x="60129" y="8659"/>
                  <a:pt x="60381" y="8478"/>
                  <a:pt x="60470" y="8209"/>
                </a:cubicBezTo>
                <a:cubicBezTo>
                  <a:pt x="60560" y="7940"/>
                  <a:pt x="60466" y="7644"/>
                  <a:pt x="60240" y="7474"/>
                </a:cubicBezTo>
                <a:cubicBezTo>
                  <a:pt x="59524" y="6940"/>
                  <a:pt x="58779" y="6424"/>
                  <a:pt x="58028" y="5942"/>
                </a:cubicBezTo>
                <a:cubicBezTo>
                  <a:pt x="57917" y="5871"/>
                  <a:pt x="57794" y="5837"/>
                  <a:pt x="57672" y="5837"/>
                </a:cubicBezTo>
                <a:close/>
                <a:moveTo>
                  <a:pt x="15473" y="7408"/>
                </a:moveTo>
                <a:cubicBezTo>
                  <a:pt x="15330" y="7408"/>
                  <a:pt x="15187" y="7454"/>
                  <a:pt x="15066" y="7550"/>
                </a:cubicBezTo>
                <a:cubicBezTo>
                  <a:pt x="14352" y="8086"/>
                  <a:pt x="13648" y="8655"/>
                  <a:pt x="12974" y="9242"/>
                </a:cubicBezTo>
                <a:cubicBezTo>
                  <a:pt x="12767" y="9422"/>
                  <a:pt x="12694" y="9711"/>
                  <a:pt x="12790" y="9969"/>
                </a:cubicBezTo>
                <a:cubicBezTo>
                  <a:pt x="12886" y="10226"/>
                  <a:pt x="13131" y="10395"/>
                  <a:pt x="13406" y="10395"/>
                </a:cubicBezTo>
                <a:cubicBezTo>
                  <a:pt x="13564" y="10395"/>
                  <a:pt x="13717" y="10339"/>
                  <a:pt x="13837" y="10235"/>
                </a:cubicBezTo>
                <a:cubicBezTo>
                  <a:pt x="14487" y="9668"/>
                  <a:pt x="15167" y="9118"/>
                  <a:pt x="15855" y="8601"/>
                </a:cubicBezTo>
                <a:cubicBezTo>
                  <a:pt x="16156" y="8387"/>
                  <a:pt x="16221" y="7966"/>
                  <a:pt x="15998" y="7670"/>
                </a:cubicBezTo>
                <a:cubicBezTo>
                  <a:pt x="15869" y="7498"/>
                  <a:pt x="15672" y="7408"/>
                  <a:pt x="15473" y="7408"/>
                </a:cubicBezTo>
                <a:close/>
                <a:moveTo>
                  <a:pt x="61907" y="9000"/>
                </a:moveTo>
                <a:cubicBezTo>
                  <a:pt x="61722" y="9000"/>
                  <a:pt x="61539" y="9077"/>
                  <a:pt x="61409" y="9228"/>
                </a:cubicBezTo>
                <a:cubicBezTo>
                  <a:pt x="61172" y="9503"/>
                  <a:pt x="61203" y="9919"/>
                  <a:pt x="61478" y="10156"/>
                </a:cubicBezTo>
                <a:cubicBezTo>
                  <a:pt x="62129" y="10719"/>
                  <a:pt x="62770" y="11313"/>
                  <a:pt x="63382" y="11923"/>
                </a:cubicBezTo>
                <a:cubicBezTo>
                  <a:pt x="63505" y="12045"/>
                  <a:pt x="63671" y="12115"/>
                  <a:pt x="63846" y="12115"/>
                </a:cubicBezTo>
                <a:lnTo>
                  <a:pt x="63846" y="12114"/>
                </a:lnTo>
                <a:cubicBezTo>
                  <a:pt x="64112" y="12114"/>
                  <a:pt x="64351" y="11953"/>
                  <a:pt x="64453" y="11707"/>
                </a:cubicBezTo>
                <a:cubicBezTo>
                  <a:pt x="64554" y="11461"/>
                  <a:pt x="64497" y="11178"/>
                  <a:pt x="64309" y="10990"/>
                </a:cubicBezTo>
                <a:cubicBezTo>
                  <a:pt x="63675" y="10359"/>
                  <a:pt x="63012" y="9742"/>
                  <a:pt x="62337" y="9160"/>
                </a:cubicBezTo>
                <a:cubicBezTo>
                  <a:pt x="62212" y="9053"/>
                  <a:pt x="62059" y="9000"/>
                  <a:pt x="61907" y="9000"/>
                </a:cubicBezTo>
                <a:close/>
                <a:moveTo>
                  <a:pt x="11466" y="10893"/>
                </a:moveTo>
                <a:cubicBezTo>
                  <a:pt x="11301" y="10893"/>
                  <a:pt x="11136" y="10955"/>
                  <a:pt x="11008" y="11078"/>
                </a:cubicBezTo>
                <a:cubicBezTo>
                  <a:pt x="10377" y="11711"/>
                  <a:pt x="9760" y="12374"/>
                  <a:pt x="9176" y="13049"/>
                </a:cubicBezTo>
                <a:cubicBezTo>
                  <a:pt x="9009" y="13245"/>
                  <a:pt x="8969" y="13519"/>
                  <a:pt x="9076" y="13753"/>
                </a:cubicBezTo>
                <a:cubicBezTo>
                  <a:pt x="9183" y="13987"/>
                  <a:pt x="9417" y="14137"/>
                  <a:pt x="9674" y="14138"/>
                </a:cubicBezTo>
                <a:cubicBezTo>
                  <a:pt x="9864" y="14138"/>
                  <a:pt x="10046" y="14055"/>
                  <a:pt x="10171" y="13910"/>
                </a:cubicBezTo>
                <a:cubicBezTo>
                  <a:pt x="10735" y="13258"/>
                  <a:pt x="11329" y="12618"/>
                  <a:pt x="11939" y="12007"/>
                </a:cubicBezTo>
                <a:cubicBezTo>
                  <a:pt x="12188" y="11748"/>
                  <a:pt x="12184" y="11338"/>
                  <a:pt x="11930" y="11085"/>
                </a:cubicBezTo>
                <a:cubicBezTo>
                  <a:pt x="11802" y="10957"/>
                  <a:pt x="11634" y="10893"/>
                  <a:pt x="11466" y="10893"/>
                </a:cubicBezTo>
                <a:close/>
                <a:moveTo>
                  <a:pt x="65651" y="12730"/>
                </a:moveTo>
                <a:cubicBezTo>
                  <a:pt x="65498" y="12730"/>
                  <a:pt x="65344" y="12783"/>
                  <a:pt x="65219" y="12892"/>
                </a:cubicBezTo>
                <a:cubicBezTo>
                  <a:pt x="64945" y="13130"/>
                  <a:pt x="64916" y="13545"/>
                  <a:pt x="65155" y="13820"/>
                </a:cubicBezTo>
                <a:cubicBezTo>
                  <a:pt x="65721" y="14470"/>
                  <a:pt x="66271" y="15148"/>
                  <a:pt x="66790" y="15838"/>
                </a:cubicBezTo>
                <a:cubicBezTo>
                  <a:pt x="66914" y="16003"/>
                  <a:pt x="67109" y="16099"/>
                  <a:pt x="67315" y="16099"/>
                </a:cubicBezTo>
                <a:lnTo>
                  <a:pt x="67317" y="16099"/>
                </a:lnTo>
                <a:cubicBezTo>
                  <a:pt x="67565" y="16099"/>
                  <a:pt x="67793" y="15958"/>
                  <a:pt x="67904" y="15734"/>
                </a:cubicBezTo>
                <a:cubicBezTo>
                  <a:pt x="68016" y="15512"/>
                  <a:pt x="67991" y="15246"/>
                  <a:pt x="67841" y="15046"/>
                </a:cubicBezTo>
                <a:cubicBezTo>
                  <a:pt x="67303" y="14332"/>
                  <a:pt x="66733" y="13628"/>
                  <a:pt x="66148" y="12956"/>
                </a:cubicBezTo>
                <a:cubicBezTo>
                  <a:pt x="66018" y="12806"/>
                  <a:pt x="65835" y="12730"/>
                  <a:pt x="65651" y="12730"/>
                </a:cubicBezTo>
                <a:close/>
                <a:moveTo>
                  <a:pt x="8017" y="14883"/>
                </a:moveTo>
                <a:cubicBezTo>
                  <a:pt x="7816" y="14883"/>
                  <a:pt x="7619" y="14974"/>
                  <a:pt x="7490" y="15147"/>
                </a:cubicBezTo>
                <a:cubicBezTo>
                  <a:pt x="6954" y="15863"/>
                  <a:pt x="6438" y="16607"/>
                  <a:pt x="5955" y="17360"/>
                </a:cubicBezTo>
                <a:cubicBezTo>
                  <a:pt x="5675" y="17796"/>
                  <a:pt x="5988" y="18371"/>
                  <a:pt x="6508" y="18372"/>
                </a:cubicBezTo>
                <a:cubicBezTo>
                  <a:pt x="6731" y="18372"/>
                  <a:pt x="6941" y="18258"/>
                  <a:pt x="7062" y="18069"/>
                </a:cubicBezTo>
                <a:cubicBezTo>
                  <a:pt x="7527" y="17343"/>
                  <a:pt x="8026" y="16625"/>
                  <a:pt x="8543" y="15935"/>
                </a:cubicBezTo>
                <a:cubicBezTo>
                  <a:pt x="8760" y="15644"/>
                  <a:pt x="8700" y="15232"/>
                  <a:pt x="8410" y="15014"/>
                </a:cubicBezTo>
                <a:cubicBezTo>
                  <a:pt x="8292" y="14926"/>
                  <a:pt x="8154" y="14883"/>
                  <a:pt x="8017" y="14883"/>
                </a:cubicBezTo>
                <a:close/>
                <a:moveTo>
                  <a:pt x="68828" y="16948"/>
                </a:moveTo>
                <a:cubicBezTo>
                  <a:pt x="68705" y="16948"/>
                  <a:pt x="68582" y="16982"/>
                  <a:pt x="68472" y="17054"/>
                </a:cubicBezTo>
                <a:cubicBezTo>
                  <a:pt x="68166" y="17252"/>
                  <a:pt x="68079" y="17660"/>
                  <a:pt x="68278" y="17965"/>
                </a:cubicBezTo>
                <a:cubicBezTo>
                  <a:pt x="68744" y="18688"/>
                  <a:pt x="69192" y="19437"/>
                  <a:pt x="69608" y="20193"/>
                </a:cubicBezTo>
                <a:cubicBezTo>
                  <a:pt x="69723" y="20403"/>
                  <a:pt x="69945" y="20534"/>
                  <a:pt x="70184" y="20534"/>
                </a:cubicBezTo>
                <a:lnTo>
                  <a:pt x="70186" y="20534"/>
                </a:lnTo>
                <a:cubicBezTo>
                  <a:pt x="70686" y="20534"/>
                  <a:pt x="71002" y="19997"/>
                  <a:pt x="70761" y="19559"/>
                </a:cubicBezTo>
                <a:cubicBezTo>
                  <a:pt x="70330" y="18776"/>
                  <a:pt x="69866" y="17999"/>
                  <a:pt x="69382" y="17251"/>
                </a:cubicBezTo>
                <a:cubicBezTo>
                  <a:pt x="69256" y="17055"/>
                  <a:pt x="69044" y="16948"/>
                  <a:pt x="68828" y="16948"/>
                </a:cubicBezTo>
                <a:close/>
                <a:moveTo>
                  <a:pt x="5160" y="19332"/>
                </a:moveTo>
                <a:cubicBezTo>
                  <a:pt x="4927" y="19332"/>
                  <a:pt x="4701" y="19456"/>
                  <a:pt x="4582" y="19674"/>
                </a:cubicBezTo>
                <a:cubicBezTo>
                  <a:pt x="4154" y="20460"/>
                  <a:pt x="3748" y="21271"/>
                  <a:pt x="3378" y="22083"/>
                </a:cubicBezTo>
                <a:cubicBezTo>
                  <a:pt x="3180" y="22519"/>
                  <a:pt x="3498" y="23014"/>
                  <a:pt x="3976" y="23015"/>
                </a:cubicBezTo>
                <a:cubicBezTo>
                  <a:pt x="4234" y="23015"/>
                  <a:pt x="4468" y="22864"/>
                  <a:pt x="4574" y="22629"/>
                </a:cubicBezTo>
                <a:cubicBezTo>
                  <a:pt x="4932" y="21844"/>
                  <a:pt x="5324" y="21062"/>
                  <a:pt x="5737" y="20304"/>
                </a:cubicBezTo>
                <a:cubicBezTo>
                  <a:pt x="5910" y="19986"/>
                  <a:pt x="5793" y="19586"/>
                  <a:pt x="5474" y="19413"/>
                </a:cubicBezTo>
                <a:cubicBezTo>
                  <a:pt x="5374" y="19358"/>
                  <a:pt x="5266" y="19332"/>
                  <a:pt x="5160" y="19332"/>
                </a:cubicBezTo>
                <a:close/>
                <a:moveTo>
                  <a:pt x="71375" y="21582"/>
                </a:moveTo>
                <a:cubicBezTo>
                  <a:pt x="71283" y="21582"/>
                  <a:pt x="71189" y="21601"/>
                  <a:pt x="71100" y="21642"/>
                </a:cubicBezTo>
                <a:cubicBezTo>
                  <a:pt x="70772" y="21793"/>
                  <a:pt x="70628" y="22181"/>
                  <a:pt x="70775" y="22510"/>
                </a:cubicBezTo>
                <a:cubicBezTo>
                  <a:pt x="71137" y="23294"/>
                  <a:pt x="71473" y="24100"/>
                  <a:pt x="71774" y="24904"/>
                </a:cubicBezTo>
                <a:cubicBezTo>
                  <a:pt x="71872" y="25160"/>
                  <a:pt x="72117" y="25329"/>
                  <a:pt x="72391" y="25329"/>
                </a:cubicBezTo>
                <a:cubicBezTo>
                  <a:pt x="72850" y="25328"/>
                  <a:pt x="73167" y="24870"/>
                  <a:pt x="73006" y="24440"/>
                </a:cubicBezTo>
                <a:cubicBezTo>
                  <a:pt x="72692" y="23607"/>
                  <a:pt x="72345" y="22772"/>
                  <a:pt x="71970" y="21960"/>
                </a:cubicBezTo>
                <a:cubicBezTo>
                  <a:pt x="71859" y="21722"/>
                  <a:pt x="71622" y="21582"/>
                  <a:pt x="71375" y="21582"/>
                </a:cubicBezTo>
                <a:close/>
                <a:moveTo>
                  <a:pt x="2971" y="24130"/>
                </a:moveTo>
                <a:cubicBezTo>
                  <a:pt x="2699" y="24130"/>
                  <a:pt x="2444" y="24300"/>
                  <a:pt x="2349" y="24573"/>
                </a:cubicBezTo>
                <a:cubicBezTo>
                  <a:pt x="2039" y="25411"/>
                  <a:pt x="1754" y="26271"/>
                  <a:pt x="1504" y="27129"/>
                </a:cubicBezTo>
                <a:cubicBezTo>
                  <a:pt x="1381" y="27549"/>
                  <a:pt x="1697" y="27969"/>
                  <a:pt x="2135" y="27970"/>
                </a:cubicBezTo>
                <a:cubicBezTo>
                  <a:pt x="2428" y="27969"/>
                  <a:pt x="2684" y="27776"/>
                  <a:pt x="2766" y="27496"/>
                </a:cubicBezTo>
                <a:cubicBezTo>
                  <a:pt x="3007" y="26669"/>
                  <a:pt x="3282" y="25839"/>
                  <a:pt x="3582" y="25031"/>
                </a:cubicBezTo>
                <a:cubicBezTo>
                  <a:pt x="3718" y="24688"/>
                  <a:pt x="3545" y="24300"/>
                  <a:pt x="3199" y="24171"/>
                </a:cubicBezTo>
                <a:cubicBezTo>
                  <a:pt x="3124" y="24143"/>
                  <a:pt x="3047" y="24130"/>
                  <a:pt x="2971" y="24130"/>
                </a:cubicBezTo>
                <a:close/>
                <a:moveTo>
                  <a:pt x="73229" y="26514"/>
                </a:moveTo>
                <a:cubicBezTo>
                  <a:pt x="73167" y="26514"/>
                  <a:pt x="73104" y="26523"/>
                  <a:pt x="73042" y="26541"/>
                </a:cubicBezTo>
                <a:cubicBezTo>
                  <a:pt x="72691" y="26645"/>
                  <a:pt x="72493" y="27016"/>
                  <a:pt x="72600" y="27365"/>
                </a:cubicBezTo>
                <a:cubicBezTo>
                  <a:pt x="72845" y="28194"/>
                  <a:pt x="73062" y="29040"/>
                  <a:pt x="73245" y="29879"/>
                </a:cubicBezTo>
                <a:cubicBezTo>
                  <a:pt x="73312" y="30181"/>
                  <a:pt x="73579" y="30396"/>
                  <a:pt x="73887" y="30397"/>
                </a:cubicBezTo>
                <a:cubicBezTo>
                  <a:pt x="74307" y="30396"/>
                  <a:pt x="74619" y="30009"/>
                  <a:pt x="74530" y="29599"/>
                </a:cubicBezTo>
                <a:cubicBezTo>
                  <a:pt x="74341" y="28728"/>
                  <a:pt x="74114" y="27852"/>
                  <a:pt x="73861" y="26992"/>
                </a:cubicBezTo>
                <a:cubicBezTo>
                  <a:pt x="73779" y="26702"/>
                  <a:pt x="73515" y="26514"/>
                  <a:pt x="73229" y="26514"/>
                </a:cubicBezTo>
                <a:close/>
                <a:moveTo>
                  <a:pt x="1486" y="29218"/>
                </a:moveTo>
                <a:cubicBezTo>
                  <a:pt x="1183" y="29218"/>
                  <a:pt x="910" y="29428"/>
                  <a:pt x="844" y="29737"/>
                </a:cubicBezTo>
                <a:cubicBezTo>
                  <a:pt x="656" y="30609"/>
                  <a:pt x="498" y="31500"/>
                  <a:pt x="373" y="32386"/>
                </a:cubicBezTo>
                <a:cubicBezTo>
                  <a:pt x="317" y="32782"/>
                  <a:pt x="625" y="33135"/>
                  <a:pt x="1024" y="33135"/>
                </a:cubicBezTo>
                <a:cubicBezTo>
                  <a:pt x="1351" y="33135"/>
                  <a:pt x="1629" y="32893"/>
                  <a:pt x="1675" y="32570"/>
                </a:cubicBezTo>
                <a:cubicBezTo>
                  <a:pt x="1796" y="31715"/>
                  <a:pt x="1948" y="30855"/>
                  <a:pt x="2130" y="30014"/>
                </a:cubicBezTo>
                <a:cubicBezTo>
                  <a:pt x="2206" y="29659"/>
                  <a:pt x="1980" y="29309"/>
                  <a:pt x="1625" y="29233"/>
                </a:cubicBezTo>
                <a:cubicBezTo>
                  <a:pt x="1579" y="29223"/>
                  <a:pt x="1532" y="29218"/>
                  <a:pt x="1486" y="29218"/>
                </a:cubicBezTo>
                <a:close/>
                <a:moveTo>
                  <a:pt x="74362" y="31682"/>
                </a:moveTo>
                <a:cubicBezTo>
                  <a:pt x="74331" y="31682"/>
                  <a:pt x="74299" y="31684"/>
                  <a:pt x="74267" y="31688"/>
                </a:cubicBezTo>
                <a:cubicBezTo>
                  <a:pt x="73908" y="31741"/>
                  <a:pt x="73659" y="32074"/>
                  <a:pt x="73711" y="32433"/>
                </a:cubicBezTo>
                <a:cubicBezTo>
                  <a:pt x="73834" y="33283"/>
                  <a:pt x="73928" y="34152"/>
                  <a:pt x="73993" y="35015"/>
                </a:cubicBezTo>
                <a:cubicBezTo>
                  <a:pt x="74017" y="35359"/>
                  <a:pt x="74303" y="35624"/>
                  <a:pt x="74647" y="35625"/>
                </a:cubicBezTo>
                <a:cubicBezTo>
                  <a:pt x="74663" y="35625"/>
                  <a:pt x="74680" y="35624"/>
                  <a:pt x="74695" y="35623"/>
                </a:cubicBezTo>
                <a:cubicBezTo>
                  <a:pt x="75058" y="35597"/>
                  <a:pt x="75331" y="35281"/>
                  <a:pt x="75304" y="34920"/>
                </a:cubicBezTo>
                <a:cubicBezTo>
                  <a:pt x="75237" y="34024"/>
                  <a:pt x="75140" y="33125"/>
                  <a:pt x="75012" y="32245"/>
                </a:cubicBezTo>
                <a:cubicBezTo>
                  <a:pt x="74965" y="31918"/>
                  <a:pt x="74684" y="31682"/>
                  <a:pt x="74362" y="31682"/>
                </a:cubicBezTo>
                <a:close/>
                <a:moveTo>
                  <a:pt x="746" y="34455"/>
                </a:moveTo>
                <a:cubicBezTo>
                  <a:pt x="406" y="34455"/>
                  <a:pt x="119" y="34717"/>
                  <a:pt x="92" y="35062"/>
                </a:cubicBezTo>
                <a:cubicBezTo>
                  <a:pt x="31" y="35934"/>
                  <a:pt x="0" y="36823"/>
                  <a:pt x="0" y="37697"/>
                </a:cubicBezTo>
                <a:lnTo>
                  <a:pt x="0" y="37748"/>
                </a:lnTo>
                <a:cubicBezTo>
                  <a:pt x="0" y="38112"/>
                  <a:pt x="295" y="38405"/>
                  <a:pt x="659" y="38405"/>
                </a:cubicBezTo>
                <a:cubicBezTo>
                  <a:pt x="1021" y="38405"/>
                  <a:pt x="1316" y="38112"/>
                  <a:pt x="1316" y="37748"/>
                </a:cubicBezTo>
                <a:lnTo>
                  <a:pt x="1316" y="37702"/>
                </a:lnTo>
                <a:cubicBezTo>
                  <a:pt x="1316" y="36853"/>
                  <a:pt x="1345" y="35995"/>
                  <a:pt x="1404" y="35152"/>
                </a:cubicBezTo>
                <a:cubicBezTo>
                  <a:pt x="1425" y="34791"/>
                  <a:pt x="1153" y="34481"/>
                  <a:pt x="793" y="34457"/>
                </a:cubicBezTo>
                <a:cubicBezTo>
                  <a:pt x="777" y="34456"/>
                  <a:pt x="761" y="34455"/>
                  <a:pt x="746" y="34455"/>
                </a:cubicBezTo>
                <a:close/>
                <a:moveTo>
                  <a:pt x="74747" y="36952"/>
                </a:moveTo>
                <a:cubicBezTo>
                  <a:pt x="74384" y="36952"/>
                  <a:pt x="74089" y="37246"/>
                  <a:pt x="74089" y="37609"/>
                </a:cubicBezTo>
                <a:lnTo>
                  <a:pt x="74089" y="37703"/>
                </a:lnTo>
                <a:cubicBezTo>
                  <a:pt x="74089" y="38566"/>
                  <a:pt x="74059" y="39439"/>
                  <a:pt x="73998" y="40298"/>
                </a:cubicBezTo>
                <a:cubicBezTo>
                  <a:pt x="73973" y="40660"/>
                  <a:pt x="74245" y="40974"/>
                  <a:pt x="74608" y="41001"/>
                </a:cubicBezTo>
                <a:cubicBezTo>
                  <a:pt x="74624" y="41002"/>
                  <a:pt x="74639" y="41002"/>
                  <a:pt x="74655" y="41002"/>
                </a:cubicBezTo>
                <a:cubicBezTo>
                  <a:pt x="75000" y="41001"/>
                  <a:pt x="75285" y="40735"/>
                  <a:pt x="75311" y="40391"/>
                </a:cubicBezTo>
                <a:cubicBezTo>
                  <a:pt x="75373" y="39501"/>
                  <a:pt x="75405" y="38596"/>
                  <a:pt x="75405" y="37703"/>
                </a:cubicBezTo>
                <a:lnTo>
                  <a:pt x="75405" y="37609"/>
                </a:lnTo>
                <a:cubicBezTo>
                  <a:pt x="75405" y="37246"/>
                  <a:pt x="75110" y="36952"/>
                  <a:pt x="74747" y="36952"/>
                </a:cubicBezTo>
                <a:close/>
                <a:moveTo>
                  <a:pt x="754" y="39733"/>
                </a:moveTo>
                <a:cubicBezTo>
                  <a:pt x="739" y="39733"/>
                  <a:pt x="723" y="39734"/>
                  <a:pt x="707" y="39735"/>
                </a:cubicBezTo>
                <a:cubicBezTo>
                  <a:pt x="345" y="39760"/>
                  <a:pt x="72" y="40075"/>
                  <a:pt x="99" y="40438"/>
                </a:cubicBezTo>
                <a:cubicBezTo>
                  <a:pt x="163" y="41331"/>
                  <a:pt x="259" y="42230"/>
                  <a:pt x="386" y="43113"/>
                </a:cubicBezTo>
                <a:cubicBezTo>
                  <a:pt x="432" y="43435"/>
                  <a:pt x="710" y="43676"/>
                  <a:pt x="1035" y="43677"/>
                </a:cubicBezTo>
                <a:cubicBezTo>
                  <a:pt x="1068" y="43676"/>
                  <a:pt x="1099" y="43674"/>
                  <a:pt x="1130" y="43670"/>
                </a:cubicBezTo>
                <a:cubicBezTo>
                  <a:pt x="1489" y="43618"/>
                  <a:pt x="1738" y="43284"/>
                  <a:pt x="1687" y="42925"/>
                </a:cubicBezTo>
                <a:cubicBezTo>
                  <a:pt x="1565" y="42074"/>
                  <a:pt x="1472" y="41206"/>
                  <a:pt x="1410" y="40343"/>
                </a:cubicBezTo>
                <a:cubicBezTo>
                  <a:pt x="1385" y="39997"/>
                  <a:pt x="1096" y="39733"/>
                  <a:pt x="754" y="39733"/>
                </a:cubicBezTo>
                <a:close/>
                <a:moveTo>
                  <a:pt x="74373" y="42311"/>
                </a:moveTo>
                <a:cubicBezTo>
                  <a:pt x="74050" y="42311"/>
                  <a:pt x="73768" y="42550"/>
                  <a:pt x="73723" y="42880"/>
                </a:cubicBezTo>
                <a:cubicBezTo>
                  <a:pt x="73602" y="43736"/>
                  <a:pt x="73448" y="44595"/>
                  <a:pt x="73266" y="45435"/>
                </a:cubicBezTo>
                <a:cubicBezTo>
                  <a:pt x="73178" y="45845"/>
                  <a:pt x="73490" y="46232"/>
                  <a:pt x="73909" y="46232"/>
                </a:cubicBezTo>
                <a:cubicBezTo>
                  <a:pt x="74219" y="46231"/>
                  <a:pt x="74485" y="46015"/>
                  <a:pt x="74550" y="45713"/>
                </a:cubicBezTo>
                <a:cubicBezTo>
                  <a:pt x="74739" y="44843"/>
                  <a:pt x="74898" y="43952"/>
                  <a:pt x="75025" y="43065"/>
                </a:cubicBezTo>
                <a:cubicBezTo>
                  <a:pt x="75079" y="42705"/>
                  <a:pt x="74828" y="42369"/>
                  <a:pt x="74467" y="42318"/>
                </a:cubicBezTo>
                <a:cubicBezTo>
                  <a:pt x="74435" y="42313"/>
                  <a:pt x="74404" y="42311"/>
                  <a:pt x="74373" y="42311"/>
                </a:cubicBezTo>
                <a:close/>
                <a:moveTo>
                  <a:pt x="1505" y="44962"/>
                </a:moveTo>
                <a:cubicBezTo>
                  <a:pt x="1459" y="44962"/>
                  <a:pt x="1413" y="44967"/>
                  <a:pt x="1366" y="44977"/>
                </a:cubicBezTo>
                <a:cubicBezTo>
                  <a:pt x="1011" y="45055"/>
                  <a:pt x="786" y="45405"/>
                  <a:pt x="864" y="45760"/>
                </a:cubicBezTo>
                <a:cubicBezTo>
                  <a:pt x="1054" y="46634"/>
                  <a:pt x="1278" y="47510"/>
                  <a:pt x="1530" y="48367"/>
                </a:cubicBezTo>
                <a:cubicBezTo>
                  <a:pt x="1613" y="48647"/>
                  <a:pt x="1869" y="48839"/>
                  <a:pt x="2161" y="48840"/>
                </a:cubicBezTo>
                <a:cubicBezTo>
                  <a:pt x="2600" y="48839"/>
                  <a:pt x="2916" y="48417"/>
                  <a:pt x="2792" y="47996"/>
                </a:cubicBezTo>
                <a:cubicBezTo>
                  <a:pt x="2549" y="47169"/>
                  <a:pt x="2333" y="46323"/>
                  <a:pt x="2149" y="45481"/>
                </a:cubicBezTo>
                <a:cubicBezTo>
                  <a:pt x="2081" y="45173"/>
                  <a:pt x="1808" y="44962"/>
                  <a:pt x="1505" y="44962"/>
                </a:cubicBezTo>
                <a:close/>
                <a:moveTo>
                  <a:pt x="73256" y="47479"/>
                </a:moveTo>
                <a:cubicBezTo>
                  <a:pt x="72971" y="47479"/>
                  <a:pt x="72710" y="47665"/>
                  <a:pt x="72626" y="47953"/>
                </a:cubicBezTo>
                <a:cubicBezTo>
                  <a:pt x="72383" y="48779"/>
                  <a:pt x="72108" y="49608"/>
                  <a:pt x="71806" y="50416"/>
                </a:cubicBezTo>
                <a:cubicBezTo>
                  <a:pt x="71648" y="50846"/>
                  <a:pt x="71965" y="51302"/>
                  <a:pt x="72423" y="51303"/>
                </a:cubicBezTo>
                <a:cubicBezTo>
                  <a:pt x="72698" y="51303"/>
                  <a:pt x="72944" y="51132"/>
                  <a:pt x="73039" y="50875"/>
                </a:cubicBezTo>
                <a:cubicBezTo>
                  <a:pt x="73352" y="50037"/>
                  <a:pt x="73637" y="49178"/>
                  <a:pt x="73888" y="48322"/>
                </a:cubicBezTo>
                <a:cubicBezTo>
                  <a:pt x="73990" y="47973"/>
                  <a:pt x="73790" y="47607"/>
                  <a:pt x="73442" y="47506"/>
                </a:cubicBezTo>
                <a:cubicBezTo>
                  <a:pt x="73380" y="47488"/>
                  <a:pt x="73317" y="47479"/>
                  <a:pt x="73256" y="47479"/>
                </a:cubicBezTo>
                <a:close/>
                <a:moveTo>
                  <a:pt x="3000" y="50036"/>
                </a:moveTo>
                <a:cubicBezTo>
                  <a:pt x="2923" y="50036"/>
                  <a:pt x="2845" y="50050"/>
                  <a:pt x="2769" y="50078"/>
                </a:cubicBezTo>
                <a:cubicBezTo>
                  <a:pt x="2431" y="50205"/>
                  <a:pt x="2258" y="50580"/>
                  <a:pt x="2382" y="50919"/>
                </a:cubicBezTo>
                <a:cubicBezTo>
                  <a:pt x="2695" y="51755"/>
                  <a:pt x="3042" y="52590"/>
                  <a:pt x="3415" y="53402"/>
                </a:cubicBezTo>
                <a:cubicBezTo>
                  <a:pt x="3521" y="53636"/>
                  <a:pt x="3755" y="53785"/>
                  <a:pt x="4012" y="53785"/>
                </a:cubicBezTo>
                <a:cubicBezTo>
                  <a:pt x="4491" y="53784"/>
                  <a:pt x="4808" y="53289"/>
                  <a:pt x="4610" y="52854"/>
                </a:cubicBezTo>
                <a:cubicBezTo>
                  <a:pt x="4250" y="52070"/>
                  <a:pt x="3916" y="51265"/>
                  <a:pt x="3613" y="50458"/>
                </a:cubicBezTo>
                <a:cubicBezTo>
                  <a:pt x="3513" y="50197"/>
                  <a:pt x="3264" y="50036"/>
                  <a:pt x="3000" y="50036"/>
                </a:cubicBezTo>
                <a:close/>
                <a:moveTo>
                  <a:pt x="71409" y="52432"/>
                </a:moveTo>
                <a:cubicBezTo>
                  <a:pt x="71160" y="52432"/>
                  <a:pt x="70921" y="52575"/>
                  <a:pt x="70811" y="52816"/>
                </a:cubicBezTo>
                <a:cubicBezTo>
                  <a:pt x="70453" y="53601"/>
                  <a:pt x="70061" y="54383"/>
                  <a:pt x="69647" y="55140"/>
                </a:cubicBezTo>
                <a:cubicBezTo>
                  <a:pt x="69407" y="55578"/>
                  <a:pt x="69724" y="56113"/>
                  <a:pt x="70223" y="56113"/>
                </a:cubicBezTo>
                <a:cubicBezTo>
                  <a:pt x="70464" y="56113"/>
                  <a:pt x="70684" y="55982"/>
                  <a:pt x="70800" y="55771"/>
                </a:cubicBezTo>
                <a:cubicBezTo>
                  <a:pt x="71229" y="54986"/>
                  <a:pt x="71636" y="54177"/>
                  <a:pt x="72007" y="53364"/>
                </a:cubicBezTo>
                <a:cubicBezTo>
                  <a:pt x="72158" y="53034"/>
                  <a:pt x="72013" y="52643"/>
                  <a:pt x="71682" y="52493"/>
                </a:cubicBezTo>
                <a:cubicBezTo>
                  <a:pt x="71593" y="52452"/>
                  <a:pt x="71500" y="52432"/>
                  <a:pt x="71409" y="52432"/>
                </a:cubicBezTo>
                <a:close/>
                <a:moveTo>
                  <a:pt x="5193" y="54822"/>
                </a:moveTo>
                <a:cubicBezTo>
                  <a:pt x="5087" y="54822"/>
                  <a:pt x="4978" y="54848"/>
                  <a:pt x="4878" y="54903"/>
                </a:cubicBezTo>
                <a:cubicBezTo>
                  <a:pt x="4556" y="55079"/>
                  <a:pt x="4441" y="55485"/>
                  <a:pt x="4622" y="55803"/>
                </a:cubicBezTo>
                <a:cubicBezTo>
                  <a:pt x="5052" y="56587"/>
                  <a:pt x="5515" y="57364"/>
                  <a:pt x="5999" y="58113"/>
                </a:cubicBezTo>
                <a:cubicBezTo>
                  <a:pt x="6120" y="58302"/>
                  <a:pt x="6328" y="58415"/>
                  <a:pt x="6552" y="58415"/>
                </a:cubicBezTo>
                <a:cubicBezTo>
                  <a:pt x="7072" y="58414"/>
                  <a:pt x="7386" y="57838"/>
                  <a:pt x="7104" y="57400"/>
                </a:cubicBezTo>
                <a:cubicBezTo>
                  <a:pt x="6637" y="56678"/>
                  <a:pt x="6189" y="55927"/>
                  <a:pt x="5775" y="55171"/>
                </a:cubicBezTo>
                <a:cubicBezTo>
                  <a:pt x="5657" y="54948"/>
                  <a:pt x="5429" y="54822"/>
                  <a:pt x="5193" y="54822"/>
                </a:cubicBezTo>
                <a:close/>
                <a:moveTo>
                  <a:pt x="68877" y="57066"/>
                </a:moveTo>
                <a:cubicBezTo>
                  <a:pt x="68658" y="57066"/>
                  <a:pt x="68443" y="57175"/>
                  <a:pt x="68319" y="57375"/>
                </a:cubicBezTo>
                <a:cubicBezTo>
                  <a:pt x="67853" y="58099"/>
                  <a:pt x="67354" y="58816"/>
                  <a:pt x="66835" y="59508"/>
                </a:cubicBezTo>
                <a:cubicBezTo>
                  <a:pt x="66687" y="59706"/>
                  <a:pt x="66662" y="59973"/>
                  <a:pt x="66773" y="60196"/>
                </a:cubicBezTo>
                <a:cubicBezTo>
                  <a:pt x="66885" y="60418"/>
                  <a:pt x="67113" y="60559"/>
                  <a:pt x="67361" y="60560"/>
                </a:cubicBezTo>
                <a:lnTo>
                  <a:pt x="67361" y="60559"/>
                </a:lnTo>
                <a:cubicBezTo>
                  <a:pt x="67568" y="60559"/>
                  <a:pt x="67763" y="60462"/>
                  <a:pt x="67887" y="60296"/>
                </a:cubicBezTo>
                <a:cubicBezTo>
                  <a:pt x="68424" y="59580"/>
                  <a:pt x="68942" y="58837"/>
                  <a:pt x="69425" y="58087"/>
                </a:cubicBezTo>
                <a:cubicBezTo>
                  <a:pt x="69627" y="57781"/>
                  <a:pt x="69539" y="57369"/>
                  <a:pt x="69232" y="57171"/>
                </a:cubicBezTo>
                <a:cubicBezTo>
                  <a:pt x="69122" y="57100"/>
                  <a:pt x="68999" y="57066"/>
                  <a:pt x="68877" y="57066"/>
                </a:cubicBezTo>
                <a:close/>
                <a:moveTo>
                  <a:pt x="8062" y="59268"/>
                </a:moveTo>
                <a:cubicBezTo>
                  <a:pt x="7924" y="59268"/>
                  <a:pt x="7786" y="59311"/>
                  <a:pt x="7667" y="59400"/>
                </a:cubicBezTo>
                <a:cubicBezTo>
                  <a:pt x="7377" y="59619"/>
                  <a:pt x="7318" y="60030"/>
                  <a:pt x="7536" y="60320"/>
                </a:cubicBezTo>
                <a:cubicBezTo>
                  <a:pt x="8072" y="61034"/>
                  <a:pt x="8640" y="61738"/>
                  <a:pt x="9227" y="62413"/>
                </a:cubicBezTo>
                <a:cubicBezTo>
                  <a:pt x="9352" y="62558"/>
                  <a:pt x="9533" y="62640"/>
                  <a:pt x="9724" y="62640"/>
                </a:cubicBezTo>
                <a:cubicBezTo>
                  <a:pt x="9981" y="62640"/>
                  <a:pt x="10215" y="62489"/>
                  <a:pt x="10322" y="62254"/>
                </a:cubicBezTo>
                <a:cubicBezTo>
                  <a:pt x="10429" y="62020"/>
                  <a:pt x="10389" y="61745"/>
                  <a:pt x="10220" y="61550"/>
                </a:cubicBezTo>
                <a:cubicBezTo>
                  <a:pt x="9654" y="60899"/>
                  <a:pt x="9105" y="60220"/>
                  <a:pt x="8588" y="59531"/>
                </a:cubicBezTo>
                <a:cubicBezTo>
                  <a:pt x="8459" y="59359"/>
                  <a:pt x="8262" y="59268"/>
                  <a:pt x="8062" y="59268"/>
                </a:cubicBezTo>
                <a:close/>
                <a:moveTo>
                  <a:pt x="65701" y="61302"/>
                </a:moveTo>
                <a:cubicBezTo>
                  <a:pt x="65517" y="61302"/>
                  <a:pt x="65334" y="61379"/>
                  <a:pt x="65205" y="61529"/>
                </a:cubicBezTo>
                <a:cubicBezTo>
                  <a:pt x="64639" y="62181"/>
                  <a:pt x="64044" y="62820"/>
                  <a:pt x="63434" y="63430"/>
                </a:cubicBezTo>
                <a:cubicBezTo>
                  <a:pt x="63246" y="63617"/>
                  <a:pt x="63190" y="63900"/>
                  <a:pt x="63291" y="64146"/>
                </a:cubicBezTo>
                <a:cubicBezTo>
                  <a:pt x="63393" y="64391"/>
                  <a:pt x="63633" y="64552"/>
                  <a:pt x="63899" y="64552"/>
                </a:cubicBezTo>
                <a:cubicBezTo>
                  <a:pt x="64074" y="64552"/>
                  <a:pt x="64241" y="64483"/>
                  <a:pt x="64364" y="64359"/>
                </a:cubicBezTo>
                <a:cubicBezTo>
                  <a:pt x="64995" y="63728"/>
                  <a:pt x="65613" y="63065"/>
                  <a:pt x="66198" y="62390"/>
                </a:cubicBezTo>
                <a:cubicBezTo>
                  <a:pt x="66435" y="62115"/>
                  <a:pt x="66406" y="61701"/>
                  <a:pt x="66131" y="61462"/>
                </a:cubicBezTo>
                <a:cubicBezTo>
                  <a:pt x="66007" y="61355"/>
                  <a:pt x="65854" y="61302"/>
                  <a:pt x="65701" y="61302"/>
                </a:cubicBezTo>
                <a:close/>
                <a:moveTo>
                  <a:pt x="11538" y="63268"/>
                </a:moveTo>
                <a:cubicBezTo>
                  <a:pt x="11369" y="63268"/>
                  <a:pt x="11201" y="63333"/>
                  <a:pt x="11073" y="63461"/>
                </a:cubicBezTo>
                <a:cubicBezTo>
                  <a:pt x="10820" y="63714"/>
                  <a:pt x="10816" y="64122"/>
                  <a:pt x="11063" y="64380"/>
                </a:cubicBezTo>
                <a:cubicBezTo>
                  <a:pt x="11696" y="65012"/>
                  <a:pt x="12359" y="65628"/>
                  <a:pt x="13033" y="66213"/>
                </a:cubicBezTo>
                <a:cubicBezTo>
                  <a:pt x="13153" y="66316"/>
                  <a:pt x="13304" y="66373"/>
                  <a:pt x="13463" y="66373"/>
                </a:cubicBezTo>
                <a:cubicBezTo>
                  <a:pt x="13737" y="66373"/>
                  <a:pt x="13983" y="66203"/>
                  <a:pt x="14078" y="65945"/>
                </a:cubicBezTo>
                <a:cubicBezTo>
                  <a:pt x="14175" y="65688"/>
                  <a:pt x="14100" y="65398"/>
                  <a:pt x="13893" y="65218"/>
                </a:cubicBezTo>
                <a:cubicBezTo>
                  <a:pt x="13242" y="64655"/>
                  <a:pt x="12603" y="64059"/>
                  <a:pt x="11991" y="63449"/>
                </a:cubicBezTo>
                <a:cubicBezTo>
                  <a:pt x="11864" y="63328"/>
                  <a:pt x="11701" y="63268"/>
                  <a:pt x="11538" y="63268"/>
                </a:cubicBezTo>
                <a:close/>
                <a:moveTo>
                  <a:pt x="61971" y="65034"/>
                </a:moveTo>
                <a:cubicBezTo>
                  <a:pt x="61815" y="65034"/>
                  <a:pt x="61659" y="65089"/>
                  <a:pt x="61533" y="65201"/>
                </a:cubicBezTo>
                <a:cubicBezTo>
                  <a:pt x="60882" y="65765"/>
                  <a:pt x="60203" y="66314"/>
                  <a:pt x="59513" y="66831"/>
                </a:cubicBezTo>
                <a:cubicBezTo>
                  <a:pt x="59286" y="67001"/>
                  <a:pt x="59194" y="67297"/>
                  <a:pt x="59284" y="67565"/>
                </a:cubicBezTo>
                <a:cubicBezTo>
                  <a:pt x="59373" y="67833"/>
                  <a:pt x="59624" y="68014"/>
                  <a:pt x="59905" y="68014"/>
                </a:cubicBezTo>
                <a:cubicBezTo>
                  <a:pt x="59906" y="68014"/>
                  <a:pt x="59907" y="68014"/>
                  <a:pt x="59908" y="68014"/>
                </a:cubicBezTo>
                <a:cubicBezTo>
                  <a:pt x="60050" y="68014"/>
                  <a:pt x="60188" y="67969"/>
                  <a:pt x="60302" y="67883"/>
                </a:cubicBezTo>
                <a:cubicBezTo>
                  <a:pt x="61016" y="67347"/>
                  <a:pt x="61720" y="66778"/>
                  <a:pt x="62395" y="66194"/>
                </a:cubicBezTo>
                <a:cubicBezTo>
                  <a:pt x="62675" y="65957"/>
                  <a:pt x="62708" y="65536"/>
                  <a:pt x="62468" y="65260"/>
                </a:cubicBezTo>
                <a:cubicBezTo>
                  <a:pt x="62337" y="65110"/>
                  <a:pt x="62154" y="65034"/>
                  <a:pt x="61971" y="65034"/>
                </a:cubicBezTo>
                <a:close/>
                <a:moveTo>
                  <a:pt x="15524" y="66717"/>
                </a:moveTo>
                <a:cubicBezTo>
                  <a:pt x="15324" y="66717"/>
                  <a:pt x="15126" y="66808"/>
                  <a:pt x="14997" y="66981"/>
                </a:cubicBezTo>
                <a:cubicBezTo>
                  <a:pt x="14780" y="67271"/>
                  <a:pt x="14839" y="67684"/>
                  <a:pt x="15130" y="67901"/>
                </a:cubicBezTo>
                <a:cubicBezTo>
                  <a:pt x="15846" y="68438"/>
                  <a:pt x="16589" y="68954"/>
                  <a:pt x="17341" y="69436"/>
                </a:cubicBezTo>
                <a:cubicBezTo>
                  <a:pt x="17446" y="69505"/>
                  <a:pt x="17570" y="69542"/>
                  <a:pt x="17696" y="69542"/>
                </a:cubicBezTo>
                <a:cubicBezTo>
                  <a:pt x="17987" y="69542"/>
                  <a:pt x="18244" y="69349"/>
                  <a:pt x="18327" y="69070"/>
                </a:cubicBezTo>
                <a:cubicBezTo>
                  <a:pt x="18409" y="68789"/>
                  <a:pt x="18298" y="68489"/>
                  <a:pt x="18053" y="68331"/>
                </a:cubicBezTo>
                <a:cubicBezTo>
                  <a:pt x="17328" y="67864"/>
                  <a:pt x="16609" y="67366"/>
                  <a:pt x="15918" y="66848"/>
                </a:cubicBezTo>
                <a:cubicBezTo>
                  <a:pt x="15800" y="66760"/>
                  <a:pt x="15661" y="66717"/>
                  <a:pt x="15524" y="66717"/>
                </a:cubicBezTo>
                <a:close/>
                <a:moveTo>
                  <a:pt x="57739" y="68209"/>
                </a:moveTo>
                <a:cubicBezTo>
                  <a:pt x="57617" y="68209"/>
                  <a:pt x="57494" y="68243"/>
                  <a:pt x="57383" y="68313"/>
                </a:cubicBezTo>
                <a:cubicBezTo>
                  <a:pt x="56658" y="68781"/>
                  <a:pt x="55908" y="69227"/>
                  <a:pt x="55153" y="69640"/>
                </a:cubicBezTo>
                <a:cubicBezTo>
                  <a:pt x="54889" y="69785"/>
                  <a:pt x="54757" y="70088"/>
                  <a:pt x="54831" y="70380"/>
                </a:cubicBezTo>
                <a:cubicBezTo>
                  <a:pt x="54907" y="70671"/>
                  <a:pt x="55168" y="70874"/>
                  <a:pt x="55469" y="70874"/>
                </a:cubicBezTo>
                <a:lnTo>
                  <a:pt x="55469" y="70874"/>
                </a:lnTo>
                <a:cubicBezTo>
                  <a:pt x="55579" y="70874"/>
                  <a:pt x="55688" y="70846"/>
                  <a:pt x="55785" y="70793"/>
                </a:cubicBezTo>
                <a:cubicBezTo>
                  <a:pt x="56566" y="70366"/>
                  <a:pt x="57345" y="69903"/>
                  <a:pt x="58095" y="69419"/>
                </a:cubicBezTo>
                <a:cubicBezTo>
                  <a:pt x="58401" y="69223"/>
                  <a:pt x="58489" y="68816"/>
                  <a:pt x="58293" y="68510"/>
                </a:cubicBezTo>
                <a:cubicBezTo>
                  <a:pt x="58166" y="68315"/>
                  <a:pt x="57955" y="68209"/>
                  <a:pt x="57739" y="68209"/>
                </a:cubicBezTo>
                <a:close/>
                <a:moveTo>
                  <a:pt x="55469" y="70874"/>
                </a:moveTo>
                <a:cubicBezTo>
                  <a:pt x="55469" y="70874"/>
                  <a:pt x="55468" y="70874"/>
                  <a:pt x="55468" y="70874"/>
                </a:cubicBezTo>
                <a:lnTo>
                  <a:pt x="55470" y="70874"/>
                </a:lnTo>
                <a:cubicBezTo>
                  <a:pt x="55470" y="70874"/>
                  <a:pt x="55469" y="70874"/>
                  <a:pt x="55469" y="70874"/>
                </a:cubicBezTo>
                <a:close/>
                <a:moveTo>
                  <a:pt x="19975" y="69578"/>
                </a:moveTo>
                <a:cubicBezTo>
                  <a:pt x="19742" y="69578"/>
                  <a:pt x="19516" y="69703"/>
                  <a:pt x="19397" y="69921"/>
                </a:cubicBezTo>
                <a:cubicBezTo>
                  <a:pt x="19223" y="70238"/>
                  <a:pt x="19340" y="70636"/>
                  <a:pt x="19656" y="70811"/>
                </a:cubicBezTo>
                <a:cubicBezTo>
                  <a:pt x="20442" y="71241"/>
                  <a:pt x="21252" y="71646"/>
                  <a:pt x="22063" y="72017"/>
                </a:cubicBezTo>
                <a:cubicBezTo>
                  <a:pt x="22149" y="72056"/>
                  <a:pt x="22242" y="72076"/>
                  <a:pt x="22336" y="72076"/>
                </a:cubicBezTo>
                <a:cubicBezTo>
                  <a:pt x="22645" y="72076"/>
                  <a:pt x="22913" y="71861"/>
                  <a:pt x="22979" y="71558"/>
                </a:cubicBezTo>
                <a:cubicBezTo>
                  <a:pt x="23045" y="71256"/>
                  <a:pt x="22890" y="70949"/>
                  <a:pt x="22610" y="70820"/>
                </a:cubicBezTo>
                <a:cubicBezTo>
                  <a:pt x="21826" y="70463"/>
                  <a:pt x="21045" y="70072"/>
                  <a:pt x="20285" y="69657"/>
                </a:cubicBezTo>
                <a:cubicBezTo>
                  <a:pt x="20186" y="69604"/>
                  <a:pt x="20080" y="69578"/>
                  <a:pt x="19975" y="69578"/>
                </a:cubicBezTo>
                <a:close/>
                <a:moveTo>
                  <a:pt x="53103" y="70746"/>
                </a:moveTo>
                <a:cubicBezTo>
                  <a:pt x="53013" y="70746"/>
                  <a:pt x="52921" y="70765"/>
                  <a:pt x="52834" y="70805"/>
                </a:cubicBezTo>
                <a:cubicBezTo>
                  <a:pt x="52050" y="71163"/>
                  <a:pt x="51244" y="71497"/>
                  <a:pt x="50438" y="71799"/>
                </a:cubicBezTo>
                <a:cubicBezTo>
                  <a:pt x="50141" y="71910"/>
                  <a:pt x="49965" y="72218"/>
                  <a:pt x="50021" y="72532"/>
                </a:cubicBezTo>
                <a:cubicBezTo>
                  <a:pt x="50079" y="72844"/>
                  <a:pt x="50350" y="73072"/>
                  <a:pt x="50668" y="73073"/>
                </a:cubicBezTo>
                <a:lnTo>
                  <a:pt x="50668" y="73073"/>
                </a:lnTo>
                <a:cubicBezTo>
                  <a:pt x="50747" y="73073"/>
                  <a:pt x="50825" y="73058"/>
                  <a:pt x="50899" y="73031"/>
                </a:cubicBezTo>
                <a:cubicBezTo>
                  <a:pt x="51734" y="72719"/>
                  <a:pt x="52569" y="72372"/>
                  <a:pt x="53381" y="72000"/>
                </a:cubicBezTo>
                <a:cubicBezTo>
                  <a:pt x="53708" y="71847"/>
                  <a:pt x="53851" y="71459"/>
                  <a:pt x="53701" y="71130"/>
                </a:cubicBezTo>
                <a:cubicBezTo>
                  <a:pt x="53591" y="70889"/>
                  <a:pt x="53353" y="70746"/>
                  <a:pt x="53103" y="70746"/>
                </a:cubicBezTo>
                <a:close/>
                <a:moveTo>
                  <a:pt x="50668" y="73073"/>
                </a:moveTo>
                <a:cubicBezTo>
                  <a:pt x="50668" y="73073"/>
                  <a:pt x="50668" y="73073"/>
                  <a:pt x="50668" y="73073"/>
                </a:cubicBezTo>
                <a:lnTo>
                  <a:pt x="50669" y="73073"/>
                </a:lnTo>
                <a:cubicBezTo>
                  <a:pt x="50669" y="73073"/>
                  <a:pt x="50669" y="73073"/>
                  <a:pt x="50668" y="73073"/>
                </a:cubicBezTo>
                <a:close/>
                <a:moveTo>
                  <a:pt x="24782" y="71773"/>
                </a:moveTo>
                <a:cubicBezTo>
                  <a:pt x="24515" y="71773"/>
                  <a:pt x="24264" y="71937"/>
                  <a:pt x="24165" y="72201"/>
                </a:cubicBezTo>
                <a:cubicBezTo>
                  <a:pt x="24039" y="72542"/>
                  <a:pt x="24212" y="72921"/>
                  <a:pt x="24552" y="73047"/>
                </a:cubicBezTo>
                <a:cubicBezTo>
                  <a:pt x="25390" y="73359"/>
                  <a:pt x="26250" y="73644"/>
                  <a:pt x="27106" y="73894"/>
                </a:cubicBezTo>
                <a:cubicBezTo>
                  <a:pt x="27166" y="73912"/>
                  <a:pt x="27228" y="73921"/>
                  <a:pt x="27292" y="73921"/>
                </a:cubicBezTo>
                <a:cubicBezTo>
                  <a:pt x="27618" y="73921"/>
                  <a:pt x="27895" y="73680"/>
                  <a:pt x="27941" y="73357"/>
                </a:cubicBezTo>
                <a:cubicBezTo>
                  <a:pt x="27988" y="73033"/>
                  <a:pt x="27789" y="72725"/>
                  <a:pt x="27476" y="72633"/>
                </a:cubicBezTo>
                <a:cubicBezTo>
                  <a:pt x="26649" y="72391"/>
                  <a:pt x="25819" y="72116"/>
                  <a:pt x="25011" y="71814"/>
                </a:cubicBezTo>
                <a:cubicBezTo>
                  <a:pt x="24936" y="71786"/>
                  <a:pt x="24858" y="71773"/>
                  <a:pt x="24782" y="71773"/>
                </a:cubicBezTo>
                <a:close/>
                <a:moveTo>
                  <a:pt x="48180" y="72586"/>
                </a:moveTo>
                <a:cubicBezTo>
                  <a:pt x="48112" y="72586"/>
                  <a:pt x="48043" y="72597"/>
                  <a:pt x="47975" y="72619"/>
                </a:cubicBezTo>
                <a:cubicBezTo>
                  <a:pt x="47149" y="72862"/>
                  <a:pt x="46302" y="73078"/>
                  <a:pt x="45459" y="73261"/>
                </a:cubicBezTo>
                <a:cubicBezTo>
                  <a:pt x="45131" y="73332"/>
                  <a:pt x="44909" y="73639"/>
                  <a:pt x="44945" y="73973"/>
                </a:cubicBezTo>
                <a:cubicBezTo>
                  <a:pt x="44980" y="74307"/>
                  <a:pt x="45262" y="74560"/>
                  <a:pt x="45598" y="74562"/>
                </a:cubicBezTo>
                <a:cubicBezTo>
                  <a:pt x="45644" y="74560"/>
                  <a:pt x="45692" y="74556"/>
                  <a:pt x="45738" y="74546"/>
                </a:cubicBezTo>
                <a:cubicBezTo>
                  <a:pt x="46612" y="74355"/>
                  <a:pt x="47489" y="74133"/>
                  <a:pt x="48345" y="73881"/>
                </a:cubicBezTo>
                <a:cubicBezTo>
                  <a:pt x="48704" y="73787"/>
                  <a:pt x="48915" y="73414"/>
                  <a:pt x="48810" y="73058"/>
                </a:cubicBezTo>
                <a:cubicBezTo>
                  <a:pt x="48725" y="72771"/>
                  <a:pt x="48463" y="72586"/>
                  <a:pt x="48180" y="72586"/>
                </a:cubicBezTo>
                <a:close/>
                <a:moveTo>
                  <a:pt x="29845" y="73254"/>
                </a:moveTo>
                <a:cubicBezTo>
                  <a:pt x="29542" y="73254"/>
                  <a:pt x="29269" y="73463"/>
                  <a:pt x="29202" y="73772"/>
                </a:cubicBezTo>
                <a:cubicBezTo>
                  <a:pt x="29125" y="74130"/>
                  <a:pt x="29355" y="74483"/>
                  <a:pt x="29714" y="74556"/>
                </a:cubicBezTo>
                <a:cubicBezTo>
                  <a:pt x="30585" y="74743"/>
                  <a:pt x="31477" y="74903"/>
                  <a:pt x="32363" y="75028"/>
                </a:cubicBezTo>
                <a:cubicBezTo>
                  <a:pt x="32393" y="75033"/>
                  <a:pt x="32425" y="75035"/>
                  <a:pt x="32456" y="75035"/>
                </a:cubicBezTo>
                <a:lnTo>
                  <a:pt x="32456" y="75035"/>
                </a:lnTo>
                <a:cubicBezTo>
                  <a:pt x="32802" y="75035"/>
                  <a:pt x="33087" y="74768"/>
                  <a:pt x="33111" y="74423"/>
                </a:cubicBezTo>
                <a:cubicBezTo>
                  <a:pt x="33135" y="74079"/>
                  <a:pt x="32889" y="73774"/>
                  <a:pt x="32547" y="73727"/>
                </a:cubicBezTo>
                <a:cubicBezTo>
                  <a:pt x="31692" y="73605"/>
                  <a:pt x="30831" y="73452"/>
                  <a:pt x="29991" y="73270"/>
                </a:cubicBezTo>
                <a:cubicBezTo>
                  <a:pt x="29942" y="73259"/>
                  <a:pt x="29893" y="73254"/>
                  <a:pt x="29845" y="73254"/>
                </a:cubicBezTo>
                <a:close/>
                <a:moveTo>
                  <a:pt x="32456" y="75035"/>
                </a:moveTo>
                <a:cubicBezTo>
                  <a:pt x="32456" y="75035"/>
                  <a:pt x="32456" y="75035"/>
                  <a:pt x="32455" y="75035"/>
                </a:cubicBezTo>
                <a:lnTo>
                  <a:pt x="32457" y="75035"/>
                </a:lnTo>
                <a:cubicBezTo>
                  <a:pt x="32456" y="75035"/>
                  <a:pt x="32456" y="75035"/>
                  <a:pt x="32456" y="75035"/>
                </a:cubicBezTo>
                <a:close/>
                <a:moveTo>
                  <a:pt x="42996" y="73714"/>
                </a:moveTo>
                <a:cubicBezTo>
                  <a:pt x="42965" y="73714"/>
                  <a:pt x="42934" y="73716"/>
                  <a:pt x="42903" y="73720"/>
                </a:cubicBezTo>
                <a:cubicBezTo>
                  <a:pt x="42052" y="73842"/>
                  <a:pt x="41182" y="73935"/>
                  <a:pt x="40321" y="73996"/>
                </a:cubicBezTo>
                <a:cubicBezTo>
                  <a:pt x="39968" y="74023"/>
                  <a:pt x="39700" y="74322"/>
                  <a:pt x="39712" y="74675"/>
                </a:cubicBezTo>
                <a:cubicBezTo>
                  <a:pt x="39725" y="75028"/>
                  <a:pt x="40014" y="75309"/>
                  <a:pt x="40368" y="75310"/>
                </a:cubicBezTo>
                <a:cubicBezTo>
                  <a:pt x="40383" y="75310"/>
                  <a:pt x="40399" y="75309"/>
                  <a:pt x="40415" y="75309"/>
                </a:cubicBezTo>
                <a:cubicBezTo>
                  <a:pt x="41308" y="75244"/>
                  <a:pt x="42207" y="75148"/>
                  <a:pt x="43089" y="75022"/>
                </a:cubicBezTo>
                <a:cubicBezTo>
                  <a:pt x="43449" y="74971"/>
                  <a:pt x="43699" y="74637"/>
                  <a:pt x="43647" y="74278"/>
                </a:cubicBezTo>
                <a:cubicBezTo>
                  <a:pt x="43600" y="73950"/>
                  <a:pt x="43318" y="73714"/>
                  <a:pt x="42996" y="73714"/>
                </a:cubicBezTo>
                <a:close/>
                <a:moveTo>
                  <a:pt x="35081" y="73998"/>
                </a:moveTo>
                <a:cubicBezTo>
                  <a:pt x="34739" y="73998"/>
                  <a:pt x="34451" y="74263"/>
                  <a:pt x="34427" y="74609"/>
                </a:cubicBezTo>
                <a:cubicBezTo>
                  <a:pt x="34401" y="74972"/>
                  <a:pt x="34676" y="75287"/>
                  <a:pt x="35039" y="75311"/>
                </a:cubicBezTo>
                <a:cubicBezTo>
                  <a:pt x="35921" y="75373"/>
                  <a:pt x="36818" y="75404"/>
                  <a:pt x="37702" y="75404"/>
                </a:cubicBezTo>
                <a:lnTo>
                  <a:pt x="37726" y="75404"/>
                </a:lnTo>
                <a:cubicBezTo>
                  <a:pt x="38089" y="75404"/>
                  <a:pt x="38372" y="75109"/>
                  <a:pt x="38372" y="74747"/>
                </a:cubicBezTo>
                <a:cubicBezTo>
                  <a:pt x="38372" y="74383"/>
                  <a:pt x="38066" y="74089"/>
                  <a:pt x="37702" y="74089"/>
                </a:cubicBezTo>
                <a:cubicBezTo>
                  <a:pt x="36848" y="74089"/>
                  <a:pt x="35982" y="74059"/>
                  <a:pt x="35129" y="74000"/>
                </a:cubicBezTo>
                <a:cubicBezTo>
                  <a:pt x="35113" y="73998"/>
                  <a:pt x="35097" y="73998"/>
                  <a:pt x="35081" y="73998"/>
                </a:cubicBezTo>
                <a:close/>
              </a:path>
            </a:pathLst>
          </a:custGeom>
          <a:solidFill>
            <a:srgbClr val="FE524D">
              <a:alpha val="312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7" name="Google Shape;857;p22"/>
          <p:cNvGrpSpPr/>
          <p:nvPr/>
        </p:nvGrpSpPr>
        <p:grpSpPr>
          <a:xfrm>
            <a:off x="8127911" y="138841"/>
            <a:ext cx="870735" cy="750197"/>
            <a:chOff x="7278350" y="4476150"/>
            <a:chExt cx="397850" cy="342775"/>
          </a:xfrm>
        </p:grpSpPr>
        <p:sp>
          <p:nvSpPr>
            <p:cNvPr id="858" name="Google Shape;858;p22"/>
            <p:cNvSpPr/>
            <p:nvPr/>
          </p:nvSpPr>
          <p:spPr>
            <a:xfrm>
              <a:off x="7278350" y="4476150"/>
              <a:ext cx="52500" cy="52525"/>
            </a:xfrm>
            <a:custGeom>
              <a:avLst/>
              <a:gdLst/>
              <a:ahLst/>
              <a:cxnLst/>
              <a:rect l="l" t="t" r="r" b="b"/>
              <a:pathLst>
                <a:path w="2100" h="2101" extrusionOk="0">
                  <a:moveTo>
                    <a:pt x="708" y="1"/>
                  </a:moveTo>
                  <a:lnTo>
                    <a:pt x="708" y="709"/>
                  </a:lnTo>
                  <a:lnTo>
                    <a:pt x="0" y="709"/>
                  </a:lnTo>
                  <a:lnTo>
                    <a:pt x="0" y="1392"/>
                  </a:lnTo>
                  <a:lnTo>
                    <a:pt x="708" y="1392"/>
                  </a:lnTo>
                  <a:lnTo>
                    <a:pt x="708" y="2100"/>
                  </a:lnTo>
                  <a:lnTo>
                    <a:pt x="1392" y="2100"/>
                  </a:lnTo>
                  <a:lnTo>
                    <a:pt x="1391" y="1392"/>
                  </a:lnTo>
                  <a:lnTo>
                    <a:pt x="2100" y="1392"/>
                  </a:lnTo>
                  <a:lnTo>
                    <a:pt x="2100" y="709"/>
                  </a:lnTo>
                  <a:lnTo>
                    <a:pt x="1391" y="709"/>
                  </a:lnTo>
                  <a:lnTo>
                    <a:pt x="1391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22"/>
            <p:cNvSpPr/>
            <p:nvPr/>
          </p:nvSpPr>
          <p:spPr>
            <a:xfrm>
              <a:off x="7364675" y="44761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709" y="1"/>
                  </a:moveTo>
                  <a:lnTo>
                    <a:pt x="709" y="709"/>
                  </a:lnTo>
                  <a:lnTo>
                    <a:pt x="0" y="709"/>
                  </a:lnTo>
                  <a:lnTo>
                    <a:pt x="1" y="1392"/>
                  </a:lnTo>
                  <a:lnTo>
                    <a:pt x="709" y="1392"/>
                  </a:lnTo>
                  <a:lnTo>
                    <a:pt x="709" y="2100"/>
                  </a:lnTo>
                  <a:lnTo>
                    <a:pt x="1393" y="2100"/>
                  </a:lnTo>
                  <a:lnTo>
                    <a:pt x="1392" y="1392"/>
                  </a:lnTo>
                  <a:lnTo>
                    <a:pt x="2101" y="1392"/>
                  </a:lnTo>
                  <a:lnTo>
                    <a:pt x="2101" y="709"/>
                  </a:lnTo>
                  <a:lnTo>
                    <a:pt x="1393" y="709"/>
                  </a:lnTo>
                  <a:lnTo>
                    <a:pt x="1393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22"/>
            <p:cNvSpPr/>
            <p:nvPr/>
          </p:nvSpPr>
          <p:spPr>
            <a:xfrm>
              <a:off x="7451000" y="44761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709" y="1"/>
                  </a:moveTo>
                  <a:lnTo>
                    <a:pt x="709" y="709"/>
                  </a:lnTo>
                  <a:lnTo>
                    <a:pt x="1" y="709"/>
                  </a:lnTo>
                  <a:lnTo>
                    <a:pt x="1" y="1392"/>
                  </a:lnTo>
                  <a:lnTo>
                    <a:pt x="709" y="1392"/>
                  </a:lnTo>
                  <a:lnTo>
                    <a:pt x="709" y="2100"/>
                  </a:lnTo>
                  <a:lnTo>
                    <a:pt x="1393" y="2100"/>
                  </a:lnTo>
                  <a:lnTo>
                    <a:pt x="1393" y="1392"/>
                  </a:lnTo>
                  <a:lnTo>
                    <a:pt x="2101" y="1392"/>
                  </a:lnTo>
                  <a:lnTo>
                    <a:pt x="2101" y="709"/>
                  </a:lnTo>
                  <a:lnTo>
                    <a:pt x="1393" y="709"/>
                  </a:lnTo>
                  <a:lnTo>
                    <a:pt x="1393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22"/>
            <p:cNvSpPr/>
            <p:nvPr/>
          </p:nvSpPr>
          <p:spPr>
            <a:xfrm>
              <a:off x="7537375" y="4476150"/>
              <a:ext cx="52525" cy="52550"/>
            </a:xfrm>
            <a:custGeom>
              <a:avLst/>
              <a:gdLst/>
              <a:ahLst/>
              <a:cxnLst/>
              <a:rect l="l" t="t" r="r" b="b"/>
              <a:pathLst>
                <a:path w="2101" h="2102" extrusionOk="0">
                  <a:moveTo>
                    <a:pt x="708" y="1"/>
                  </a:moveTo>
                  <a:lnTo>
                    <a:pt x="708" y="709"/>
                  </a:lnTo>
                  <a:lnTo>
                    <a:pt x="0" y="709"/>
                  </a:lnTo>
                  <a:lnTo>
                    <a:pt x="0" y="1392"/>
                  </a:lnTo>
                  <a:lnTo>
                    <a:pt x="707" y="1392"/>
                  </a:lnTo>
                  <a:lnTo>
                    <a:pt x="708" y="2100"/>
                  </a:lnTo>
                  <a:lnTo>
                    <a:pt x="1391" y="2101"/>
                  </a:lnTo>
                  <a:lnTo>
                    <a:pt x="1391" y="1392"/>
                  </a:lnTo>
                  <a:lnTo>
                    <a:pt x="2101" y="1392"/>
                  </a:lnTo>
                  <a:lnTo>
                    <a:pt x="2100" y="709"/>
                  </a:lnTo>
                  <a:lnTo>
                    <a:pt x="1392" y="709"/>
                  </a:lnTo>
                  <a:lnTo>
                    <a:pt x="1391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22"/>
            <p:cNvSpPr/>
            <p:nvPr/>
          </p:nvSpPr>
          <p:spPr>
            <a:xfrm>
              <a:off x="7623700" y="4476150"/>
              <a:ext cx="52500" cy="52525"/>
            </a:xfrm>
            <a:custGeom>
              <a:avLst/>
              <a:gdLst/>
              <a:ahLst/>
              <a:cxnLst/>
              <a:rect l="l" t="t" r="r" b="b"/>
              <a:pathLst>
                <a:path w="2100" h="2101" extrusionOk="0">
                  <a:moveTo>
                    <a:pt x="709" y="1"/>
                  </a:moveTo>
                  <a:lnTo>
                    <a:pt x="709" y="709"/>
                  </a:lnTo>
                  <a:lnTo>
                    <a:pt x="0" y="709"/>
                  </a:lnTo>
                  <a:lnTo>
                    <a:pt x="0" y="1392"/>
                  </a:lnTo>
                  <a:lnTo>
                    <a:pt x="709" y="1392"/>
                  </a:lnTo>
                  <a:lnTo>
                    <a:pt x="709" y="2100"/>
                  </a:lnTo>
                  <a:lnTo>
                    <a:pt x="1392" y="2100"/>
                  </a:lnTo>
                  <a:lnTo>
                    <a:pt x="1392" y="1392"/>
                  </a:lnTo>
                  <a:lnTo>
                    <a:pt x="2100" y="1392"/>
                  </a:lnTo>
                  <a:lnTo>
                    <a:pt x="2100" y="709"/>
                  </a:lnTo>
                  <a:lnTo>
                    <a:pt x="1392" y="709"/>
                  </a:lnTo>
                  <a:lnTo>
                    <a:pt x="1392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22"/>
            <p:cNvSpPr/>
            <p:nvPr/>
          </p:nvSpPr>
          <p:spPr>
            <a:xfrm>
              <a:off x="7278350" y="4572900"/>
              <a:ext cx="52500" cy="52525"/>
            </a:xfrm>
            <a:custGeom>
              <a:avLst/>
              <a:gdLst/>
              <a:ahLst/>
              <a:cxnLst/>
              <a:rect l="l" t="t" r="r" b="b"/>
              <a:pathLst>
                <a:path w="2100" h="2101" extrusionOk="0">
                  <a:moveTo>
                    <a:pt x="708" y="1"/>
                  </a:moveTo>
                  <a:lnTo>
                    <a:pt x="708" y="709"/>
                  </a:lnTo>
                  <a:lnTo>
                    <a:pt x="0" y="709"/>
                  </a:lnTo>
                  <a:lnTo>
                    <a:pt x="0" y="1392"/>
                  </a:lnTo>
                  <a:lnTo>
                    <a:pt x="708" y="1392"/>
                  </a:lnTo>
                  <a:lnTo>
                    <a:pt x="708" y="2100"/>
                  </a:lnTo>
                  <a:lnTo>
                    <a:pt x="1391" y="2100"/>
                  </a:lnTo>
                  <a:lnTo>
                    <a:pt x="1391" y="1393"/>
                  </a:lnTo>
                  <a:lnTo>
                    <a:pt x="2100" y="1392"/>
                  </a:lnTo>
                  <a:lnTo>
                    <a:pt x="2100" y="709"/>
                  </a:lnTo>
                  <a:lnTo>
                    <a:pt x="1391" y="709"/>
                  </a:lnTo>
                  <a:lnTo>
                    <a:pt x="1392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22"/>
            <p:cNvSpPr/>
            <p:nvPr/>
          </p:nvSpPr>
          <p:spPr>
            <a:xfrm>
              <a:off x="7364675" y="457290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709" y="1"/>
                  </a:moveTo>
                  <a:lnTo>
                    <a:pt x="709" y="709"/>
                  </a:lnTo>
                  <a:lnTo>
                    <a:pt x="0" y="709"/>
                  </a:lnTo>
                  <a:lnTo>
                    <a:pt x="1" y="1392"/>
                  </a:lnTo>
                  <a:lnTo>
                    <a:pt x="709" y="1393"/>
                  </a:lnTo>
                  <a:lnTo>
                    <a:pt x="709" y="2100"/>
                  </a:lnTo>
                  <a:lnTo>
                    <a:pt x="1393" y="2100"/>
                  </a:lnTo>
                  <a:lnTo>
                    <a:pt x="1393" y="1392"/>
                  </a:lnTo>
                  <a:lnTo>
                    <a:pt x="2101" y="1392"/>
                  </a:lnTo>
                  <a:lnTo>
                    <a:pt x="2101" y="709"/>
                  </a:lnTo>
                  <a:lnTo>
                    <a:pt x="1393" y="709"/>
                  </a:lnTo>
                  <a:lnTo>
                    <a:pt x="1393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22"/>
            <p:cNvSpPr/>
            <p:nvPr/>
          </p:nvSpPr>
          <p:spPr>
            <a:xfrm>
              <a:off x="7451000" y="457290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709" y="1"/>
                  </a:moveTo>
                  <a:lnTo>
                    <a:pt x="709" y="709"/>
                  </a:lnTo>
                  <a:lnTo>
                    <a:pt x="1" y="709"/>
                  </a:lnTo>
                  <a:lnTo>
                    <a:pt x="1" y="1392"/>
                  </a:lnTo>
                  <a:lnTo>
                    <a:pt x="709" y="1392"/>
                  </a:lnTo>
                  <a:lnTo>
                    <a:pt x="709" y="2100"/>
                  </a:lnTo>
                  <a:lnTo>
                    <a:pt x="1393" y="2100"/>
                  </a:lnTo>
                  <a:lnTo>
                    <a:pt x="1393" y="1392"/>
                  </a:lnTo>
                  <a:lnTo>
                    <a:pt x="2101" y="1392"/>
                  </a:lnTo>
                  <a:lnTo>
                    <a:pt x="2101" y="709"/>
                  </a:lnTo>
                  <a:lnTo>
                    <a:pt x="1393" y="709"/>
                  </a:lnTo>
                  <a:lnTo>
                    <a:pt x="1393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22"/>
            <p:cNvSpPr/>
            <p:nvPr/>
          </p:nvSpPr>
          <p:spPr>
            <a:xfrm>
              <a:off x="7537375" y="4572900"/>
              <a:ext cx="52500" cy="52525"/>
            </a:xfrm>
            <a:custGeom>
              <a:avLst/>
              <a:gdLst/>
              <a:ahLst/>
              <a:cxnLst/>
              <a:rect l="l" t="t" r="r" b="b"/>
              <a:pathLst>
                <a:path w="2100" h="2101" extrusionOk="0">
                  <a:moveTo>
                    <a:pt x="708" y="1"/>
                  </a:moveTo>
                  <a:lnTo>
                    <a:pt x="708" y="709"/>
                  </a:lnTo>
                  <a:lnTo>
                    <a:pt x="0" y="709"/>
                  </a:lnTo>
                  <a:lnTo>
                    <a:pt x="0" y="1393"/>
                  </a:lnTo>
                  <a:lnTo>
                    <a:pt x="708" y="1392"/>
                  </a:lnTo>
                  <a:lnTo>
                    <a:pt x="708" y="1392"/>
                  </a:lnTo>
                  <a:lnTo>
                    <a:pt x="707" y="2100"/>
                  </a:lnTo>
                  <a:lnTo>
                    <a:pt x="1391" y="2100"/>
                  </a:lnTo>
                  <a:lnTo>
                    <a:pt x="1391" y="1392"/>
                  </a:lnTo>
                  <a:lnTo>
                    <a:pt x="2100" y="1392"/>
                  </a:lnTo>
                  <a:lnTo>
                    <a:pt x="2100" y="709"/>
                  </a:lnTo>
                  <a:lnTo>
                    <a:pt x="1391" y="709"/>
                  </a:lnTo>
                  <a:lnTo>
                    <a:pt x="1391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22"/>
            <p:cNvSpPr/>
            <p:nvPr/>
          </p:nvSpPr>
          <p:spPr>
            <a:xfrm>
              <a:off x="7623700" y="4572900"/>
              <a:ext cx="52500" cy="52525"/>
            </a:xfrm>
            <a:custGeom>
              <a:avLst/>
              <a:gdLst/>
              <a:ahLst/>
              <a:cxnLst/>
              <a:rect l="l" t="t" r="r" b="b"/>
              <a:pathLst>
                <a:path w="2100" h="2101" extrusionOk="0">
                  <a:moveTo>
                    <a:pt x="709" y="1"/>
                  </a:moveTo>
                  <a:lnTo>
                    <a:pt x="709" y="709"/>
                  </a:lnTo>
                  <a:lnTo>
                    <a:pt x="0" y="709"/>
                  </a:lnTo>
                  <a:lnTo>
                    <a:pt x="0" y="1392"/>
                  </a:lnTo>
                  <a:lnTo>
                    <a:pt x="709" y="1392"/>
                  </a:lnTo>
                  <a:lnTo>
                    <a:pt x="709" y="2100"/>
                  </a:lnTo>
                  <a:lnTo>
                    <a:pt x="1393" y="2100"/>
                  </a:lnTo>
                  <a:lnTo>
                    <a:pt x="1392" y="1392"/>
                  </a:lnTo>
                  <a:lnTo>
                    <a:pt x="1392" y="1392"/>
                  </a:lnTo>
                  <a:lnTo>
                    <a:pt x="2100" y="1393"/>
                  </a:lnTo>
                  <a:lnTo>
                    <a:pt x="2100" y="709"/>
                  </a:lnTo>
                  <a:lnTo>
                    <a:pt x="1392" y="709"/>
                  </a:lnTo>
                  <a:lnTo>
                    <a:pt x="1392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22"/>
            <p:cNvSpPr/>
            <p:nvPr/>
          </p:nvSpPr>
          <p:spPr>
            <a:xfrm>
              <a:off x="7278350" y="4669650"/>
              <a:ext cx="52500" cy="52525"/>
            </a:xfrm>
            <a:custGeom>
              <a:avLst/>
              <a:gdLst/>
              <a:ahLst/>
              <a:cxnLst/>
              <a:rect l="l" t="t" r="r" b="b"/>
              <a:pathLst>
                <a:path w="2100" h="2101" extrusionOk="0">
                  <a:moveTo>
                    <a:pt x="708" y="1"/>
                  </a:moveTo>
                  <a:lnTo>
                    <a:pt x="708" y="709"/>
                  </a:lnTo>
                  <a:lnTo>
                    <a:pt x="0" y="709"/>
                  </a:lnTo>
                  <a:lnTo>
                    <a:pt x="0" y="1392"/>
                  </a:lnTo>
                  <a:lnTo>
                    <a:pt x="708" y="1392"/>
                  </a:lnTo>
                  <a:lnTo>
                    <a:pt x="708" y="2101"/>
                  </a:lnTo>
                  <a:lnTo>
                    <a:pt x="1391" y="2101"/>
                  </a:lnTo>
                  <a:lnTo>
                    <a:pt x="1391" y="1392"/>
                  </a:lnTo>
                  <a:lnTo>
                    <a:pt x="2100" y="1392"/>
                  </a:lnTo>
                  <a:lnTo>
                    <a:pt x="2100" y="709"/>
                  </a:lnTo>
                  <a:lnTo>
                    <a:pt x="1392" y="709"/>
                  </a:lnTo>
                  <a:lnTo>
                    <a:pt x="1391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22"/>
            <p:cNvSpPr/>
            <p:nvPr/>
          </p:nvSpPr>
          <p:spPr>
            <a:xfrm>
              <a:off x="7364675" y="46696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709" y="1"/>
                  </a:moveTo>
                  <a:lnTo>
                    <a:pt x="709" y="709"/>
                  </a:lnTo>
                  <a:lnTo>
                    <a:pt x="0" y="709"/>
                  </a:lnTo>
                  <a:lnTo>
                    <a:pt x="0" y="1393"/>
                  </a:lnTo>
                  <a:lnTo>
                    <a:pt x="709" y="1392"/>
                  </a:lnTo>
                  <a:lnTo>
                    <a:pt x="709" y="2101"/>
                  </a:lnTo>
                  <a:lnTo>
                    <a:pt x="1393" y="2101"/>
                  </a:lnTo>
                  <a:lnTo>
                    <a:pt x="1393" y="1392"/>
                  </a:lnTo>
                  <a:lnTo>
                    <a:pt x="2101" y="1392"/>
                  </a:lnTo>
                  <a:lnTo>
                    <a:pt x="2101" y="709"/>
                  </a:lnTo>
                  <a:lnTo>
                    <a:pt x="1393" y="709"/>
                  </a:lnTo>
                  <a:lnTo>
                    <a:pt x="1393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22"/>
            <p:cNvSpPr/>
            <p:nvPr/>
          </p:nvSpPr>
          <p:spPr>
            <a:xfrm>
              <a:off x="7451000" y="46696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709" y="1"/>
                  </a:moveTo>
                  <a:lnTo>
                    <a:pt x="709" y="709"/>
                  </a:lnTo>
                  <a:lnTo>
                    <a:pt x="1" y="709"/>
                  </a:lnTo>
                  <a:lnTo>
                    <a:pt x="1" y="1393"/>
                  </a:lnTo>
                  <a:lnTo>
                    <a:pt x="709" y="1392"/>
                  </a:lnTo>
                  <a:lnTo>
                    <a:pt x="709" y="2101"/>
                  </a:lnTo>
                  <a:lnTo>
                    <a:pt x="1393" y="2101"/>
                  </a:lnTo>
                  <a:lnTo>
                    <a:pt x="1393" y="1392"/>
                  </a:lnTo>
                  <a:lnTo>
                    <a:pt x="2101" y="1393"/>
                  </a:lnTo>
                  <a:lnTo>
                    <a:pt x="2101" y="709"/>
                  </a:lnTo>
                  <a:lnTo>
                    <a:pt x="1393" y="709"/>
                  </a:lnTo>
                  <a:lnTo>
                    <a:pt x="1393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22"/>
            <p:cNvSpPr/>
            <p:nvPr/>
          </p:nvSpPr>
          <p:spPr>
            <a:xfrm>
              <a:off x="7537375" y="4669650"/>
              <a:ext cx="52500" cy="52525"/>
            </a:xfrm>
            <a:custGeom>
              <a:avLst/>
              <a:gdLst/>
              <a:ahLst/>
              <a:cxnLst/>
              <a:rect l="l" t="t" r="r" b="b"/>
              <a:pathLst>
                <a:path w="2100" h="2101" extrusionOk="0">
                  <a:moveTo>
                    <a:pt x="708" y="1"/>
                  </a:moveTo>
                  <a:lnTo>
                    <a:pt x="707" y="709"/>
                  </a:lnTo>
                  <a:lnTo>
                    <a:pt x="0" y="709"/>
                  </a:lnTo>
                  <a:lnTo>
                    <a:pt x="0" y="1392"/>
                  </a:lnTo>
                  <a:lnTo>
                    <a:pt x="708" y="1392"/>
                  </a:lnTo>
                  <a:lnTo>
                    <a:pt x="708" y="2101"/>
                  </a:lnTo>
                  <a:lnTo>
                    <a:pt x="1391" y="2101"/>
                  </a:lnTo>
                  <a:lnTo>
                    <a:pt x="1391" y="1393"/>
                  </a:lnTo>
                  <a:lnTo>
                    <a:pt x="2100" y="1393"/>
                  </a:lnTo>
                  <a:lnTo>
                    <a:pt x="2100" y="709"/>
                  </a:lnTo>
                  <a:lnTo>
                    <a:pt x="1391" y="709"/>
                  </a:lnTo>
                  <a:lnTo>
                    <a:pt x="1391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22"/>
            <p:cNvSpPr/>
            <p:nvPr/>
          </p:nvSpPr>
          <p:spPr>
            <a:xfrm>
              <a:off x="7623700" y="4669650"/>
              <a:ext cx="52500" cy="52525"/>
            </a:xfrm>
            <a:custGeom>
              <a:avLst/>
              <a:gdLst/>
              <a:ahLst/>
              <a:cxnLst/>
              <a:rect l="l" t="t" r="r" b="b"/>
              <a:pathLst>
                <a:path w="2100" h="2101" extrusionOk="0">
                  <a:moveTo>
                    <a:pt x="709" y="1"/>
                  </a:moveTo>
                  <a:lnTo>
                    <a:pt x="709" y="709"/>
                  </a:lnTo>
                  <a:lnTo>
                    <a:pt x="0" y="709"/>
                  </a:lnTo>
                  <a:lnTo>
                    <a:pt x="0" y="1392"/>
                  </a:lnTo>
                  <a:lnTo>
                    <a:pt x="709" y="1392"/>
                  </a:lnTo>
                  <a:lnTo>
                    <a:pt x="709" y="2101"/>
                  </a:lnTo>
                  <a:lnTo>
                    <a:pt x="1392" y="2101"/>
                  </a:lnTo>
                  <a:lnTo>
                    <a:pt x="1392" y="1393"/>
                  </a:lnTo>
                  <a:lnTo>
                    <a:pt x="2100" y="1392"/>
                  </a:lnTo>
                  <a:lnTo>
                    <a:pt x="2100" y="709"/>
                  </a:lnTo>
                  <a:lnTo>
                    <a:pt x="1393" y="709"/>
                  </a:lnTo>
                  <a:lnTo>
                    <a:pt x="1392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22"/>
            <p:cNvSpPr/>
            <p:nvPr/>
          </p:nvSpPr>
          <p:spPr>
            <a:xfrm>
              <a:off x="7278350" y="4766425"/>
              <a:ext cx="52500" cy="52500"/>
            </a:xfrm>
            <a:custGeom>
              <a:avLst/>
              <a:gdLst/>
              <a:ahLst/>
              <a:cxnLst/>
              <a:rect l="l" t="t" r="r" b="b"/>
              <a:pathLst>
                <a:path w="2100" h="2100" extrusionOk="0">
                  <a:moveTo>
                    <a:pt x="708" y="0"/>
                  </a:moveTo>
                  <a:lnTo>
                    <a:pt x="708" y="708"/>
                  </a:lnTo>
                  <a:lnTo>
                    <a:pt x="0" y="708"/>
                  </a:lnTo>
                  <a:lnTo>
                    <a:pt x="0" y="1391"/>
                  </a:lnTo>
                  <a:lnTo>
                    <a:pt x="708" y="1391"/>
                  </a:lnTo>
                  <a:lnTo>
                    <a:pt x="708" y="2100"/>
                  </a:lnTo>
                  <a:lnTo>
                    <a:pt x="1391" y="2100"/>
                  </a:lnTo>
                  <a:lnTo>
                    <a:pt x="1391" y="1391"/>
                  </a:lnTo>
                  <a:lnTo>
                    <a:pt x="2100" y="1391"/>
                  </a:lnTo>
                  <a:lnTo>
                    <a:pt x="2100" y="708"/>
                  </a:lnTo>
                  <a:lnTo>
                    <a:pt x="1391" y="708"/>
                  </a:lnTo>
                  <a:lnTo>
                    <a:pt x="1391" y="0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22"/>
            <p:cNvSpPr/>
            <p:nvPr/>
          </p:nvSpPr>
          <p:spPr>
            <a:xfrm>
              <a:off x="7364700" y="4766425"/>
              <a:ext cx="52525" cy="52500"/>
            </a:xfrm>
            <a:custGeom>
              <a:avLst/>
              <a:gdLst/>
              <a:ahLst/>
              <a:cxnLst/>
              <a:rect l="l" t="t" r="r" b="b"/>
              <a:pathLst>
                <a:path w="2101" h="2100" extrusionOk="0">
                  <a:moveTo>
                    <a:pt x="708" y="0"/>
                  </a:moveTo>
                  <a:lnTo>
                    <a:pt x="708" y="708"/>
                  </a:lnTo>
                  <a:lnTo>
                    <a:pt x="0" y="708"/>
                  </a:lnTo>
                  <a:lnTo>
                    <a:pt x="0" y="1391"/>
                  </a:lnTo>
                  <a:lnTo>
                    <a:pt x="708" y="1391"/>
                  </a:lnTo>
                  <a:lnTo>
                    <a:pt x="708" y="2100"/>
                  </a:lnTo>
                  <a:lnTo>
                    <a:pt x="1392" y="2100"/>
                  </a:lnTo>
                  <a:lnTo>
                    <a:pt x="1391" y="1391"/>
                  </a:lnTo>
                  <a:lnTo>
                    <a:pt x="2100" y="1391"/>
                  </a:lnTo>
                  <a:lnTo>
                    <a:pt x="2100" y="708"/>
                  </a:lnTo>
                  <a:lnTo>
                    <a:pt x="1392" y="708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22"/>
            <p:cNvSpPr/>
            <p:nvPr/>
          </p:nvSpPr>
          <p:spPr>
            <a:xfrm>
              <a:off x="7451000" y="4766425"/>
              <a:ext cx="52550" cy="52500"/>
            </a:xfrm>
            <a:custGeom>
              <a:avLst/>
              <a:gdLst/>
              <a:ahLst/>
              <a:cxnLst/>
              <a:rect l="l" t="t" r="r" b="b"/>
              <a:pathLst>
                <a:path w="2102" h="2100" extrusionOk="0">
                  <a:moveTo>
                    <a:pt x="709" y="0"/>
                  </a:moveTo>
                  <a:lnTo>
                    <a:pt x="709" y="708"/>
                  </a:lnTo>
                  <a:lnTo>
                    <a:pt x="1" y="708"/>
                  </a:lnTo>
                  <a:lnTo>
                    <a:pt x="1" y="1391"/>
                  </a:lnTo>
                  <a:lnTo>
                    <a:pt x="709" y="1391"/>
                  </a:lnTo>
                  <a:lnTo>
                    <a:pt x="709" y="2100"/>
                  </a:lnTo>
                  <a:lnTo>
                    <a:pt x="1393" y="2100"/>
                  </a:lnTo>
                  <a:lnTo>
                    <a:pt x="1393" y="1391"/>
                  </a:lnTo>
                  <a:lnTo>
                    <a:pt x="2101" y="1391"/>
                  </a:lnTo>
                  <a:lnTo>
                    <a:pt x="2101" y="708"/>
                  </a:lnTo>
                  <a:lnTo>
                    <a:pt x="1393" y="708"/>
                  </a:lnTo>
                  <a:lnTo>
                    <a:pt x="1393" y="0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22"/>
            <p:cNvSpPr/>
            <p:nvPr/>
          </p:nvSpPr>
          <p:spPr>
            <a:xfrm>
              <a:off x="7537375" y="4766425"/>
              <a:ext cx="52500" cy="52500"/>
            </a:xfrm>
            <a:custGeom>
              <a:avLst/>
              <a:gdLst/>
              <a:ahLst/>
              <a:cxnLst/>
              <a:rect l="l" t="t" r="r" b="b"/>
              <a:pathLst>
                <a:path w="2100" h="2100" extrusionOk="0">
                  <a:moveTo>
                    <a:pt x="708" y="0"/>
                  </a:moveTo>
                  <a:lnTo>
                    <a:pt x="708" y="708"/>
                  </a:lnTo>
                  <a:lnTo>
                    <a:pt x="0" y="708"/>
                  </a:lnTo>
                  <a:lnTo>
                    <a:pt x="0" y="1391"/>
                  </a:lnTo>
                  <a:lnTo>
                    <a:pt x="707" y="1391"/>
                  </a:lnTo>
                  <a:lnTo>
                    <a:pt x="708" y="2100"/>
                  </a:lnTo>
                  <a:lnTo>
                    <a:pt x="1391" y="2100"/>
                  </a:lnTo>
                  <a:lnTo>
                    <a:pt x="1391" y="1391"/>
                  </a:lnTo>
                  <a:lnTo>
                    <a:pt x="2100" y="1391"/>
                  </a:lnTo>
                  <a:lnTo>
                    <a:pt x="2100" y="708"/>
                  </a:lnTo>
                  <a:lnTo>
                    <a:pt x="1392" y="708"/>
                  </a:lnTo>
                  <a:lnTo>
                    <a:pt x="1391" y="0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22"/>
            <p:cNvSpPr/>
            <p:nvPr/>
          </p:nvSpPr>
          <p:spPr>
            <a:xfrm>
              <a:off x="7623700" y="4766425"/>
              <a:ext cx="52500" cy="52500"/>
            </a:xfrm>
            <a:custGeom>
              <a:avLst/>
              <a:gdLst/>
              <a:ahLst/>
              <a:cxnLst/>
              <a:rect l="l" t="t" r="r" b="b"/>
              <a:pathLst>
                <a:path w="2100" h="2100" extrusionOk="0">
                  <a:moveTo>
                    <a:pt x="709" y="0"/>
                  </a:moveTo>
                  <a:lnTo>
                    <a:pt x="709" y="708"/>
                  </a:lnTo>
                  <a:lnTo>
                    <a:pt x="0" y="708"/>
                  </a:lnTo>
                  <a:lnTo>
                    <a:pt x="0" y="1391"/>
                  </a:lnTo>
                  <a:lnTo>
                    <a:pt x="709" y="1391"/>
                  </a:lnTo>
                  <a:lnTo>
                    <a:pt x="709" y="2100"/>
                  </a:lnTo>
                  <a:lnTo>
                    <a:pt x="1392" y="2100"/>
                  </a:lnTo>
                  <a:lnTo>
                    <a:pt x="1392" y="1391"/>
                  </a:lnTo>
                  <a:lnTo>
                    <a:pt x="2100" y="1391"/>
                  </a:lnTo>
                  <a:lnTo>
                    <a:pt x="2100" y="708"/>
                  </a:lnTo>
                  <a:lnTo>
                    <a:pt x="1392" y="708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D966">
            <a:alpha val="37050"/>
          </a:srgb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"/>
              <a:buNone/>
              <a:defRPr sz="28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Montserrat"/>
              <a:buChar char="●"/>
              <a:defRPr sz="18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Montserrat"/>
              <a:buChar char="■"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8" r:id="rId4"/>
    <p:sldLayoutId id="2147483663" r:id="rId5"/>
    <p:sldLayoutId id="2147483664" r:id="rId6"/>
    <p:sldLayoutId id="2147483666" r:id="rId7"/>
    <p:sldLayoutId id="2147483667" r:id="rId8"/>
    <p:sldLayoutId id="2147483668" r:id="rId9"/>
    <p:sldLayoutId id="214748366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26"/>
          <p:cNvSpPr/>
          <p:nvPr/>
        </p:nvSpPr>
        <p:spPr>
          <a:xfrm>
            <a:off x="4038510" y="1078896"/>
            <a:ext cx="3769346" cy="3769346"/>
          </a:xfrm>
          <a:custGeom>
            <a:avLst/>
            <a:gdLst/>
            <a:ahLst/>
            <a:cxnLst/>
            <a:rect l="l" t="t" r="r" b="b"/>
            <a:pathLst>
              <a:path w="51399" h="51399" extrusionOk="0">
                <a:moveTo>
                  <a:pt x="25699" y="1"/>
                </a:moveTo>
                <a:cubicBezTo>
                  <a:pt x="18883" y="1"/>
                  <a:pt x="12347" y="2708"/>
                  <a:pt x="7527" y="7528"/>
                </a:cubicBezTo>
                <a:cubicBezTo>
                  <a:pt x="2708" y="12347"/>
                  <a:pt x="1" y="18883"/>
                  <a:pt x="1" y="25700"/>
                </a:cubicBezTo>
                <a:cubicBezTo>
                  <a:pt x="1" y="32516"/>
                  <a:pt x="2708" y="39052"/>
                  <a:pt x="7527" y="43873"/>
                </a:cubicBezTo>
                <a:cubicBezTo>
                  <a:pt x="12347" y="48692"/>
                  <a:pt x="18883" y="51399"/>
                  <a:pt x="25699" y="51399"/>
                </a:cubicBezTo>
                <a:cubicBezTo>
                  <a:pt x="32516" y="51399"/>
                  <a:pt x="39052" y="48692"/>
                  <a:pt x="43871" y="43873"/>
                </a:cubicBezTo>
                <a:cubicBezTo>
                  <a:pt x="48692" y="39052"/>
                  <a:pt x="51399" y="32516"/>
                  <a:pt x="51399" y="25700"/>
                </a:cubicBezTo>
                <a:cubicBezTo>
                  <a:pt x="51399" y="18883"/>
                  <a:pt x="48692" y="12347"/>
                  <a:pt x="43871" y="7528"/>
                </a:cubicBezTo>
                <a:cubicBezTo>
                  <a:pt x="39052" y="2708"/>
                  <a:pt x="32516" y="1"/>
                  <a:pt x="25699" y="1"/>
                </a:cubicBezTo>
                <a:close/>
              </a:path>
            </a:pathLst>
          </a:custGeom>
          <a:solidFill>
            <a:srgbClr val="FE9B2B">
              <a:alpha val="46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3" name="Google Shape;913;p26"/>
          <p:cNvSpPr/>
          <p:nvPr/>
        </p:nvSpPr>
        <p:spPr>
          <a:xfrm>
            <a:off x="1336157" y="295264"/>
            <a:ext cx="3769346" cy="3769346"/>
          </a:xfrm>
          <a:custGeom>
            <a:avLst/>
            <a:gdLst/>
            <a:ahLst/>
            <a:cxnLst/>
            <a:rect l="l" t="t" r="r" b="b"/>
            <a:pathLst>
              <a:path w="51399" h="51399" extrusionOk="0">
                <a:moveTo>
                  <a:pt x="25699" y="1"/>
                </a:moveTo>
                <a:cubicBezTo>
                  <a:pt x="18883" y="1"/>
                  <a:pt x="12347" y="2708"/>
                  <a:pt x="7527" y="7528"/>
                </a:cubicBezTo>
                <a:cubicBezTo>
                  <a:pt x="2708" y="12347"/>
                  <a:pt x="1" y="18883"/>
                  <a:pt x="1" y="25700"/>
                </a:cubicBezTo>
                <a:cubicBezTo>
                  <a:pt x="1" y="32516"/>
                  <a:pt x="2708" y="39052"/>
                  <a:pt x="7527" y="43873"/>
                </a:cubicBezTo>
                <a:cubicBezTo>
                  <a:pt x="12347" y="48692"/>
                  <a:pt x="18883" y="51399"/>
                  <a:pt x="25699" y="51399"/>
                </a:cubicBezTo>
                <a:cubicBezTo>
                  <a:pt x="32516" y="51399"/>
                  <a:pt x="39052" y="48692"/>
                  <a:pt x="43871" y="43873"/>
                </a:cubicBezTo>
                <a:cubicBezTo>
                  <a:pt x="48692" y="39052"/>
                  <a:pt x="51399" y="32516"/>
                  <a:pt x="51399" y="25700"/>
                </a:cubicBezTo>
                <a:cubicBezTo>
                  <a:pt x="51399" y="18883"/>
                  <a:pt x="48692" y="12347"/>
                  <a:pt x="43871" y="7528"/>
                </a:cubicBezTo>
                <a:cubicBezTo>
                  <a:pt x="39052" y="2708"/>
                  <a:pt x="32516" y="1"/>
                  <a:pt x="25699" y="1"/>
                </a:cubicBezTo>
                <a:close/>
              </a:path>
            </a:pathLst>
          </a:custGeom>
          <a:solidFill>
            <a:srgbClr val="99D7EF">
              <a:alpha val="562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6" name="Google Shape;916;p26"/>
          <p:cNvSpPr/>
          <p:nvPr/>
        </p:nvSpPr>
        <p:spPr>
          <a:xfrm>
            <a:off x="6507500" y="404525"/>
            <a:ext cx="1885125" cy="1885125"/>
          </a:xfrm>
          <a:custGeom>
            <a:avLst/>
            <a:gdLst/>
            <a:ahLst/>
            <a:cxnLst/>
            <a:rect l="l" t="t" r="r" b="b"/>
            <a:pathLst>
              <a:path w="75405" h="75405" extrusionOk="0">
                <a:moveTo>
                  <a:pt x="37634" y="0"/>
                </a:moveTo>
                <a:cubicBezTo>
                  <a:pt x="37270" y="0"/>
                  <a:pt x="36976" y="295"/>
                  <a:pt x="36976" y="657"/>
                </a:cubicBezTo>
                <a:cubicBezTo>
                  <a:pt x="36976" y="1021"/>
                  <a:pt x="37270" y="1315"/>
                  <a:pt x="37634" y="1315"/>
                </a:cubicBezTo>
                <a:lnTo>
                  <a:pt x="37702" y="1315"/>
                </a:lnTo>
                <a:cubicBezTo>
                  <a:pt x="38544" y="1315"/>
                  <a:pt x="39394" y="1345"/>
                  <a:pt x="40230" y="1401"/>
                </a:cubicBezTo>
                <a:cubicBezTo>
                  <a:pt x="40245" y="1403"/>
                  <a:pt x="40260" y="1403"/>
                  <a:pt x="40276" y="1403"/>
                </a:cubicBezTo>
                <a:cubicBezTo>
                  <a:pt x="40629" y="1401"/>
                  <a:pt x="40919" y="1121"/>
                  <a:pt x="40931" y="767"/>
                </a:cubicBezTo>
                <a:cubicBezTo>
                  <a:pt x="40942" y="415"/>
                  <a:pt x="40672" y="114"/>
                  <a:pt x="40320" y="90"/>
                </a:cubicBezTo>
                <a:cubicBezTo>
                  <a:pt x="39454" y="30"/>
                  <a:pt x="38574" y="0"/>
                  <a:pt x="37702" y="0"/>
                </a:cubicBezTo>
                <a:close/>
                <a:moveTo>
                  <a:pt x="34992" y="98"/>
                </a:moveTo>
                <a:cubicBezTo>
                  <a:pt x="34976" y="98"/>
                  <a:pt x="34960" y="99"/>
                  <a:pt x="34943" y="100"/>
                </a:cubicBezTo>
                <a:cubicBezTo>
                  <a:pt x="34052" y="164"/>
                  <a:pt x="33152" y="262"/>
                  <a:pt x="32269" y="389"/>
                </a:cubicBezTo>
                <a:cubicBezTo>
                  <a:pt x="31928" y="438"/>
                  <a:pt x="31682" y="742"/>
                  <a:pt x="31706" y="1086"/>
                </a:cubicBezTo>
                <a:cubicBezTo>
                  <a:pt x="31730" y="1430"/>
                  <a:pt x="32018" y="1697"/>
                  <a:pt x="32362" y="1697"/>
                </a:cubicBezTo>
                <a:cubicBezTo>
                  <a:pt x="32393" y="1697"/>
                  <a:pt x="32426" y="1695"/>
                  <a:pt x="32457" y="1691"/>
                </a:cubicBezTo>
                <a:cubicBezTo>
                  <a:pt x="33309" y="1568"/>
                  <a:pt x="34177" y="1473"/>
                  <a:pt x="35039" y="1411"/>
                </a:cubicBezTo>
                <a:cubicBezTo>
                  <a:pt x="35401" y="1385"/>
                  <a:pt x="35673" y="1070"/>
                  <a:pt x="35647" y="707"/>
                </a:cubicBezTo>
                <a:cubicBezTo>
                  <a:pt x="35622" y="362"/>
                  <a:pt x="35334" y="98"/>
                  <a:pt x="34992" y="98"/>
                </a:cubicBezTo>
                <a:close/>
                <a:moveTo>
                  <a:pt x="42905" y="362"/>
                </a:moveTo>
                <a:cubicBezTo>
                  <a:pt x="42581" y="362"/>
                  <a:pt x="42299" y="599"/>
                  <a:pt x="42253" y="928"/>
                </a:cubicBezTo>
                <a:cubicBezTo>
                  <a:pt x="42202" y="1288"/>
                  <a:pt x="42453" y="1621"/>
                  <a:pt x="42813" y="1671"/>
                </a:cubicBezTo>
                <a:cubicBezTo>
                  <a:pt x="43667" y="1792"/>
                  <a:pt x="44528" y="1943"/>
                  <a:pt x="45370" y="2124"/>
                </a:cubicBezTo>
                <a:cubicBezTo>
                  <a:pt x="45415" y="2134"/>
                  <a:pt x="45462" y="2139"/>
                  <a:pt x="45508" y="2139"/>
                </a:cubicBezTo>
                <a:cubicBezTo>
                  <a:pt x="45844" y="2137"/>
                  <a:pt x="46126" y="1884"/>
                  <a:pt x="46161" y="1550"/>
                </a:cubicBezTo>
                <a:cubicBezTo>
                  <a:pt x="46195" y="1215"/>
                  <a:pt x="45974" y="908"/>
                  <a:pt x="45646" y="838"/>
                </a:cubicBezTo>
                <a:cubicBezTo>
                  <a:pt x="44773" y="651"/>
                  <a:pt x="43882" y="493"/>
                  <a:pt x="42996" y="368"/>
                </a:cubicBezTo>
                <a:cubicBezTo>
                  <a:pt x="42965" y="364"/>
                  <a:pt x="42935" y="362"/>
                  <a:pt x="42905" y="362"/>
                </a:cubicBezTo>
                <a:close/>
                <a:moveTo>
                  <a:pt x="29768" y="852"/>
                </a:moveTo>
                <a:cubicBezTo>
                  <a:pt x="29720" y="852"/>
                  <a:pt x="29671" y="857"/>
                  <a:pt x="29622" y="868"/>
                </a:cubicBezTo>
                <a:cubicBezTo>
                  <a:pt x="28747" y="1059"/>
                  <a:pt x="27870" y="1284"/>
                  <a:pt x="27016" y="1537"/>
                </a:cubicBezTo>
                <a:cubicBezTo>
                  <a:pt x="26701" y="1629"/>
                  <a:pt x="26502" y="1937"/>
                  <a:pt x="26549" y="2262"/>
                </a:cubicBezTo>
                <a:cubicBezTo>
                  <a:pt x="26595" y="2585"/>
                  <a:pt x="26874" y="2825"/>
                  <a:pt x="27201" y="2825"/>
                </a:cubicBezTo>
                <a:cubicBezTo>
                  <a:pt x="27264" y="2825"/>
                  <a:pt x="27327" y="2816"/>
                  <a:pt x="27387" y="2797"/>
                </a:cubicBezTo>
                <a:cubicBezTo>
                  <a:pt x="28213" y="2554"/>
                  <a:pt x="29059" y="2337"/>
                  <a:pt x="29902" y="2153"/>
                </a:cubicBezTo>
                <a:cubicBezTo>
                  <a:pt x="30259" y="2078"/>
                  <a:pt x="30487" y="1725"/>
                  <a:pt x="30408" y="1369"/>
                </a:cubicBezTo>
                <a:cubicBezTo>
                  <a:pt x="30341" y="1061"/>
                  <a:pt x="30070" y="852"/>
                  <a:pt x="29768" y="852"/>
                </a:cubicBezTo>
                <a:close/>
                <a:moveTo>
                  <a:pt x="48088" y="1475"/>
                </a:moveTo>
                <a:cubicBezTo>
                  <a:pt x="47802" y="1475"/>
                  <a:pt x="47541" y="1663"/>
                  <a:pt x="47457" y="1949"/>
                </a:cubicBezTo>
                <a:cubicBezTo>
                  <a:pt x="47357" y="2290"/>
                  <a:pt x="47548" y="2650"/>
                  <a:pt x="47886" y="2758"/>
                </a:cubicBezTo>
                <a:cubicBezTo>
                  <a:pt x="48713" y="2999"/>
                  <a:pt x="49542" y="3274"/>
                  <a:pt x="50352" y="3573"/>
                </a:cubicBezTo>
                <a:cubicBezTo>
                  <a:pt x="50425" y="3601"/>
                  <a:pt x="50502" y="3614"/>
                  <a:pt x="50581" y="3615"/>
                </a:cubicBezTo>
                <a:cubicBezTo>
                  <a:pt x="50582" y="3615"/>
                  <a:pt x="50583" y="3615"/>
                  <a:pt x="50583" y="3615"/>
                </a:cubicBezTo>
                <a:cubicBezTo>
                  <a:pt x="50901" y="3615"/>
                  <a:pt x="51173" y="3387"/>
                  <a:pt x="51230" y="3074"/>
                </a:cubicBezTo>
                <a:cubicBezTo>
                  <a:pt x="51285" y="2760"/>
                  <a:pt x="51109" y="2451"/>
                  <a:pt x="50809" y="2340"/>
                </a:cubicBezTo>
                <a:cubicBezTo>
                  <a:pt x="49970" y="2030"/>
                  <a:pt x="49111" y="1746"/>
                  <a:pt x="48254" y="1497"/>
                </a:cubicBezTo>
                <a:cubicBezTo>
                  <a:pt x="48199" y="1482"/>
                  <a:pt x="48143" y="1475"/>
                  <a:pt x="48088" y="1475"/>
                </a:cubicBezTo>
                <a:close/>
                <a:moveTo>
                  <a:pt x="24687" y="2351"/>
                </a:moveTo>
                <a:cubicBezTo>
                  <a:pt x="24612" y="2351"/>
                  <a:pt x="24537" y="2363"/>
                  <a:pt x="24462" y="2390"/>
                </a:cubicBezTo>
                <a:cubicBezTo>
                  <a:pt x="23628" y="2704"/>
                  <a:pt x="22793" y="3052"/>
                  <a:pt x="21983" y="3424"/>
                </a:cubicBezTo>
                <a:cubicBezTo>
                  <a:pt x="21701" y="3553"/>
                  <a:pt x="21548" y="3860"/>
                  <a:pt x="21614" y="4162"/>
                </a:cubicBezTo>
                <a:cubicBezTo>
                  <a:pt x="21681" y="4464"/>
                  <a:pt x="21948" y="4679"/>
                  <a:pt x="22257" y="4679"/>
                </a:cubicBezTo>
                <a:cubicBezTo>
                  <a:pt x="22352" y="4679"/>
                  <a:pt x="22445" y="4658"/>
                  <a:pt x="22530" y="4620"/>
                </a:cubicBezTo>
                <a:cubicBezTo>
                  <a:pt x="23313" y="4259"/>
                  <a:pt x="24119" y="3924"/>
                  <a:pt x="24925" y="3622"/>
                </a:cubicBezTo>
                <a:cubicBezTo>
                  <a:pt x="25261" y="3492"/>
                  <a:pt x="25430" y="3115"/>
                  <a:pt x="25304" y="2777"/>
                </a:cubicBezTo>
                <a:cubicBezTo>
                  <a:pt x="25204" y="2514"/>
                  <a:pt x="24954" y="2351"/>
                  <a:pt x="24687" y="2351"/>
                </a:cubicBezTo>
                <a:close/>
                <a:moveTo>
                  <a:pt x="53027" y="3309"/>
                </a:moveTo>
                <a:cubicBezTo>
                  <a:pt x="52778" y="3309"/>
                  <a:pt x="52538" y="3452"/>
                  <a:pt x="52428" y="3694"/>
                </a:cubicBezTo>
                <a:cubicBezTo>
                  <a:pt x="52278" y="4024"/>
                  <a:pt x="52425" y="4414"/>
                  <a:pt x="52755" y="4564"/>
                </a:cubicBezTo>
                <a:cubicBezTo>
                  <a:pt x="53539" y="4921"/>
                  <a:pt x="54322" y="5311"/>
                  <a:pt x="55080" y="5725"/>
                </a:cubicBezTo>
                <a:cubicBezTo>
                  <a:pt x="55176" y="5778"/>
                  <a:pt x="55285" y="5805"/>
                  <a:pt x="55395" y="5805"/>
                </a:cubicBezTo>
                <a:cubicBezTo>
                  <a:pt x="55695" y="5805"/>
                  <a:pt x="55958" y="5601"/>
                  <a:pt x="56032" y="5310"/>
                </a:cubicBezTo>
                <a:cubicBezTo>
                  <a:pt x="56106" y="5019"/>
                  <a:pt x="55973" y="4714"/>
                  <a:pt x="55708" y="4570"/>
                </a:cubicBezTo>
                <a:cubicBezTo>
                  <a:pt x="54922" y="4142"/>
                  <a:pt x="54112" y="3737"/>
                  <a:pt x="53299" y="3368"/>
                </a:cubicBezTo>
                <a:cubicBezTo>
                  <a:pt x="53211" y="3328"/>
                  <a:pt x="53118" y="3309"/>
                  <a:pt x="53027" y="3309"/>
                </a:cubicBezTo>
                <a:close/>
                <a:moveTo>
                  <a:pt x="19896" y="4552"/>
                </a:moveTo>
                <a:cubicBezTo>
                  <a:pt x="19790" y="4552"/>
                  <a:pt x="19681" y="4578"/>
                  <a:pt x="19581" y="4633"/>
                </a:cubicBezTo>
                <a:cubicBezTo>
                  <a:pt x="18800" y="5063"/>
                  <a:pt x="18023" y="5526"/>
                  <a:pt x="17272" y="6011"/>
                </a:cubicBezTo>
                <a:cubicBezTo>
                  <a:pt x="17027" y="6169"/>
                  <a:pt x="16916" y="6470"/>
                  <a:pt x="16998" y="6749"/>
                </a:cubicBezTo>
                <a:cubicBezTo>
                  <a:pt x="17080" y="7029"/>
                  <a:pt x="17337" y="7220"/>
                  <a:pt x="17629" y="7221"/>
                </a:cubicBezTo>
                <a:cubicBezTo>
                  <a:pt x="17755" y="7221"/>
                  <a:pt x="17880" y="7185"/>
                  <a:pt x="17986" y="7116"/>
                </a:cubicBezTo>
                <a:cubicBezTo>
                  <a:pt x="18710" y="6648"/>
                  <a:pt x="19459" y="6200"/>
                  <a:pt x="20214" y="5786"/>
                </a:cubicBezTo>
                <a:cubicBezTo>
                  <a:pt x="20532" y="5612"/>
                  <a:pt x="20649" y="5212"/>
                  <a:pt x="20474" y="4893"/>
                </a:cubicBezTo>
                <a:cubicBezTo>
                  <a:pt x="20354" y="4675"/>
                  <a:pt x="20129" y="4552"/>
                  <a:pt x="19896" y="4552"/>
                </a:cubicBezTo>
                <a:close/>
                <a:moveTo>
                  <a:pt x="57672" y="5837"/>
                </a:moveTo>
                <a:cubicBezTo>
                  <a:pt x="57456" y="5837"/>
                  <a:pt x="57244" y="5944"/>
                  <a:pt x="57119" y="6139"/>
                </a:cubicBezTo>
                <a:cubicBezTo>
                  <a:pt x="56922" y="6445"/>
                  <a:pt x="57011" y="6852"/>
                  <a:pt x="57316" y="7049"/>
                </a:cubicBezTo>
                <a:cubicBezTo>
                  <a:pt x="58043" y="7514"/>
                  <a:pt x="58761" y="8012"/>
                  <a:pt x="59452" y="8529"/>
                </a:cubicBezTo>
                <a:cubicBezTo>
                  <a:pt x="59564" y="8612"/>
                  <a:pt x="59701" y="8658"/>
                  <a:pt x="59841" y="8658"/>
                </a:cubicBezTo>
                <a:cubicBezTo>
                  <a:pt x="59842" y="8658"/>
                  <a:pt x="59844" y="8658"/>
                  <a:pt x="59846" y="8658"/>
                </a:cubicBezTo>
                <a:lnTo>
                  <a:pt x="59846" y="8659"/>
                </a:lnTo>
                <a:cubicBezTo>
                  <a:pt x="60129" y="8659"/>
                  <a:pt x="60381" y="8478"/>
                  <a:pt x="60470" y="8209"/>
                </a:cubicBezTo>
                <a:cubicBezTo>
                  <a:pt x="60560" y="7940"/>
                  <a:pt x="60466" y="7644"/>
                  <a:pt x="60240" y="7474"/>
                </a:cubicBezTo>
                <a:cubicBezTo>
                  <a:pt x="59524" y="6940"/>
                  <a:pt x="58779" y="6424"/>
                  <a:pt x="58028" y="5942"/>
                </a:cubicBezTo>
                <a:cubicBezTo>
                  <a:pt x="57917" y="5871"/>
                  <a:pt x="57794" y="5837"/>
                  <a:pt x="57672" y="5837"/>
                </a:cubicBezTo>
                <a:close/>
                <a:moveTo>
                  <a:pt x="15473" y="7408"/>
                </a:moveTo>
                <a:cubicBezTo>
                  <a:pt x="15330" y="7408"/>
                  <a:pt x="15187" y="7454"/>
                  <a:pt x="15066" y="7550"/>
                </a:cubicBezTo>
                <a:cubicBezTo>
                  <a:pt x="14352" y="8086"/>
                  <a:pt x="13648" y="8655"/>
                  <a:pt x="12974" y="9242"/>
                </a:cubicBezTo>
                <a:cubicBezTo>
                  <a:pt x="12767" y="9422"/>
                  <a:pt x="12694" y="9711"/>
                  <a:pt x="12790" y="9969"/>
                </a:cubicBezTo>
                <a:cubicBezTo>
                  <a:pt x="12886" y="10226"/>
                  <a:pt x="13131" y="10395"/>
                  <a:pt x="13406" y="10395"/>
                </a:cubicBezTo>
                <a:cubicBezTo>
                  <a:pt x="13564" y="10395"/>
                  <a:pt x="13717" y="10339"/>
                  <a:pt x="13837" y="10235"/>
                </a:cubicBezTo>
                <a:cubicBezTo>
                  <a:pt x="14487" y="9668"/>
                  <a:pt x="15167" y="9118"/>
                  <a:pt x="15855" y="8601"/>
                </a:cubicBezTo>
                <a:cubicBezTo>
                  <a:pt x="16156" y="8387"/>
                  <a:pt x="16221" y="7966"/>
                  <a:pt x="15998" y="7670"/>
                </a:cubicBezTo>
                <a:cubicBezTo>
                  <a:pt x="15869" y="7498"/>
                  <a:pt x="15672" y="7408"/>
                  <a:pt x="15473" y="7408"/>
                </a:cubicBezTo>
                <a:close/>
                <a:moveTo>
                  <a:pt x="61907" y="9000"/>
                </a:moveTo>
                <a:cubicBezTo>
                  <a:pt x="61722" y="9000"/>
                  <a:pt x="61539" y="9077"/>
                  <a:pt x="61409" y="9228"/>
                </a:cubicBezTo>
                <a:cubicBezTo>
                  <a:pt x="61172" y="9503"/>
                  <a:pt x="61203" y="9919"/>
                  <a:pt x="61478" y="10156"/>
                </a:cubicBezTo>
                <a:cubicBezTo>
                  <a:pt x="62129" y="10719"/>
                  <a:pt x="62770" y="11313"/>
                  <a:pt x="63382" y="11923"/>
                </a:cubicBezTo>
                <a:cubicBezTo>
                  <a:pt x="63505" y="12045"/>
                  <a:pt x="63671" y="12115"/>
                  <a:pt x="63846" y="12115"/>
                </a:cubicBezTo>
                <a:lnTo>
                  <a:pt x="63846" y="12114"/>
                </a:lnTo>
                <a:cubicBezTo>
                  <a:pt x="64112" y="12114"/>
                  <a:pt x="64351" y="11953"/>
                  <a:pt x="64453" y="11707"/>
                </a:cubicBezTo>
                <a:cubicBezTo>
                  <a:pt x="64554" y="11461"/>
                  <a:pt x="64497" y="11178"/>
                  <a:pt x="64309" y="10990"/>
                </a:cubicBezTo>
                <a:cubicBezTo>
                  <a:pt x="63675" y="10359"/>
                  <a:pt x="63012" y="9742"/>
                  <a:pt x="62337" y="9160"/>
                </a:cubicBezTo>
                <a:cubicBezTo>
                  <a:pt x="62212" y="9053"/>
                  <a:pt x="62059" y="9000"/>
                  <a:pt x="61907" y="9000"/>
                </a:cubicBezTo>
                <a:close/>
                <a:moveTo>
                  <a:pt x="11466" y="10893"/>
                </a:moveTo>
                <a:cubicBezTo>
                  <a:pt x="11301" y="10893"/>
                  <a:pt x="11136" y="10955"/>
                  <a:pt x="11008" y="11078"/>
                </a:cubicBezTo>
                <a:cubicBezTo>
                  <a:pt x="10377" y="11711"/>
                  <a:pt x="9760" y="12374"/>
                  <a:pt x="9176" y="13049"/>
                </a:cubicBezTo>
                <a:cubicBezTo>
                  <a:pt x="9009" y="13245"/>
                  <a:pt x="8969" y="13519"/>
                  <a:pt x="9076" y="13753"/>
                </a:cubicBezTo>
                <a:cubicBezTo>
                  <a:pt x="9183" y="13987"/>
                  <a:pt x="9417" y="14137"/>
                  <a:pt x="9674" y="14138"/>
                </a:cubicBezTo>
                <a:cubicBezTo>
                  <a:pt x="9864" y="14138"/>
                  <a:pt x="10046" y="14055"/>
                  <a:pt x="10171" y="13910"/>
                </a:cubicBezTo>
                <a:cubicBezTo>
                  <a:pt x="10735" y="13258"/>
                  <a:pt x="11329" y="12618"/>
                  <a:pt x="11939" y="12007"/>
                </a:cubicBezTo>
                <a:cubicBezTo>
                  <a:pt x="12188" y="11748"/>
                  <a:pt x="12184" y="11338"/>
                  <a:pt x="11930" y="11085"/>
                </a:cubicBezTo>
                <a:cubicBezTo>
                  <a:pt x="11802" y="10957"/>
                  <a:pt x="11634" y="10893"/>
                  <a:pt x="11466" y="10893"/>
                </a:cubicBezTo>
                <a:close/>
                <a:moveTo>
                  <a:pt x="65651" y="12730"/>
                </a:moveTo>
                <a:cubicBezTo>
                  <a:pt x="65498" y="12730"/>
                  <a:pt x="65344" y="12783"/>
                  <a:pt x="65219" y="12892"/>
                </a:cubicBezTo>
                <a:cubicBezTo>
                  <a:pt x="64945" y="13130"/>
                  <a:pt x="64916" y="13545"/>
                  <a:pt x="65155" y="13820"/>
                </a:cubicBezTo>
                <a:cubicBezTo>
                  <a:pt x="65721" y="14470"/>
                  <a:pt x="66271" y="15148"/>
                  <a:pt x="66790" y="15838"/>
                </a:cubicBezTo>
                <a:cubicBezTo>
                  <a:pt x="66914" y="16003"/>
                  <a:pt x="67109" y="16099"/>
                  <a:pt x="67315" y="16099"/>
                </a:cubicBezTo>
                <a:lnTo>
                  <a:pt x="67317" y="16099"/>
                </a:lnTo>
                <a:cubicBezTo>
                  <a:pt x="67565" y="16099"/>
                  <a:pt x="67793" y="15958"/>
                  <a:pt x="67904" y="15734"/>
                </a:cubicBezTo>
                <a:cubicBezTo>
                  <a:pt x="68016" y="15512"/>
                  <a:pt x="67991" y="15246"/>
                  <a:pt x="67841" y="15046"/>
                </a:cubicBezTo>
                <a:cubicBezTo>
                  <a:pt x="67303" y="14332"/>
                  <a:pt x="66733" y="13628"/>
                  <a:pt x="66148" y="12956"/>
                </a:cubicBezTo>
                <a:cubicBezTo>
                  <a:pt x="66018" y="12806"/>
                  <a:pt x="65835" y="12730"/>
                  <a:pt x="65651" y="12730"/>
                </a:cubicBezTo>
                <a:close/>
                <a:moveTo>
                  <a:pt x="8017" y="14883"/>
                </a:moveTo>
                <a:cubicBezTo>
                  <a:pt x="7816" y="14883"/>
                  <a:pt x="7619" y="14974"/>
                  <a:pt x="7490" y="15147"/>
                </a:cubicBezTo>
                <a:cubicBezTo>
                  <a:pt x="6954" y="15863"/>
                  <a:pt x="6438" y="16607"/>
                  <a:pt x="5955" y="17360"/>
                </a:cubicBezTo>
                <a:cubicBezTo>
                  <a:pt x="5675" y="17796"/>
                  <a:pt x="5988" y="18371"/>
                  <a:pt x="6508" y="18372"/>
                </a:cubicBezTo>
                <a:cubicBezTo>
                  <a:pt x="6731" y="18372"/>
                  <a:pt x="6941" y="18258"/>
                  <a:pt x="7062" y="18069"/>
                </a:cubicBezTo>
                <a:cubicBezTo>
                  <a:pt x="7527" y="17343"/>
                  <a:pt x="8026" y="16625"/>
                  <a:pt x="8543" y="15935"/>
                </a:cubicBezTo>
                <a:cubicBezTo>
                  <a:pt x="8760" y="15644"/>
                  <a:pt x="8700" y="15232"/>
                  <a:pt x="8410" y="15014"/>
                </a:cubicBezTo>
                <a:cubicBezTo>
                  <a:pt x="8292" y="14926"/>
                  <a:pt x="8154" y="14883"/>
                  <a:pt x="8017" y="14883"/>
                </a:cubicBezTo>
                <a:close/>
                <a:moveTo>
                  <a:pt x="68828" y="16948"/>
                </a:moveTo>
                <a:cubicBezTo>
                  <a:pt x="68705" y="16948"/>
                  <a:pt x="68582" y="16982"/>
                  <a:pt x="68472" y="17054"/>
                </a:cubicBezTo>
                <a:cubicBezTo>
                  <a:pt x="68166" y="17252"/>
                  <a:pt x="68079" y="17660"/>
                  <a:pt x="68278" y="17965"/>
                </a:cubicBezTo>
                <a:cubicBezTo>
                  <a:pt x="68744" y="18688"/>
                  <a:pt x="69192" y="19437"/>
                  <a:pt x="69608" y="20193"/>
                </a:cubicBezTo>
                <a:cubicBezTo>
                  <a:pt x="69723" y="20403"/>
                  <a:pt x="69945" y="20534"/>
                  <a:pt x="70184" y="20534"/>
                </a:cubicBezTo>
                <a:lnTo>
                  <a:pt x="70186" y="20534"/>
                </a:lnTo>
                <a:cubicBezTo>
                  <a:pt x="70686" y="20534"/>
                  <a:pt x="71002" y="19997"/>
                  <a:pt x="70761" y="19559"/>
                </a:cubicBezTo>
                <a:cubicBezTo>
                  <a:pt x="70330" y="18776"/>
                  <a:pt x="69866" y="17999"/>
                  <a:pt x="69382" y="17251"/>
                </a:cubicBezTo>
                <a:cubicBezTo>
                  <a:pt x="69256" y="17055"/>
                  <a:pt x="69044" y="16948"/>
                  <a:pt x="68828" y="16948"/>
                </a:cubicBezTo>
                <a:close/>
                <a:moveTo>
                  <a:pt x="5160" y="19332"/>
                </a:moveTo>
                <a:cubicBezTo>
                  <a:pt x="4927" y="19332"/>
                  <a:pt x="4701" y="19456"/>
                  <a:pt x="4582" y="19674"/>
                </a:cubicBezTo>
                <a:cubicBezTo>
                  <a:pt x="4154" y="20460"/>
                  <a:pt x="3748" y="21271"/>
                  <a:pt x="3378" y="22083"/>
                </a:cubicBezTo>
                <a:cubicBezTo>
                  <a:pt x="3180" y="22519"/>
                  <a:pt x="3498" y="23014"/>
                  <a:pt x="3976" y="23015"/>
                </a:cubicBezTo>
                <a:cubicBezTo>
                  <a:pt x="4234" y="23015"/>
                  <a:pt x="4468" y="22864"/>
                  <a:pt x="4574" y="22629"/>
                </a:cubicBezTo>
                <a:cubicBezTo>
                  <a:pt x="4932" y="21844"/>
                  <a:pt x="5324" y="21062"/>
                  <a:pt x="5737" y="20304"/>
                </a:cubicBezTo>
                <a:cubicBezTo>
                  <a:pt x="5910" y="19986"/>
                  <a:pt x="5793" y="19586"/>
                  <a:pt x="5474" y="19413"/>
                </a:cubicBezTo>
                <a:cubicBezTo>
                  <a:pt x="5374" y="19358"/>
                  <a:pt x="5266" y="19332"/>
                  <a:pt x="5160" y="19332"/>
                </a:cubicBezTo>
                <a:close/>
                <a:moveTo>
                  <a:pt x="71375" y="21582"/>
                </a:moveTo>
                <a:cubicBezTo>
                  <a:pt x="71283" y="21582"/>
                  <a:pt x="71189" y="21601"/>
                  <a:pt x="71100" y="21642"/>
                </a:cubicBezTo>
                <a:cubicBezTo>
                  <a:pt x="70772" y="21793"/>
                  <a:pt x="70628" y="22181"/>
                  <a:pt x="70775" y="22510"/>
                </a:cubicBezTo>
                <a:cubicBezTo>
                  <a:pt x="71137" y="23294"/>
                  <a:pt x="71473" y="24100"/>
                  <a:pt x="71774" y="24904"/>
                </a:cubicBezTo>
                <a:cubicBezTo>
                  <a:pt x="71872" y="25160"/>
                  <a:pt x="72117" y="25329"/>
                  <a:pt x="72391" y="25329"/>
                </a:cubicBezTo>
                <a:cubicBezTo>
                  <a:pt x="72850" y="25328"/>
                  <a:pt x="73167" y="24870"/>
                  <a:pt x="73006" y="24440"/>
                </a:cubicBezTo>
                <a:cubicBezTo>
                  <a:pt x="72692" y="23607"/>
                  <a:pt x="72345" y="22772"/>
                  <a:pt x="71970" y="21960"/>
                </a:cubicBezTo>
                <a:cubicBezTo>
                  <a:pt x="71859" y="21722"/>
                  <a:pt x="71622" y="21582"/>
                  <a:pt x="71375" y="21582"/>
                </a:cubicBezTo>
                <a:close/>
                <a:moveTo>
                  <a:pt x="2971" y="24130"/>
                </a:moveTo>
                <a:cubicBezTo>
                  <a:pt x="2699" y="24130"/>
                  <a:pt x="2444" y="24300"/>
                  <a:pt x="2349" y="24573"/>
                </a:cubicBezTo>
                <a:cubicBezTo>
                  <a:pt x="2039" y="25411"/>
                  <a:pt x="1754" y="26271"/>
                  <a:pt x="1504" y="27129"/>
                </a:cubicBezTo>
                <a:cubicBezTo>
                  <a:pt x="1381" y="27549"/>
                  <a:pt x="1697" y="27969"/>
                  <a:pt x="2135" y="27970"/>
                </a:cubicBezTo>
                <a:cubicBezTo>
                  <a:pt x="2428" y="27969"/>
                  <a:pt x="2684" y="27776"/>
                  <a:pt x="2766" y="27496"/>
                </a:cubicBezTo>
                <a:cubicBezTo>
                  <a:pt x="3007" y="26669"/>
                  <a:pt x="3282" y="25839"/>
                  <a:pt x="3582" y="25031"/>
                </a:cubicBezTo>
                <a:cubicBezTo>
                  <a:pt x="3718" y="24688"/>
                  <a:pt x="3545" y="24300"/>
                  <a:pt x="3199" y="24171"/>
                </a:cubicBezTo>
                <a:cubicBezTo>
                  <a:pt x="3124" y="24143"/>
                  <a:pt x="3047" y="24130"/>
                  <a:pt x="2971" y="24130"/>
                </a:cubicBezTo>
                <a:close/>
                <a:moveTo>
                  <a:pt x="73229" y="26514"/>
                </a:moveTo>
                <a:cubicBezTo>
                  <a:pt x="73167" y="26514"/>
                  <a:pt x="73104" y="26523"/>
                  <a:pt x="73042" y="26541"/>
                </a:cubicBezTo>
                <a:cubicBezTo>
                  <a:pt x="72691" y="26645"/>
                  <a:pt x="72493" y="27016"/>
                  <a:pt x="72600" y="27365"/>
                </a:cubicBezTo>
                <a:cubicBezTo>
                  <a:pt x="72845" y="28194"/>
                  <a:pt x="73062" y="29040"/>
                  <a:pt x="73245" y="29879"/>
                </a:cubicBezTo>
                <a:cubicBezTo>
                  <a:pt x="73312" y="30181"/>
                  <a:pt x="73579" y="30396"/>
                  <a:pt x="73887" y="30397"/>
                </a:cubicBezTo>
                <a:cubicBezTo>
                  <a:pt x="74307" y="30396"/>
                  <a:pt x="74619" y="30009"/>
                  <a:pt x="74530" y="29599"/>
                </a:cubicBezTo>
                <a:cubicBezTo>
                  <a:pt x="74341" y="28728"/>
                  <a:pt x="74114" y="27852"/>
                  <a:pt x="73861" y="26992"/>
                </a:cubicBezTo>
                <a:cubicBezTo>
                  <a:pt x="73779" y="26702"/>
                  <a:pt x="73515" y="26514"/>
                  <a:pt x="73229" y="26514"/>
                </a:cubicBezTo>
                <a:close/>
                <a:moveTo>
                  <a:pt x="1486" y="29218"/>
                </a:moveTo>
                <a:cubicBezTo>
                  <a:pt x="1183" y="29218"/>
                  <a:pt x="910" y="29428"/>
                  <a:pt x="844" y="29737"/>
                </a:cubicBezTo>
                <a:cubicBezTo>
                  <a:pt x="656" y="30609"/>
                  <a:pt x="498" y="31500"/>
                  <a:pt x="373" y="32386"/>
                </a:cubicBezTo>
                <a:cubicBezTo>
                  <a:pt x="317" y="32782"/>
                  <a:pt x="625" y="33135"/>
                  <a:pt x="1024" y="33135"/>
                </a:cubicBezTo>
                <a:cubicBezTo>
                  <a:pt x="1351" y="33135"/>
                  <a:pt x="1629" y="32893"/>
                  <a:pt x="1675" y="32570"/>
                </a:cubicBezTo>
                <a:cubicBezTo>
                  <a:pt x="1796" y="31715"/>
                  <a:pt x="1948" y="30855"/>
                  <a:pt x="2130" y="30014"/>
                </a:cubicBezTo>
                <a:cubicBezTo>
                  <a:pt x="2206" y="29659"/>
                  <a:pt x="1980" y="29309"/>
                  <a:pt x="1625" y="29233"/>
                </a:cubicBezTo>
                <a:cubicBezTo>
                  <a:pt x="1579" y="29223"/>
                  <a:pt x="1532" y="29218"/>
                  <a:pt x="1486" y="29218"/>
                </a:cubicBezTo>
                <a:close/>
                <a:moveTo>
                  <a:pt x="74362" y="31682"/>
                </a:moveTo>
                <a:cubicBezTo>
                  <a:pt x="74331" y="31682"/>
                  <a:pt x="74299" y="31684"/>
                  <a:pt x="74267" y="31688"/>
                </a:cubicBezTo>
                <a:cubicBezTo>
                  <a:pt x="73908" y="31741"/>
                  <a:pt x="73659" y="32074"/>
                  <a:pt x="73711" y="32433"/>
                </a:cubicBezTo>
                <a:cubicBezTo>
                  <a:pt x="73834" y="33283"/>
                  <a:pt x="73928" y="34152"/>
                  <a:pt x="73993" y="35015"/>
                </a:cubicBezTo>
                <a:cubicBezTo>
                  <a:pt x="74017" y="35359"/>
                  <a:pt x="74303" y="35624"/>
                  <a:pt x="74647" y="35625"/>
                </a:cubicBezTo>
                <a:cubicBezTo>
                  <a:pt x="74663" y="35625"/>
                  <a:pt x="74680" y="35624"/>
                  <a:pt x="74695" y="35623"/>
                </a:cubicBezTo>
                <a:cubicBezTo>
                  <a:pt x="75058" y="35597"/>
                  <a:pt x="75331" y="35281"/>
                  <a:pt x="75304" y="34920"/>
                </a:cubicBezTo>
                <a:cubicBezTo>
                  <a:pt x="75237" y="34024"/>
                  <a:pt x="75140" y="33125"/>
                  <a:pt x="75012" y="32245"/>
                </a:cubicBezTo>
                <a:cubicBezTo>
                  <a:pt x="74965" y="31918"/>
                  <a:pt x="74684" y="31682"/>
                  <a:pt x="74362" y="31682"/>
                </a:cubicBezTo>
                <a:close/>
                <a:moveTo>
                  <a:pt x="746" y="34455"/>
                </a:moveTo>
                <a:cubicBezTo>
                  <a:pt x="406" y="34455"/>
                  <a:pt x="119" y="34717"/>
                  <a:pt x="92" y="35062"/>
                </a:cubicBezTo>
                <a:cubicBezTo>
                  <a:pt x="31" y="35934"/>
                  <a:pt x="0" y="36823"/>
                  <a:pt x="0" y="37697"/>
                </a:cubicBezTo>
                <a:lnTo>
                  <a:pt x="0" y="37748"/>
                </a:lnTo>
                <a:cubicBezTo>
                  <a:pt x="0" y="38112"/>
                  <a:pt x="295" y="38405"/>
                  <a:pt x="659" y="38405"/>
                </a:cubicBezTo>
                <a:cubicBezTo>
                  <a:pt x="1021" y="38405"/>
                  <a:pt x="1316" y="38112"/>
                  <a:pt x="1316" y="37748"/>
                </a:cubicBezTo>
                <a:lnTo>
                  <a:pt x="1316" y="37702"/>
                </a:lnTo>
                <a:cubicBezTo>
                  <a:pt x="1316" y="36853"/>
                  <a:pt x="1345" y="35995"/>
                  <a:pt x="1404" y="35152"/>
                </a:cubicBezTo>
                <a:cubicBezTo>
                  <a:pt x="1425" y="34791"/>
                  <a:pt x="1153" y="34481"/>
                  <a:pt x="793" y="34457"/>
                </a:cubicBezTo>
                <a:cubicBezTo>
                  <a:pt x="777" y="34456"/>
                  <a:pt x="761" y="34455"/>
                  <a:pt x="746" y="34455"/>
                </a:cubicBezTo>
                <a:close/>
                <a:moveTo>
                  <a:pt x="74747" y="36952"/>
                </a:moveTo>
                <a:cubicBezTo>
                  <a:pt x="74384" y="36952"/>
                  <a:pt x="74089" y="37246"/>
                  <a:pt x="74089" y="37609"/>
                </a:cubicBezTo>
                <a:lnTo>
                  <a:pt x="74089" y="37703"/>
                </a:lnTo>
                <a:cubicBezTo>
                  <a:pt x="74089" y="38566"/>
                  <a:pt x="74059" y="39439"/>
                  <a:pt x="73998" y="40298"/>
                </a:cubicBezTo>
                <a:cubicBezTo>
                  <a:pt x="73973" y="40660"/>
                  <a:pt x="74245" y="40974"/>
                  <a:pt x="74608" y="41001"/>
                </a:cubicBezTo>
                <a:cubicBezTo>
                  <a:pt x="74624" y="41002"/>
                  <a:pt x="74639" y="41002"/>
                  <a:pt x="74655" y="41002"/>
                </a:cubicBezTo>
                <a:cubicBezTo>
                  <a:pt x="75000" y="41001"/>
                  <a:pt x="75285" y="40735"/>
                  <a:pt x="75311" y="40391"/>
                </a:cubicBezTo>
                <a:cubicBezTo>
                  <a:pt x="75373" y="39501"/>
                  <a:pt x="75405" y="38596"/>
                  <a:pt x="75405" y="37703"/>
                </a:cubicBezTo>
                <a:lnTo>
                  <a:pt x="75405" y="37609"/>
                </a:lnTo>
                <a:cubicBezTo>
                  <a:pt x="75405" y="37246"/>
                  <a:pt x="75110" y="36952"/>
                  <a:pt x="74747" y="36952"/>
                </a:cubicBezTo>
                <a:close/>
                <a:moveTo>
                  <a:pt x="754" y="39733"/>
                </a:moveTo>
                <a:cubicBezTo>
                  <a:pt x="739" y="39733"/>
                  <a:pt x="723" y="39734"/>
                  <a:pt x="707" y="39735"/>
                </a:cubicBezTo>
                <a:cubicBezTo>
                  <a:pt x="345" y="39760"/>
                  <a:pt x="72" y="40075"/>
                  <a:pt x="99" y="40438"/>
                </a:cubicBezTo>
                <a:cubicBezTo>
                  <a:pt x="163" y="41331"/>
                  <a:pt x="259" y="42230"/>
                  <a:pt x="386" y="43113"/>
                </a:cubicBezTo>
                <a:cubicBezTo>
                  <a:pt x="432" y="43435"/>
                  <a:pt x="710" y="43676"/>
                  <a:pt x="1035" y="43677"/>
                </a:cubicBezTo>
                <a:cubicBezTo>
                  <a:pt x="1068" y="43676"/>
                  <a:pt x="1099" y="43674"/>
                  <a:pt x="1130" y="43670"/>
                </a:cubicBezTo>
                <a:cubicBezTo>
                  <a:pt x="1489" y="43618"/>
                  <a:pt x="1738" y="43284"/>
                  <a:pt x="1687" y="42925"/>
                </a:cubicBezTo>
                <a:cubicBezTo>
                  <a:pt x="1565" y="42074"/>
                  <a:pt x="1472" y="41206"/>
                  <a:pt x="1410" y="40343"/>
                </a:cubicBezTo>
                <a:cubicBezTo>
                  <a:pt x="1385" y="39997"/>
                  <a:pt x="1096" y="39733"/>
                  <a:pt x="754" y="39733"/>
                </a:cubicBezTo>
                <a:close/>
                <a:moveTo>
                  <a:pt x="74373" y="42311"/>
                </a:moveTo>
                <a:cubicBezTo>
                  <a:pt x="74050" y="42311"/>
                  <a:pt x="73768" y="42550"/>
                  <a:pt x="73723" y="42880"/>
                </a:cubicBezTo>
                <a:cubicBezTo>
                  <a:pt x="73602" y="43736"/>
                  <a:pt x="73448" y="44595"/>
                  <a:pt x="73266" y="45435"/>
                </a:cubicBezTo>
                <a:cubicBezTo>
                  <a:pt x="73178" y="45845"/>
                  <a:pt x="73490" y="46232"/>
                  <a:pt x="73909" y="46232"/>
                </a:cubicBezTo>
                <a:cubicBezTo>
                  <a:pt x="74219" y="46231"/>
                  <a:pt x="74485" y="46015"/>
                  <a:pt x="74550" y="45713"/>
                </a:cubicBezTo>
                <a:cubicBezTo>
                  <a:pt x="74739" y="44843"/>
                  <a:pt x="74898" y="43952"/>
                  <a:pt x="75025" y="43065"/>
                </a:cubicBezTo>
                <a:cubicBezTo>
                  <a:pt x="75079" y="42705"/>
                  <a:pt x="74828" y="42369"/>
                  <a:pt x="74467" y="42318"/>
                </a:cubicBezTo>
                <a:cubicBezTo>
                  <a:pt x="74435" y="42313"/>
                  <a:pt x="74404" y="42311"/>
                  <a:pt x="74373" y="42311"/>
                </a:cubicBezTo>
                <a:close/>
                <a:moveTo>
                  <a:pt x="1505" y="44962"/>
                </a:moveTo>
                <a:cubicBezTo>
                  <a:pt x="1459" y="44962"/>
                  <a:pt x="1413" y="44967"/>
                  <a:pt x="1366" y="44977"/>
                </a:cubicBezTo>
                <a:cubicBezTo>
                  <a:pt x="1011" y="45055"/>
                  <a:pt x="786" y="45405"/>
                  <a:pt x="864" y="45760"/>
                </a:cubicBezTo>
                <a:cubicBezTo>
                  <a:pt x="1054" y="46634"/>
                  <a:pt x="1278" y="47510"/>
                  <a:pt x="1530" y="48367"/>
                </a:cubicBezTo>
                <a:cubicBezTo>
                  <a:pt x="1613" y="48647"/>
                  <a:pt x="1869" y="48839"/>
                  <a:pt x="2161" y="48840"/>
                </a:cubicBezTo>
                <a:cubicBezTo>
                  <a:pt x="2600" y="48839"/>
                  <a:pt x="2916" y="48417"/>
                  <a:pt x="2792" y="47996"/>
                </a:cubicBezTo>
                <a:cubicBezTo>
                  <a:pt x="2549" y="47169"/>
                  <a:pt x="2333" y="46323"/>
                  <a:pt x="2149" y="45481"/>
                </a:cubicBezTo>
                <a:cubicBezTo>
                  <a:pt x="2081" y="45173"/>
                  <a:pt x="1808" y="44962"/>
                  <a:pt x="1505" y="44962"/>
                </a:cubicBezTo>
                <a:close/>
                <a:moveTo>
                  <a:pt x="73256" y="47479"/>
                </a:moveTo>
                <a:cubicBezTo>
                  <a:pt x="72971" y="47479"/>
                  <a:pt x="72710" y="47665"/>
                  <a:pt x="72626" y="47953"/>
                </a:cubicBezTo>
                <a:cubicBezTo>
                  <a:pt x="72383" y="48779"/>
                  <a:pt x="72108" y="49608"/>
                  <a:pt x="71806" y="50416"/>
                </a:cubicBezTo>
                <a:cubicBezTo>
                  <a:pt x="71648" y="50846"/>
                  <a:pt x="71965" y="51302"/>
                  <a:pt x="72423" y="51303"/>
                </a:cubicBezTo>
                <a:cubicBezTo>
                  <a:pt x="72698" y="51303"/>
                  <a:pt x="72944" y="51132"/>
                  <a:pt x="73039" y="50875"/>
                </a:cubicBezTo>
                <a:cubicBezTo>
                  <a:pt x="73352" y="50037"/>
                  <a:pt x="73637" y="49178"/>
                  <a:pt x="73888" y="48322"/>
                </a:cubicBezTo>
                <a:cubicBezTo>
                  <a:pt x="73990" y="47973"/>
                  <a:pt x="73790" y="47607"/>
                  <a:pt x="73442" y="47506"/>
                </a:cubicBezTo>
                <a:cubicBezTo>
                  <a:pt x="73380" y="47488"/>
                  <a:pt x="73317" y="47479"/>
                  <a:pt x="73256" y="47479"/>
                </a:cubicBezTo>
                <a:close/>
                <a:moveTo>
                  <a:pt x="3000" y="50036"/>
                </a:moveTo>
                <a:cubicBezTo>
                  <a:pt x="2923" y="50036"/>
                  <a:pt x="2845" y="50050"/>
                  <a:pt x="2769" y="50078"/>
                </a:cubicBezTo>
                <a:cubicBezTo>
                  <a:pt x="2431" y="50205"/>
                  <a:pt x="2258" y="50580"/>
                  <a:pt x="2382" y="50919"/>
                </a:cubicBezTo>
                <a:cubicBezTo>
                  <a:pt x="2695" y="51755"/>
                  <a:pt x="3042" y="52590"/>
                  <a:pt x="3415" y="53402"/>
                </a:cubicBezTo>
                <a:cubicBezTo>
                  <a:pt x="3521" y="53636"/>
                  <a:pt x="3755" y="53785"/>
                  <a:pt x="4012" y="53785"/>
                </a:cubicBezTo>
                <a:cubicBezTo>
                  <a:pt x="4491" y="53784"/>
                  <a:pt x="4808" y="53289"/>
                  <a:pt x="4610" y="52854"/>
                </a:cubicBezTo>
                <a:cubicBezTo>
                  <a:pt x="4250" y="52070"/>
                  <a:pt x="3916" y="51265"/>
                  <a:pt x="3613" y="50458"/>
                </a:cubicBezTo>
                <a:cubicBezTo>
                  <a:pt x="3513" y="50197"/>
                  <a:pt x="3264" y="50036"/>
                  <a:pt x="3000" y="50036"/>
                </a:cubicBezTo>
                <a:close/>
                <a:moveTo>
                  <a:pt x="71409" y="52432"/>
                </a:moveTo>
                <a:cubicBezTo>
                  <a:pt x="71160" y="52432"/>
                  <a:pt x="70921" y="52575"/>
                  <a:pt x="70811" y="52816"/>
                </a:cubicBezTo>
                <a:cubicBezTo>
                  <a:pt x="70453" y="53601"/>
                  <a:pt x="70061" y="54383"/>
                  <a:pt x="69647" y="55140"/>
                </a:cubicBezTo>
                <a:cubicBezTo>
                  <a:pt x="69407" y="55578"/>
                  <a:pt x="69724" y="56113"/>
                  <a:pt x="70223" y="56113"/>
                </a:cubicBezTo>
                <a:cubicBezTo>
                  <a:pt x="70464" y="56113"/>
                  <a:pt x="70684" y="55982"/>
                  <a:pt x="70800" y="55771"/>
                </a:cubicBezTo>
                <a:cubicBezTo>
                  <a:pt x="71229" y="54986"/>
                  <a:pt x="71636" y="54177"/>
                  <a:pt x="72007" y="53364"/>
                </a:cubicBezTo>
                <a:cubicBezTo>
                  <a:pt x="72158" y="53034"/>
                  <a:pt x="72013" y="52643"/>
                  <a:pt x="71682" y="52493"/>
                </a:cubicBezTo>
                <a:cubicBezTo>
                  <a:pt x="71593" y="52452"/>
                  <a:pt x="71500" y="52432"/>
                  <a:pt x="71409" y="52432"/>
                </a:cubicBezTo>
                <a:close/>
                <a:moveTo>
                  <a:pt x="5193" y="54822"/>
                </a:moveTo>
                <a:cubicBezTo>
                  <a:pt x="5087" y="54822"/>
                  <a:pt x="4978" y="54848"/>
                  <a:pt x="4878" y="54903"/>
                </a:cubicBezTo>
                <a:cubicBezTo>
                  <a:pt x="4556" y="55079"/>
                  <a:pt x="4441" y="55485"/>
                  <a:pt x="4622" y="55803"/>
                </a:cubicBezTo>
                <a:cubicBezTo>
                  <a:pt x="5052" y="56587"/>
                  <a:pt x="5515" y="57364"/>
                  <a:pt x="5999" y="58113"/>
                </a:cubicBezTo>
                <a:cubicBezTo>
                  <a:pt x="6120" y="58302"/>
                  <a:pt x="6328" y="58415"/>
                  <a:pt x="6552" y="58415"/>
                </a:cubicBezTo>
                <a:cubicBezTo>
                  <a:pt x="7072" y="58414"/>
                  <a:pt x="7386" y="57838"/>
                  <a:pt x="7104" y="57400"/>
                </a:cubicBezTo>
                <a:cubicBezTo>
                  <a:pt x="6637" y="56678"/>
                  <a:pt x="6189" y="55927"/>
                  <a:pt x="5775" y="55171"/>
                </a:cubicBezTo>
                <a:cubicBezTo>
                  <a:pt x="5657" y="54948"/>
                  <a:pt x="5429" y="54822"/>
                  <a:pt x="5193" y="54822"/>
                </a:cubicBezTo>
                <a:close/>
                <a:moveTo>
                  <a:pt x="68877" y="57066"/>
                </a:moveTo>
                <a:cubicBezTo>
                  <a:pt x="68658" y="57066"/>
                  <a:pt x="68443" y="57175"/>
                  <a:pt x="68319" y="57375"/>
                </a:cubicBezTo>
                <a:cubicBezTo>
                  <a:pt x="67853" y="58099"/>
                  <a:pt x="67354" y="58816"/>
                  <a:pt x="66835" y="59508"/>
                </a:cubicBezTo>
                <a:cubicBezTo>
                  <a:pt x="66687" y="59706"/>
                  <a:pt x="66662" y="59973"/>
                  <a:pt x="66773" y="60196"/>
                </a:cubicBezTo>
                <a:cubicBezTo>
                  <a:pt x="66885" y="60418"/>
                  <a:pt x="67113" y="60559"/>
                  <a:pt x="67361" y="60560"/>
                </a:cubicBezTo>
                <a:lnTo>
                  <a:pt x="67361" y="60559"/>
                </a:lnTo>
                <a:cubicBezTo>
                  <a:pt x="67568" y="60559"/>
                  <a:pt x="67763" y="60462"/>
                  <a:pt x="67887" y="60296"/>
                </a:cubicBezTo>
                <a:cubicBezTo>
                  <a:pt x="68424" y="59580"/>
                  <a:pt x="68942" y="58837"/>
                  <a:pt x="69425" y="58087"/>
                </a:cubicBezTo>
                <a:cubicBezTo>
                  <a:pt x="69627" y="57781"/>
                  <a:pt x="69539" y="57369"/>
                  <a:pt x="69232" y="57171"/>
                </a:cubicBezTo>
                <a:cubicBezTo>
                  <a:pt x="69122" y="57100"/>
                  <a:pt x="68999" y="57066"/>
                  <a:pt x="68877" y="57066"/>
                </a:cubicBezTo>
                <a:close/>
                <a:moveTo>
                  <a:pt x="8062" y="59268"/>
                </a:moveTo>
                <a:cubicBezTo>
                  <a:pt x="7924" y="59268"/>
                  <a:pt x="7786" y="59311"/>
                  <a:pt x="7667" y="59400"/>
                </a:cubicBezTo>
                <a:cubicBezTo>
                  <a:pt x="7377" y="59619"/>
                  <a:pt x="7318" y="60030"/>
                  <a:pt x="7536" y="60320"/>
                </a:cubicBezTo>
                <a:cubicBezTo>
                  <a:pt x="8072" y="61034"/>
                  <a:pt x="8640" y="61738"/>
                  <a:pt x="9227" y="62413"/>
                </a:cubicBezTo>
                <a:cubicBezTo>
                  <a:pt x="9352" y="62558"/>
                  <a:pt x="9533" y="62640"/>
                  <a:pt x="9724" y="62640"/>
                </a:cubicBezTo>
                <a:cubicBezTo>
                  <a:pt x="9981" y="62640"/>
                  <a:pt x="10215" y="62489"/>
                  <a:pt x="10322" y="62254"/>
                </a:cubicBezTo>
                <a:cubicBezTo>
                  <a:pt x="10429" y="62020"/>
                  <a:pt x="10389" y="61745"/>
                  <a:pt x="10220" y="61550"/>
                </a:cubicBezTo>
                <a:cubicBezTo>
                  <a:pt x="9654" y="60899"/>
                  <a:pt x="9105" y="60220"/>
                  <a:pt x="8588" y="59531"/>
                </a:cubicBezTo>
                <a:cubicBezTo>
                  <a:pt x="8459" y="59359"/>
                  <a:pt x="8262" y="59268"/>
                  <a:pt x="8062" y="59268"/>
                </a:cubicBezTo>
                <a:close/>
                <a:moveTo>
                  <a:pt x="65701" y="61302"/>
                </a:moveTo>
                <a:cubicBezTo>
                  <a:pt x="65517" y="61302"/>
                  <a:pt x="65334" y="61379"/>
                  <a:pt x="65205" y="61529"/>
                </a:cubicBezTo>
                <a:cubicBezTo>
                  <a:pt x="64639" y="62181"/>
                  <a:pt x="64044" y="62820"/>
                  <a:pt x="63434" y="63430"/>
                </a:cubicBezTo>
                <a:cubicBezTo>
                  <a:pt x="63246" y="63617"/>
                  <a:pt x="63190" y="63900"/>
                  <a:pt x="63291" y="64146"/>
                </a:cubicBezTo>
                <a:cubicBezTo>
                  <a:pt x="63393" y="64391"/>
                  <a:pt x="63633" y="64552"/>
                  <a:pt x="63899" y="64552"/>
                </a:cubicBezTo>
                <a:cubicBezTo>
                  <a:pt x="64074" y="64552"/>
                  <a:pt x="64241" y="64483"/>
                  <a:pt x="64364" y="64359"/>
                </a:cubicBezTo>
                <a:cubicBezTo>
                  <a:pt x="64995" y="63728"/>
                  <a:pt x="65613" y="63065"/>
                  <a:pt x="66198" y="62390"/>
                </a:cubicBezTo>
                <a:cubicBezTo>
                  <a:pt x="66435" y="62115"/>
                  <a:pt x="66406" y="61701"/>
                  <a:pt x="66131" y="61462"/>
                </a:cubicBezTo>
                <a:cubicBezTo>
                  <a:pt x="66007" y="61355"/>
                  <a:pt x="65854" y="61302"/>
                  <a:pt x="65701" y="61302"/>
                </a:cubicBezTo>
                <a:close/>
                <a:moveTo>
                  <a:pt x="11538" y="63268"/>
                </a:moveTo>
                <a:cubicBezTo>
                  <a:pt x="11369" y="63268"/>
                  <a:pt x="11201" y="63333"/>
                  <a:pt x="11073" y="63461"/>
                </a:cubicBezTo>
                <a:cubicBezTo>
                  <a:pt x="10820" y="63714"/>
                  <a:pt x="10816" y="64122"/>
                  <a:pt x="11063" y="64380"/>
                </a:cubicBezTo>
                <a:cubicBezTo>
                  <a:pt x="11696" y="65012"/>
                  <a:pt x="12359" y="65628"/>
                  <a:pt x="13033" y="66213"/>
                </a:cubicBezTo>
                <a:cubicBezTo>
                  <a:pt x="13153" y="66316"/>
                  <a:pt x="13304" y="66373"/>
                  <a:pt x="13463" y="66373"/>
                </a:cubicBezTo>
                <a:cubicBezTo>
                  <a:pt x="13737" y="66373"/>
                  <a:pt x="13983" y="66203"/>
                  <a:pt x="14078" y="65945"/>
                </a:cubicBezTo>
                <a:cubicBezTo>
                  <a:pt x="14175" y="65688"/>
                  <a:pt x="14100" y="65398"/>
                  <a:pt x="13893" y="65218"/>
                </a:cubicBezTo>
                <a:cubicBezTo>
                  <a:pt x="13242" y="64655"/>
                  <a:pt x="12603" y="64059"/>
                  <a:pt x="11991" y="63449"/>
                </a:cubicBezTo>
                <a:cubicBezTo>
                  <a:pt x="11864" y="63328"/>
                  <a:pt x="11701" y="63268"/>
                  <a:pt x="11538" y="63268"/>
                </a:cubicBezTo>
                <a:close/>
                <a:moveTo>
                  <a:pt x="61971" y="65034"/>
                </a:moveTo>
                <a:cubicBezTo>
                  <a:pt x="61815" y="65034"/>
                  <a:pt x="61659" y="65089"/>
                  <a:pt x="61533" y="65201"/>
                </a:cubicBezTo>
                <a:cubicBezTo>
                  <a:pt x="60882" y="65765"/>
                  <a:pt x="60203" y="66314"/>
                  <a:pt x="59513" y="66831"/>
                </a:cubicBezTo>
                <a:cubicBezTo>
                  <a:pt x="59286" y="67001"/>
                  <a:pt x="59194" y="67297"/>
                  <a:pt x="59284" y="67565"/>
                </a:cubicBezTo>
                <a:cubicBezTo>
                  <a:pt x="59373" y="67833"/>
                  <a:pt x="59624" y="68014"/>
                  <a:pt x="59905" y="68014"/>
                </a:cubicBezTo>
                <a:cubicBezTo>
                  <a:pt x="59906" y="68014"/>
                  <a:pt x="59907" y="68014"/>
                  <a:pt x="59908" y="68014"/>
                </a:cubicBezTo>
                <a:cubicBezTo>
                  <a:pt x="60050" y="68014"/>
                  <a:pt x="60188" y="67969"/>
                  <a:pt x="60302" y="67883"/>
                </a:cubicBezTo>
                <a:cubicBezTo>
                  <a:pt x="61016" y="67347"/>
                  <a:pt x="61720" y="66778"/>
                  <a:pt x="62395" y="66194"/>
                </a:cubicBezTo>
                <a:cubicBezTo>
                  <a:pt x="62675" y="65957"/>
                  <a:pt x="62708" y="65536"/>
                  <a:pt x="62468" y="65260"/>
                </a:cubicBezTo>
                <a:cubicBezTo>
                  <a:pt x="62337" y="65110"/>
                  <a:pt x="62154" y="65034"/>
                  <a:pt x="61971" y="65034"/>
                </a:cubicBezTo>
                <a:close/>
                <a:moveTo>
                  <a:pt x="15524" y="66717"/>
                </a:moveTo>
                <a:cubicBezTo>
                  <a:pt x="15324" y="66717"/>
                  <a:pt x="15126" y="66808"/>
                  <a:pt x="14997" y="66981"/>
                </a:cubicBezTo>
                <a:cubicBezTo>
                  <a:pt x="14780" y="67271"/>
                  <a:pt x="14839" y="67684"/>
                  <a:pt x="15130" y="67901"/>
                </a:cubicBezTo>
                <a:cubicBezTo>
                  <a:pt x="15846" y="68438"/>
                  <a:pt x="16589" y="68954"/>
                  <a:pt x="17341" y="69436"/>
                </a:cubicBezTo>
                <a:cubicBezTo>
                  <a:pt x="17446" y="69505"/>
                  <a:pt x="17570" y="69542"/>
                  <a:pt x="17696" y="69542"/>
                </a:cubicBezTo>
                <a:cubicBezTo>
                  <a:pt x="17987" y="69542"/>
                  <a:pt x="18244" y="69349"/>
                  <a:pt x="18327" y="69070"/>
                </a:cubicBezTo>
                <a:cubicBezTo>
                  <a:pt x="18409" y="68789"/>
                  <a:pt x="18298" y="68489"/>
                  <a:pt x="18053" y="68331"/>
                </a:cubicBezTo>
                <a:cubicBezTo>
                  <a:pt x="17328" y="67864"/>
                  <a:pt x="16609" y="67366"/>
                  <a:pt x="15918" y="66848"/>
                </a:cubicBezTo>
                <a:cubicBezTo>
                  <a:pt x="15800" y="66760"/>
                  <a:pt x="15661" y="66717"/>
                  <a:pt x="15524" y="66717"/>
                </a:cubicBezTo>
                <a:close/>
                <a:moveTo>
                  <a:pt x="57739" y="68209"/>
                </a:moveTo>
                <a:cubicBezTo>
                  <a:pt x="57617" y="68209"/>
                  <a:pt x="57494" y="68243"/>
                  <a:pt x="57383" y="68313"/>
                </a:cubicBezTo>
                <a:cubicBezTo>
                  <a:pt x="56658" y="68781"/>
                  <a:pt x="55908" y="69227"/>
                  <a:pt x="55153" y="69640"/>
                </a:cubicBezTo>
                <a:cubicBezTo>
                  <a:pt x="54889" y="69785"/>
                  <a:pt x="54757" y="70088"/>
                  <a:pt x="54831" y="70380"/>
                </a:cubicBezTo>
                <a:cubicBezTo>
                  <a:pt x="54907" y="70671"/>
                  <a:pt x="55168" y="70874"/>
                  <a:pt x="55469" y="70874"/>
                </a:cubicBezTo>
                <a:lnTo>
                  <a:pt x="55469" y="70874"/>
                </a:lnTo>
                <a:cubicBezTo>
                  <a:pt x="55579" y="70874"/>
                  <a:pt x="55688" y="70846"/>
                  <a:pt x="55785" y="70793"/>
                </a:cubicBezTo>
                <a:cubicBezTo>
                  <a:pt x="56566" y="70366"/>
                  <a:pt x="57345" y="69903"/>
                  <a:pt x="58095" y="69419"/>
                </a:cubicBezTo>
                <a:cubicBezTo>
                  <a:pt x="58401" y="69223"/>
                  <a:pt x="58489" y="68816"/>
                  <a:pt x="58293" y="68510"/>
                </a:cubicBezTo>
                <a:cubicBezTo>
                  <a:pt x="58166" y="68315"/>
                  <a:pt x="57955" y="68209"/>
                  <a:pt x="57739" y="68209"/>
                </a:cubicBezTo>
                <a:close/>
                <a:moveTo>
                  <a:pt x="55469" y="70874"/>
                </a:moveTo>
                <a:cubicBezTo>
                  <a:pt x="55469" y="70874"/>
                  <a:pt x="55468" y="70874"/>
                  <a:pt x="55468" y="70874"/>
                </a:cubicBezTo>
                <a:lnTo>
                  <a:pt x="55470" y="70874"/>
                </a:lnTo>
                <a:cubicBezTo>
                  <a:pt x="55470" y="70874"/>
                  <a:pt x="55469" y="70874"/>
                  <a:pt x="55469" y="70874"/>
                </a:cubicBezTo>
                <a:close/>
                <a:moveTo>
                  <a:pt x="19975" y="69578"/>
                </a:moveTo>
                <a:cubicBezTo>
                  <a:pt x="19742" y="69578"/>
                  <a:pt x="19516" y="69703"/>
                  <a:pt x="19397" y="69921"/>
                </a:cubicBezTo>
                <a:cubicBezTo>
                  <a:pt x="19223" y="70238"/>
                  <a:pt x="19340" y="70636"/>
                  <a:pt x="19656" y="70811"/>
                </a:cubicBezTo>
                <a:cubicBezTo>
                  <a:pt x="20442" y="71241"/>
                  <a:pt x="21252" y="71646"/>
                  <a:pt x="22063" y="72017"/>
                </a:cubicBezTo>
                <a:cubicBezTo>
                  <a:pt x="22149" y="72056"/>
                  <a:pt x="22242" y="72076"/>
                  <a:pt x="22336" y="72076"/>
                </a:cubicBezTo>
                <a:cubicBezTo>
                  <a:pt x="22645" y="72076"/>
                  <a:pt x="22913" y="71861"/>
                  <a:pt x="22979" y="71558"/>
                </a:cubicBezTo>
                <a:cubicBezTo>
                  <a:pt x="23045" y="71256"/>
                  <a:pt x="22890" y="70949"/>
                  <a:pt x="22610" y="70820"/>
                </a:cubicBezTo>
                <a:cubicBezTo>
                  <a:pt x="21826" y="70463"/>
                  <a:pt x="21045" y="70072"/>
                  <a:pt x="20285" y="69657"/>
                </a:cubicBezTo>
                <a:cubicBezTo>
                  <a:pt x="20186" y="69604"/>
                  <a:pt x="20080" y="69578"/>
                  <a:pt x="19975" y="69578"/>
                </a:cubicBezTo>
                <a:close/>
                <a:moveTo>
                  <a:pt x="53103" y="70746"/>
                </a:moveTo>
                <a:cubicBezTo>
                  <a:pt x="53013" y="70746"/>
                  <a:pt x="52921" y="70765"/>
                  <a:pt x="52834" y="70805"/>
                </a:cubicBezTo>
                <a:cubicBezTo>
                  <a:pt x="52050" y="71163"/>
                  <a:pt x="51244" y="71497"/>
                  <a:pt x="50438" y="71799"/>
                </a:cubicBezTo>
                <a:cubicBezTo>
                  <a:pt x="50141" y="71910"/>
                  <a:pt x="49965" y="72218"/>
                  <a:pt x="50021" y="72532"/>
                </a:cubicBezTo>
                <a:cubicBezTo>
                  <a:pt x="50079" y="72844"/>
                  <a:pt x="50350" y="73072"/>
                  <a:pt x="50668" y="73073"/>
                </a:cubicBezTo>
                <a:lnTo>
                  <a:pt x="50668" y="73073"/>
                </a:lnTo>
                <a:cubicBezTo>
                  <a:pt x="50747" y="73073"/>
                  <a:pt x="50825" y="73058"/>
                  <a:pt x="50899" y="73031"/>
                </a:cubicBezTo>
                <a:cubicBezTo>
                  <a:pt x="51734" y="72719"/>
                  <a:pt x="52569" y="72372"/>
                  <a:pt x="53381" y="72000"/>
                </a:cubicBezTo>
                <a:cubicBezTo>
                  <a:pt x="53708" y="71847"/>
                  <a:pt x="53851" y="71459"/>
                  <a:pt x="53701" y="71130"/>
                </a:cubicBezTo>
                <a:cubicBezTo>
                  <a:pt x="53591" y="70889"/>
                  <a:pt x="53353" y="70746"/>
                  <a:pt x="53103" y="70746"/>
                </a:cubicBezTo>
                <a:close/>
                <a:moveTo>
                  <a:pt x="50668" y="73073"/>
                </a:moveTo>
                <a:cubicBezTo>
                  <a:pt x="50668" y="73073"/>
                  <a:pt x="50668" y="73073"/>
                  <a:pt x="50668" y="73073"/>
                </a:cubicBezTo>
                <a:lnTo>
                  <a:pt x="50669" y="73073"/>
                </a:lnTo>
                <a:cubicBezTo>
                  <a:pt x="50669" y="73073"/>
                  <a:pt x="50669" y="73073"/>
                  <a:pt x="50668" y="73073"/>
                </a:cubicBezTo>
                <a:close/>
                <a:moveTo>
                  <a:pt x="24782" y="71773"/>
                </a:moveTo>
                <a:cubicBezTo>
                  <a:pt x="24515" y="71773"/>
                  <a:pt x="24264" y="71937"/>
                  <a:pt x="24165" y="72201"/>
                </a:cubicBezTo>
                <a:cubicBezTo>
                  <a:pt x="24039" y="72542"/>
                  <a:pt x="24212" y="72921"/>
                  <a:pt x="24552" y="73047"/>
                </a:cubicBezTo>
                <a:cubicBezTo>
                  <a:pt x="25390" y="73359"/>
                  <a:pt x="26250" y="73644"/>
                  <a:pt x="27106" y="73894"/>
                </a:cubicBezTo>
                <a:cubicBezTo>
                  <a:pt x="27166" y="73912"/>
                  <a:pt x="27228" y="73921"/>
                  <a:pt x="27292" y="73921"/>
                </a:cubicBezTo>
                <a:cubicBezTo>
                  <a:pt x="27618" y="73921"/>
                  <a:pt x="27895" y="73680"/>
                  <a:pt x="27941" y="73357"/>
                </a:cubicBezTo>
                <a:cubicBezTo>
                  <a:pt x="27988" y="73033"/>
                  <a:pt x="27789" y="72725"/>
                  <a:pt x="27476" y="72633"/>
                </a:cubicBezTo>
                <a:cubicBezTo>
                  <a:pt x="26649" y="72391"/>
                  <a:pt x="25819" y="72116"/>
                  <a:pt x="25011" y="71814"/>
                </a:cubicBezTo>
                <a:cubicBezTo>
                  <a:pt x="24936" y="71786"/>
                  <a:pt x="24858" y="71773"/>
                  <a:pt x="24782" y="71773"/>
                </a:cubicBezTo>
                <a:close/>
                <a:moveTo>
                  <a:pt x="48180" y="72586"/>
                </a:moveTo>
                <a:cubicBezTo>
                  <a:pt x="48112" y="72586"/>
                  <a:pt x="48043" y="72597"/>
                  <a:pt x="47975" y="72619"/>
                </a:cubicBezTo>
                <a:cubicBezTo>
                  <a:pt x="47149" y="72862"/>
                  <a:pt x="46302" y="73078"/>
                  <a:pt x="45459" y="73261"/>
                </a:cubicBezTo>
                <a:cubicBezTo>
                  <a:pt x="45131" y="73332"/>
                  <a:pt x="44909" y="73639"/>
                  <a:pt x="44945" y="73973"/>
                </a:cubicBezTo>
                <a:cubicBezTo>
                  <a:pt x="44980" y="74307"/>
                  <a:pt x="45262" y="74560"/>
                  <a:pt x="45598" y="74562"/>
                </a:cubicBezTo>
                <a:cubicBezTo>
                  <a:pt x="45644" y="74560"/>
                  <a:pt x="45692" y="74556"/>
                  <a:pt x="45738" y="74546"/>
                </a:cubicBezTo>
                <a:cubicBezTo>
                  <a:pt x="46612" y="74355"/>
                  <a:pt x="47489" y="74133"/>
                  <a:pt x="48345" y="73881"/>
                </a:cubicBezTo>
                <a:cubicBezTo>
                  <a:pt x="48704" y="73787"/>
                  <a:pt x="48915" y="73414"/>
                  <a:pt x="48810" y="73058"/>
                </a:cubicBezTo>
                <a:cubicBezTo>
                  <a:pt x="48725" y="72771"/>
                  <a:pt x="48463" y="72586"/>
                  <a:pt x="48180" y="72586"/>
                </a:cubicBezTo>
                <a:close/>
                <a:moveTo>
                  <a:pt x="29845" y="73254"/>
                </a:moveTo>
                <a:cubicBezTo>
                  <a:pt x="29542" y="73254"/>
                  <a:pt x="29269" y="73463"/>
                  <a:pt x="29202" y="73772"/>
                </a:cubicBezTo>
                <a:cubicBezTo>
                  <a:pt x="29125" y="74130"/>
                  <a:pt x="29355" y="74483"/>
                  <a:pt x="29714" y="74556"/>
                </a:cubicBezTo>
                <a:cubicBezTo>
                  <a:pt x="30585" y="74743"/>
                  <a:pt x="31477" y="74903"/>
                  <a:pt x="32363" y="75028"/>
                </a:cubicBezTo>
                <a:cubicBezTo>
                  <a:pt x="32393" y="75033"/>
                  <a:pt x="32425" y="75035"/>
                  <a:pt x="32456" y="75035"/>
                </a:cubicBezTo>
                <a:lnTo>
                  <a:pt x="32456" y="75035"/>
                </a:lnTo>
                <a:cubicBezTo>
                  <a:pt x="32802" y="75035"/>
                  <a:pt x="33087" y="74768"/>
                  <a:pt x="33111" y="74423"/>
                </a:cubicBezTo>
                <a:cubicBezTo>
                  <a:pt x="33135" y="74079"/>
                  <a:pt x="32889" y="73774"/>
                  <a:pt x="32547" y="73727"/>
                </a:cubicBezTo>
                <a:cubicBezTo>
                  <a:pt x="31692" y="73605"/>
                  <a:pt x="30831" y="73452"/>
                  <a:pt x="29991" y="73270"/>
                </a:cubicBezTo>
                <a:cubicBezTo>
                  <a:pt x="29942" y="73259"/>
                  <a:pt x="29893" y="73254"/>
                  <a:pt x="29845" y="73254"/>
                </a:cubicBezTo>
                <a:close/>
                <a:moveTo>
                  <a:pt x="32456" y="75035"/>
                </a:moveTo>
                <a:cubicBezTo>
                  <a:pt x="32456" y="75035"/>
                  <a:pt x="32456" y="75035"/>
                  <a:pt x="32455" y="75035"/>
                </a:cubicBezTo>
                <a:lnTo>
                  <a:pt x="32457" y="75035"/>
                </a:lnTo>
                <a:cubicBezTo>
                  <a:pt x="32456" y="75035"/>
                  <a:pt x="32456" y="75035"/>
                  <a:pt x="32456" y="75035"/>
                </a:cubicBezTo>
                <a:close/>
                <a:moveTo>
                  <a:pt x="42996" y="73714"/>
                </a:moveTo>
                <a:cubicBezTo>
                  <a:pt x="42965" y="73714"/>
                  <a:pt x="42934" y="73716"/>
                  <a:pt x="42903" y="73720"/>
                </a:cubicBezTo>
                <a:cubicBezTo>
                  <a:pt x="42052" y="73842"/>
                  <a:pt x="41182" y="73935"/>
                  <a:pt x="40321" y="73996"/>
                </a:cubicBezTo>
                <a:cubicBezTo>
                  <a:pt x="39968" y="74023"/>
                  <a:pt x="39700" y="74322"/>
                  <a:pt x="39712" y="74675"/>
                </a:cubicBezTo>
                <a:cubicBezTo>
                  <a:pt x="39725" y="75028"/>
                  <a:pt x="40014" y="75309"/>
                  <a:pt x="40368" y="75310"/>
                </a:cubicBezTo>
                <a:cubicBezTo>
                  <a:pt x="40383" y="75310"/>
                  <a:pt x="40399" y="75309"/>
                  <a:pt x="40415" y="75309"/>
                </a:cubicBezTo>
                <a:cubicBezTo>
                  <a:pt x="41308" y="75244"/>
                  <a:pt x="42207" y="75148"/>
                  <a:pt x="43089" y="75022"/>
                </a:cubicBezTo>
                <a:cubicBezTo>
                  <a:pt x="43449" y="74971"/>
                  <a:pt x="43699" y="74637"/>
                  <a:pt x="43647" y="74278"/>
                </a:cubicBezTo>
                <a:cubicBezTo>
                  <a:pt x="43600" y="73950"/>
                  <a:pt x="43318" y="73714"/>
                  <a:pt x="42996" y="73714"/>
                </a:cubicBezTo>
                <a:close/>
                <a:moveTo>
                  <a:pt x="35081" y="73998"/>
                </a:moveTo>
                <a:cubicBezTo>
                  <a:pt x="34739" y="73998"/>
                  <a:pt x="34451" y="74263"/>
                  <a:pt x="34427" y="74609"/>
                </a:cubicBezTo>
                <a:cubicBezTo>
                  <a:pt x="34401" y="74972"/>
                  <a:pt x="34676" y="75287"/>
                  <a:pt x="35039" y="75311"/>
                </a:cubicBezTo>
                <a:cubicBezTo>
                  <a:pt x="35921" y="75373"/>
                  <a:pt x="36818" y="75404"/>
                  <a:pt x="37702" y="75404"/>
                </a:cubicBezTo>
                <a:lnTo>
                  <a:pt x="37726" y="75404"/>
                </a:lnTo>
                <a:cubicBezTo>
                  <a:pt x="38089" y="75404"/>
                  <a:pt x="38372" y="75109"/>
                  <a:pt x="38372" y="74747"/>
                </a:cubicBezTo>
                <a:cubicBezTo>
                  <a:pt x="38372" y="74383"/>
                  <a:pt x="38066" y="74089"/>
                  <a:pt x="37702" y="74089"/>
                </a:cubicBezTo>
                <a:cubicBezTo>
                  <a:pt x="36848" y="74089"/>
                  <a:pt x="35982" y="74059"/>
                  <a:pt x="35129" y="74000"/>
                </a:cubicBezTo>
                <a:cubicBezTo>
                  <a:pt x="35113" y="73998"/>
                  <a:pt x="35097" y="73998"/>
                  <a:pt x="35081" y="73998"/>
                </a:cubicBezTo>
                <a:close/>
              </a:path>
            </a:pathLst>
          </a:custGeom>
          <a:solidFill>
            <a:srgbClr val="FE524D">
              <a:alpha val="45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EBFCE06-EC1E-4E13-800C-4776143AC3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1421" y="1536975"/>
            <a:ext cx="8061158" cy="2069550"/>
          </a:xfrm>
        </p:spPr>
        <p:txBody>
          <a:bodyPr>
            <a:normAutofit fontScale="90000"/>
          </a:bodyPr>
          <a:lstStyle/>
          <a:p>
            <a:r>
              <a:rPr lang="en-US" sz="4800" dirty="0" err="1">
                <a:latin typeface="Bahnschrift" panose="020B0502040204020203" pitchFamily="34" charset="0"/>
              </a:rPr>
              <a:t>Komponen</a:t>
            </a:r>
            <a:r>
              <a:rPr lang="en-US" sz="4800" dirty="0">
                <a:latin typeface="Bahnschrift" panose="020B0502040204020203" pitchFamily="34" charset="0"/>
              </a:rPr>
              <a:t> </a:t>
            </a:r>
            <a:r>
              <a:rPr lang="en-US" sz="4800" dirty="0" err="1">
                <a:latin typeface="Bahnschrift" panose="020B0502040204020203" pitchFamily="34" charset="0"/>
              </a:rPr>
              <a:t>Dasar</a:t>
            </a:r>
            <a:r>
              <a:rPr lang="en-US" sz="4800" dirty="0">
                <a:latin typeface="Bahnschrift" panose="020B0502040204020203" pitchFamily="34" charset="0"/>
              </a:rPr>
              <a:t> </a:t>
            </a:r>
            <a:r>
              <a:rPr lang="en-US" sz="4800" dirty="0" err="1">
                <a:latin typeface="Bahnschrift" panose="020B0502040204020203" pitchFamily="34" charset="0"/>
              </a:rPr>
              <a:t>Pembuatan</a:t>
            </a:r>
            <a:r>
              <a:rPr lang="en-US" sz="4800" dirty="0">
                <a:latin typeface="Bahnschrift" panose="020B0502040204020203" pitchFamily="34" charset="0"/>
              </a:rPr>
              <a:t> </a:t>
            </a:r>
            <a:r>
              <a:rPr lang="en-US" sz="4800" dirty="0" err="1">
                <a:latin typeface="Bahnschrift" panose="020B0502040204020203" pitchFamily="34" charset="0"/>
              </a:rPr>
              <a:t>Pemandangan</a:t>
            </a:r>
            <a:r>
              <a:rPr lang="en-US" sz="4800" dirty="0">
                <a:latin typeface="Bahnschrift" panose="020B0502040204020203" pitchFamily="34" charset="0"/>
              </a:rPr>
              <a:t> 3-Dimensi (Three.js)</a:t>
            </a:r>
          </a:p>
        </p:txBody>
      </p:sp>
    </p:spTree>
    <p:extLst>
      <p:ext uri="{BB962C8B-B14F-4D97-AF65-F5344CB8AC3E}">
        <p14:creationId xmlns:p14="http://schemas.microsoft.com/office/powerpoint/2010/main" val="3552506263"/>
      </p:ext>
    </p:extLst>
  </p:cSld>
  <p:clrMapOvr>
    <a:masterClrMapping/>
  </p:clrMapOvr>
  <p:transition spd="slow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6C7A7C8-A625-498B-9C4C-D6C170E7F77A}"/>
              </a:ext>
            </a:extLst>
          </p:cNvPr>
          <p:cNvSpPr txBox="1">
            <a:spLocks/>
          </p:cNvSpPr>
          <p:nvPr/>
        </p:nvSpPr>
        <p:spPr>
          <a:xfrm>
            <a:off x="0" y="50058"/>
            <a:ext cx="4844374" cy="4221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Montserrat"/>
              <a:buNone/>
              <a:defRPr sz="13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Montserrat"/>
              <a:buNone/>
              <a:defRPr sz="13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Montserrat"/>
              <a:buNone/>
              <a:defRPr sz="13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Montserrat"/>
              <a:buNone/>
              <a:defRPr sz="13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Montserrat"/>
              <a:buNone/>
              <a:defRPr sz="13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Montserrat"/>
              <a:buNone/>
              <a:defRPr sz="13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Montserrat"/>
              <a:buNone/>
              <a:defRPr sz="13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Montserrat"/>
              <a:buNone/>
              <a:defRPr sz="13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Montserrat"/>
              <a:buNone/>
              <a:defRPr sz="13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l">
              <a:spcBef>
                <a:spcPts val="500"/>
              </a:spcBef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//1. Cube Rotation</a:t>
            </a:r>
          </a:p>
          <a:p>
            <a:pPr marL="0" indent="0" algn="l">
              <a:spcBef>
                <a:spcPts val="500"/>
              </a:spcBef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render() { </a:t>
            </a:r>
          </a:p>
          <a:p>
            <a:pPr marL="0" indent="0" algn="l">
              <a:spcBef>
                <a:spcPts val="500"/>
              </a:spcBef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stats.update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0" indent="0" algn="l">
              <a:spcBef>
                <a:spcPts val="500"/>
              </a:spcBef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scene.traverse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(function(obj) { </a:t>
            </a:r>
          </a:p>
          <a:p>
            <a:pPr marL="0" indent="0" algn="l">
              <a:spcBef>
                <a:spcPts val="500"/>
              </a:spcBef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(obj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THREE.Mesh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&amp;&amp; obj != plane ) { </a:t>
            </a:r>
          </a:p>
          <a:p>
            <a:pPr marL="0" indent="0" algn="l">
              <a:spcBef>
                <a:spcPts val="500"/>
              </a:spcBef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obj.rotation.x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+=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controls.rotationSpeed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 algn="l">
              <a:spcBef>
                <a:spcPts val="500"/>
              </a:spcBef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obj.rotation.y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+=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controls.rotationSpeed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 algn="l">
              <a:spcBef>
                <a:spcPts val="500"/>
              </a:spcBef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obj.rotation.z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+=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controls.rotationSpeed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 algn="l">
              <a:spcBef>
                <a:spcPts val="500"/>
              </a:spcBef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</a:t>
            </a:r>
          </a:p>
          <a:p>
            <a:pPr marL="0" indent="0" algn="l">
              <a:spcBef>
                <a:spcPts val="500"/>
              </a:spcBef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}); </a:t>
            </a:r>
          </a:p>
          <a:p>
            <a:pPr marL="0" indent="0" algn="l">
              <a:spcBef>
                <a:spcPts val="500"/>
              </a:spcBef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requestAnimationFrame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(render); </a:t>
            </a:r>
          </a:p>
          <a:p>
            <a:pPr marL="0" indent="0" algn="l">
              <a:spcBef>
                <a:spcPts val="500"/>
              </a:spcBef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renderer.render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(scene, camera); </a:t>
            </a:r>
          </a:p>
          <a:p>
            <a:pPr marL="0" indent="0" algn="l">
              <a:spcBef>
                <a:spcPts val="500"/>
              </a:spcBef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0" indent="0" algn="l">
              <a:spcBef>
                <a:spcPts val="500"/>
              </a:spcBef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spcBef>
                <a:spcPts val="500"/>
              </a:spcBef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//2. Adding fog to a scene</a:t>
            </a:r>
          </a:p>
          <a:p>
            <a:pPr marL="0" indent="0" algn="l">
              <a:spcBef>
                <a:spcPts val="500"/>
              </a:spcBef>
            </a:pP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scene.fog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=new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THREE.Fog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( 0xffffff, 0.015, 100 ); </a:t>
            </a:r>
          </a:p>
          <a:p>
            <a:pPr marL="0" indent="0" algn="l">
              <a:spcBef>
                <a:spcPts val="500"/>
              </a:spcBef>
            </a:pP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scene.fog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=new THREE.FogExp2( 0xffffff, 0.01 );</a:t>
            </a:r>
          </a:p>
          <a:p>
            <a:pPr marL="0" indent="0" algn="l">
              <a:spcBef>
                <a:spcPts val="500"/>
              </a:spcBef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spcBef>
                <a:spcPts val="500"/>
              </a:spcBef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spcBef>
                <a:spcPts val="500"/>
              </a:spcBef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//3.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overrideMaterial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property</a:t>
            </a:r>
          </a:p>
          <a:p>
            <a:pPr marL="0" indent="0" algn="l">
              <a:spcBef>
                <a:spcPts val="500"/>
              </a:spcBef>
            </a:pP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scene.overrideMaterial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pPr marL="0" indent="0" algn="l">
              <a:spcBef>
                <a:spcPts val="500"/>
              </a:spcBef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new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THREE.MeshLambertMaterial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({color: 0xffffff});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7A305A-25B6-48B0-B80E-C4664AE53309}"/>
              </a:ext>
            </a:extLst>
          </p:cNvPr>
          <p:cNvSpPr txBox="1"/>
          <p:nvPr/>
        </p:nvSpPr>
        <p:spPr>
          <a:xfrm>
            <a:off x="4502660" y="356577"/>
            <a:ext cx="4556673" cy="175432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err="1">
                <a:latin typeface="Bahnschrift" panose="020B0502040204020203" pitchFamily="34" charset="0"/>
              </a:rPr>
              <a:t>Fungsi</a:t>
            </a:r>
            <a:r>
              <a:rPr lang="en-US" sz="1200" dirty="0">
                <a:latin typeface="Bahnschrift" panose="020B0502040204020203" pitchFamily="34" charset="0"/>
              </a:rPr>
              <a:t> render() </a:t>
            </a:r>
            <a:r>
              <a:rPr lang="en-US" sz="1200" dirty="0" err="1">
                <a:latin typeface="Bahnschrift" panose="020B0502040204020203" pitchFamily="34" charset="0"/>
              </a:rPr>
              <a:t>ini</a:t>
            </a:r>
            <a:r>
              <a:rPr lang="en-US" sz="1200" dirty="0">
                <a:latin typeface="Bahnschrift" panose="020B0502040204020203" pitchFamily="34" charset="0"/>
              </a:rPr>
              <a:t> </a:t>
            </a:r>
            <a:r>
              <a:rPr lang="en-US" sz="1200" dirty="0" err="1">
                <a:latin typeface="Bahnschrift" panose="020B0502040204020203" pitchFamily="34" charset="0"/>
              </a:rPr>
              <a:t>digunakan</a:t>
            </a:r>
            <a:r>
              <a:rPr lang="en-US" sz="1200" dirty="0">
                <a:latin typeface="Bahnschrift" panose="020B0502040204020203" pitchFamily="34" charset="0"/>
              </a:rPr>
              <a:t> </a:t>
            </a:r>
            <a:r>
              <a:rPr lang="en-US" sz="1200" dirty="0" err="1">
                <a:latin typeface="Bahnschrift" panose="020B0502040204020203" pitchFamily="34" charset="0"/>
              </a:rPr>
              <a:t>untuk</a:t>
            </a:r>
            <a:r>
              <a:rPr lang="en-US" sz="1200" dirty="0">
                <a:latin typeface="Bahnschrift" panose="020B0502040204020203" pitchFamily="34" charset="0"/>
              </a:rPr>
              <a:t> </a:t>
            </a:r>
            <a:r>
              <a:rPr lang="en-US" sz="1200" dirty="0" err="1">
                <a:latin typeface="Bahnschrift" panose="020B0502040204020203" pitchFamily="34" charset="0"/>
              </a:rPr>
              <a:t>memberikan</a:t>
            </a:r>
            <a:r>
              <a:rPr lang="en-US" sz="1200" dirty="0">
                <a:latin typeface="Bahnschrift" panose="020B0502040204020203" pitchFamily="34" charset="0"/>
              </a:rPr>
              <a:t> </a:t>
            </a:r>
            <a:r>
              <a:rPr lang="en-US" sz="1200" dirty="0" err="1">
                <a:latin typeface="Bahnschrift" panose="020B0502040204020203" pitchFamily="34" charset="0"/>
              </a:rPr>
              <a:t>animasi</a:t>
            </a:r>
            <a:r>
              <a:rPr lang="en-US" sz="1200" dirty="0">
                <a:latin typeface="Bahnschrift" panose="020B0502040204020203" pitchFamily="34" charset="0"/>
              </a:rPr>
              <a:t> </a:t>
            </a:r>
            <a:r>
              <a:rPr lang="en-US" sz="1200" dirty="0" err="1">
                <a:latin typeface="Bahnschrift" panose="020B0502040204020203" pitchFamily="34" charset="0"/>
              </a:rPr>
              <a:t>rotasi</a:t>
            </a:r>
            <a:r>
              <a:rPr lang="en-US" sz="1200" dirty="0">
                <a:latin typeface="Bahnschrift" panose="020B0502040204020203" pitchFamily="34" charset="0"/>
              </a:rPr>
              <a:t> pada </a:t>
            </a:r>
            <a:r>
              <a:rPr lang="en-US" sz="1200" dirty="0" err="1">
                <a:latin typeface="Bahnschrift" panose="020B0502040204020203" pitchFamily="34" charset="0"/>
              </a:rPr>
              <a:t>masing-masing</a:t>
            </a:r>
            <a:r>
              <a:rPr lang="en-US" sz="1200" dirty="0">
                <a:latin typeface="Bahnschrift" panose="020B0502040204020203" pitchFamily="34" charset="0"/>
              </a:rPr>
              <a:t> cube yang </a:t>
            </a:r>
            <a:r>
              <a:rPr lang="en-US" sz="1200" dirty="0" err="1">
                <a:latin typeface="Bahnschrift" panose="020B0502040204020203" pitchFamily="34" charset="0"/>
              </a:rPr>
              <a:t>ada</a:t>
            </a:r>
            <a:r>
              <a:rPr lang="en-US" sz="1200" dirty="0">
                <a:latin typeface="Bahnschrift" panose="020B0502040204020203" pitchFamily="34" charset="0"/>
              </a:rPr>
              <a:t>.</a:t>
            </a:r>
          </a:p>
          <a:p>
            <a:r>
              <a:rPr lang="en-US" sz="1200" dirty="0" err="1">
                <a:latin typeface="Bahnschrift" panose="020B0502040204020203" pitchFamily="34" charset="0"/>
              </a:rPr>
              <a:t>Terlihat</a:t>
            </a:r>
            <a:r>
              <a:rPr lang="en-US" sz="1200" dirty="0">
                <a:latin typeface="Bahnschrift" panose="020B0502040204020203" pitchFamily="34" charset="0"/>
              </a:rPr>
              <a:t> </a:t>
            </a:r>
            <a:r>
              <a:rPr lang="en-US" sz="1200" dirty="0" err="1">
                <a:latin typeface="Bahnschrift" panose="020B0502040204020203" pitchFamily="34" charset="0"/>
              </a:rPr>
              <a:t>bahwa</a:t>
            </a:r>
            <a:r>
              <a:rPr lang="en-US" sz="1200" dirty="0">
                <a:latin typeface="Bahnschrift" panose="020B0502040204020203" pitchFamily="34" charset="0"/>
              </a:rPr>
              <a:t> </a:t>
            </a:r>
            <a:r>
              <a:rPr lang="en-US" sz="1200" dirty="0" err="1">
                <a:latin typeface="Bahnschrift" panose="020B0502040204020203" pitchFamily="34" charset="0"/>
              </a:rPr>
              <a:t>dilakukan</a:t>
            </a:r>
            <a:r>
              <a:rPr lang="en-US" sz="1200" dirty="0">
                <a:latin typeface="Bahnschrift" panose="020B0502040204020203" pitchFamily="34" charset="0"/>
              </a:rPr>
              <a:t> </a:t>
            </a:r>
            <a:r>
              <a:rPr lang="en-US" sz="1200" dirty="0" err="1">
                <a:latin typeface="Bahnschrift" panose="020B0502040204020203" pitchFamily="34" charset="0"/>
              </a:rPr>
              <a:t>pengecekkan</a:t>
            </a:r>
            <a:r>
              <a:rPr lang="en-US" sz="1200" dirty="0">
                <a:latin typeface="Bahnschrift" panose="020B0502040204020203" pitchFamily="34" charset="0"/>
              </a:rPr>
              <a:t> </a:t>
            </a:r>
            <a:r>
              <a:rPr lang="en-US" sz="1200" dirty="0" err="1">
                <a:latin typeface="Bahnschrift" panose="020B0502040204020203" pitchFamily="34" charset="0"/>
              </a:rPr>
              <a:t>secara</a:t>
            </a:r>
            <a:r>
              <a:rPr lang="en-US" sz="1200" dirty="0">
                <a:latin typeface="Bahnschrift" panose="020B0502040204020203" pitchFamily="34" charset="0"/>
              </a:rPr>
              <a:t> </a:t>
            </a:r>
            <a:r>
              <a:rPr lang="en-US" sz="1200" dirty="0" err="1">
                <a:latin typeface="Bahnschrift" panose="020B0502040204020203" pitchFamily="34" charset="0"/>
              </a:rPr>
              <a:t>eksplisit</a:t>
            </a:r>
            <a:r>
              <a:rPr lang="en-US" sz="1200" dirty="0">
                <a:latin typeface="Bahnschrift" panose="020B0502040204020203" pitchFamily="34" charset="0"/>
              </a:rPr>
              <a:t> </a:t>
            </a:r>
            <a:r>
              <a:rPr lang="en-US" sz="1200" dirty="0" err="1">
                <a:latin typeface="Bahnschrift" panose="020B0502040204020203" pitchFamily="34" charset="0"/>
              </a:rPr>
              <a:t>memastikan</a:t>
            </a:r>
            <a:r>
              <a:rPr lang="en-US" sz="1200" dirty="0">
                <a:latin typeface="Bahnschrift" panose="020B0502040204020203" pitchFamily="34" charset="0"/>
              </a:rPr>
              <a:t> </a:t>
            </a:r>
            <a:r>
              <a:rPr lang="en-US" sz="1200" dirty="0" err="1">
                <a:latin typeface="Bahnschrift" panose="020B0502040204020203" pitchFamily="34" charset="0"/>
              </a:rPr>
              <a:t>bahwa</a:t>
            </a:r>
            <a:r>
              <a:rPr lang="en-US" sz="1200" dirty="0">
                <a:latin typeface="Bahnschrift" panose="020B0502040204020203" pitchFamily="34" charset="0"/>
              </a:rPr>
              <a:t> object yang </a:t>
            </a:r>
            <a:r>
              <a:rPr lang="en-US" sz="1200" dirty="0" err="1">
                <a:latin typeface="Bahnschrift" panose="020B0502040204020203" pitchFamily="34" charset="0"/>
              </a:rPr>
              <a:t>ingin</a:t>
            </a:r>
            <a:r>
              <a:rPr lang="en-US" sz="1200" dirty="0">
                <a:latin typeface="Bahnschrift" panose="020B0502040204020203" pitchFamily="34" charset="0"/>
              </a:rPr>
              <a:t> </a:t>
            </a:r>
            <a:r>
              <a:rPr lang="en-US" sz="1200" dirty="0" err="1">
                <a:latin typeface="Bahnschrift" panose="020B0502040204020203" pitchFamily="34" charset="0"/>
              </a:rPr>
              <a:t>dirotasi</a:t>
            </a:r>
            <a:r>
              <a:rPr lang="en-US" sz="1200" dirty="0">
                <a:latin typeface="Bahnschrift" panose="020B0502040204020203" pitchFamily="34" charset="0"/>
              </a:rPr>
              <a:t> </a:t>
            </a:r>
            <a:r>
              <a:rPr lang="en-US" sz="1200" dirty="0" err="1">
                <a:latin typeface="Bahnschrift" panose="020B0502040204020203" pitchFamily="34" charset="0"/>
              </a:rPr>
              <a:t>bukanlah</a:t>
            </a:r>
            <a:r>
              <a:rPr lang="en-US" sz="1200" dirty="0">
                <a:latin typeface="Bahnschrift" panose="020B0502040204020203" pitchFamily="34" charset="0"/>
              </a:rPr>
              <a:t> ground plane.</a:t>
            </a:r>
          </a:p>
          <a:p>
            <a:r>
              <a:rPr lang="en-US" sz="1200" dirty="0" err="1">
                <a:latin typeface="Bahnschrift" panose="020B0502040204020203" pitchFamily="34" charset="0"/>
              </a:rPr>
              <a:t>Funsi</a:t>
            </a:r>
            <a:r>
              <a:rPr lang="en-US" sz="1200" dirty="0">
                <a:latin typeface="Bahnschrift" panose="020B0502040204020203" pitchFamily="34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scene.traverse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200" dirty="0">
                <a:latin typeface="Bahnschrift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Bahnschrift" panose="020B0502040204020203" pitchFamily="34" charset="0"/>
              </a:rPr>
              <a:t>digunakan</a:t>
            </a:r>
            <a:r>
              <a:rPr lang="en-US" sz="1200" dirty="0">
                <a:latin typeface="Bahnschrift" panose="020B0502040204020203" pitchFamily="34" charset="0"/>
              </a:rPr>
              <a:t> </a:t>
            </a:r>
            <a:r>
              <a:rPr lang="en-US" sz="1200" dirty="0" err="1">
                <a:latin typeface="Bahnschrift" panose="020B0502040204020203" pitchFamily="34" charset="0"/>
              </a:rPr>
              <a:t>karena</a:t>
            </a:r>
            <a:r>
              <a:rPr lang="en-US" sz="1200" dirty="0">
                <a:latin typeface="Bahnschrift" panose="020B0502040204020203" pitchFamily="34" charset="0"/>
              </a:rPr>
              <a:t> </a:t>
            </a:r>
            <a:r>
              <a:rPr lang="en-US" sz="1200" dirty="0" err="1">
                <a:latin typeface="Bahnschrift" panose="020B0502040204020203" pitchFamily="34" charset="0"/>
              </a:rPr>
              <a:t>fungsi</a:t>
            </a:r>
            <a:r>
              <a:rPr lang="en-US" sz="1200" dirty="0">
                <a:latin typeface="Bahnschrift" panose="020B0502040204020203" pitchFamily="34" charset="0"/>
              </a:rPr>
              <a:t> </a:t>
            </a:r>
            <a:r>
              <a:rPr lang="en-US" sz="1200" dirty="0" err="1">
                <a:latin typeface="Bahnschrift" panose="020B0502040204020203" pitchFamily="34" charset="0"/>
              </a:rPr>
              <a:t>ini</a:t>
            </a:r>
            <a:r>
              <a:rPr lang="en-US" sz="1200" dirty="0">
                <a:latin typeface="Bahnschrift" panose="020B0502040204020203" pitchFamily="34" charset="0"/>
              </a:rPr>
              <a:t> </a:t>
            </a:r>
            <a:r>
              <a:rPr lang="en-US" sz="1200" dirty="0" err="1">
                <a:latin typeface="Bahnschrift" panose="020B0502040204020203" pitchFamily="34" charset="0"/>
              </a:rPr>
              <a:t>akan</a:t>
            </a:r>
            <a:r>
              <a:rPr lang="en-US" sz="1200" dirty="0">
                <a:latin typeface="Bahnschrift" panose="020B0502040204020203" pitchFamily="34" charset="0"/>
              </a:rPr>
              <a:t> </a:t>
            </a:r>
            <a:r>
              <a:rPr lang="en-US" sz="1200" dirty="0" err="1">
                <a:latin typeface="Bahnschrift" panose="020B0502040204020203" pitchFamily="34" charset="0"/>
              </a:rPr>
              <a:t>dipanggil</a:t>
            </a:r>
            <a:r>
              <a:rPr lang="en-US" sz="1200" dirty="0">
                <a:latin typeface="Bahnschrift" panose="020B0502040204020203" pitchFamily="34" charset="0"/>
              </a:rPr>
              <a:t> </a:t>
            </a:r>
            <a:r>
              <a:rPr lang="en-US" sz="1200" dirty="0" err="1">
                <a:latin typeface="Bahnschrift" panose="020B0502040204020203" pitchFamily="34" charset="0"/>
              </a:rPr>
              <a:t>juga</a:t>
            </a:r>
            <a:r>
              <a:rPr lang="en-US" sz="1200" dirty="0">
                <a:latin typeface="Bahnschrift" panose="020B0502040204020203" pitchFamily="34" charset="0"/>
              </a:rPr>
              <a:t> </a:t>
            </a:r>
            <a:r>
              <a:rPr lang="en-US" sz="1200" dirty="0" err="1">
                <a:latin typeface="Bahnschrift" panose="020B0502040204020203" pitchFamily="34" charset="0"/>
              </a:rPr>
              <a:t>pada</a:t>
            </a:r>
            <a:r>
              <a:rPr lang="en-US" sz="1200" dirty="0">
                <a:latin typeface="Bahnschrift" panose="020B0502040204020203" pitchFamily="34" charset="0"/>
              </a:rPr>
              <a:t> </a:t>
            </a:r>
            <a:r>
              <a:rPr lang="en-US" sz="1200" dirty="0" err="1">
                <a:latin typeface="Bahnschrift" panose="020B0502040204020203" pitchFamily="34" charset="0"/>
              </a:rPr>
              <a:t>setiap</a:t>
            </a:r>
            <a:r>
              <a:rPr lang="en-US" sz="1200" dirty="0">
                <a:latin typeface="Bahnschrift" panose="020B0502040204020203" pitchFamily="34" charset="0"/>
              </a:rPr>
              <a:t> children yang </a:t>
            </a:r>
            <a:r>
              <a:rPr lang="en-US" sz="1200" dirty="0" err="1">
                <a:latin typeface="Bahnschrift" panose="020B0502040204020203" pitchFamily="34" charset="0"/>
              </a:rPr>
              <a:t>ada</a:t>
            </a:r>
            <a:r>
              <a:rPr lang="en-US" sz="1200" dirty="0">
                <a:latin typeface="Bahnschrift" panose="020B0502040204020203" pitchFamily="34" charset="0"/>
              </a:rPr>
              <a:t>, </a:t>
            </a:r>
            <a:r>
              <a:rPr lang="en-US" sz="1200" dirty="0" err="1">
                <a:latin typeface="Bahnschrift" panose="020B0502040204020203" pitchFamily="34" charset="0"/>
              </a:rPr>
              <a:t>begitu</a:t>
            </a:r>
            <a:r>
              <a:rPr lang="en-US" sz="1200" dirty="0">
                <a:latin typeface="Bahnschrift" panose="020B0502040204020203" pitchFamily="34" charset="0"/>
              </a:rPr>
              <a:t> </a:t>
            </a:r>
            <a:r>
              <a:rPr lang="en-US" sz="1200" dirty="0" err="1">
                <a:latin typeface="Bahnschrift" panose="020B0502040204020203" pitchFamily="34" charset="0"/>
              </a:rPr>
              <a:t>seterusnya</a:t>
            </a:r>
            <a:r>
              <a:rPr lang="en-US" sz="1200" dirty="0">
                <a:latin typeface="Bahnschrift" panose="020B0502040204020203" pitchFamily="34" charset="0"/>
              </a:rPr>
              <a:t> (</a:t>
            </a:r>
            <a:r>
              <a:rPr lang="en-US" sz="1200" dirty="0" err="1">
                <a:latin typeface="Bahnschrift" panose="020B0502040204020203" pitchFamily="34" charset="0"/>
              </a:rPr>
              <a:t>rekursif</a:t>
            </a:r>
            <a:r>
              <a:rPr lang="en-US" sz="1200" dirty="0">
                <a:latin typeface="Bahnschrift" panose="020B0502040204020203" pitchFamily="34" charset="0"/>
              </a:rPr>
              <a:t>), </a:t>
            </a:r>
            <a:r>
              <a:rPr lang="en-US" sz="1200" dirty="0" err="1">
                <a:latin typeface="Bahnschrift" panose="020B0502040204020203" pitchFamily="34" charset="0"/>
              </a:rPr>
              <a:t>sehingga</a:t>
            </a:r>
            <a:r>
              <a:rPr lang="en-US" sz="1200" dirty="0">
                <a:latin typeface="Bahnschrift" panose="020B0502040204020203" pitchFamily="34" charset="0"/>
              </a:rPr>
              <a:t> traverse </a:t>
            </a:r>
            <a:r>
              <a:rPr lang="en-US" sz="1200" dirty="0" err="1">
                <a:latin typeface="Bahnschrift" panose="020B0502040204020203" pitchFamily="34" charset="0"/>
              </a:rPr>
              <a:t>akan</a:t>
            </a:r>
            <a:r>
              <a:rPr lang="en-US" sz="1200" dirty="0">
                <a:latin typeface="Bahnschrift" panose="020B0502040204020203" pitchFamily="34" charset="0"/>
              </a:rPr>
              <a:t> </a:t>
            </a:r>
            <a:r>
              <a:rPr lang="en-US" sz="1200" dirty="0" err="1">
                <a:latin typeface="Bahnschrift" panose="020B0502040204020203" pitchFamily="34" charset="0"/>
              </a:rPr>
              <a:t>dilakukan</a:t>
            </a:r>
            <a:r>
              <a:rPr lang="en-US" sz="1200" dirty="0">
                <a:latin typeface="Bahnschrift" panose="020B0502040204020203" pitchFamily="34" charset="0"/>
              </a:rPr>
              <a:t> </a:t>
            </a:r>
            <a:r>
              <a:rPr lang="en-US" sz="1200" dirty="0" err="1">
                <a:latin typeface="Bahnschrift" panose="020B0502040204020203" pitchFamily="34" charset="0"/>
              </a:rPr>
              <a:t>pada</a:t>
            </a:r>
            <a:r>
              <a:rPr lang="en-US" sz="1200" dirty="0">
                <a:latin typeface="Bahnschrift" panose="020B0502040204020203" pitchFamily="34" charset="0"/>
              </a:rPr>
              <a:t> complete scene graph.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493C72-912C-4776-8A0D-E0C4CADA01C5}"/>
              </a:ext>
            </a:extLst>
          </p:cNvPr>
          <p:cNvSpPr txBox="1"/>
          <p:nvPr/>
        </p:nvSpPr>
        <p:spPr>
          <a:xfrm>
            <a:off x="4502659" y="2393961"/>
            <a:ext cx="4556674" cy="127727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dirty="0" err="1">
                <a:latin typeface="Bahnschrift" panose="020B0502040204020203" pitchFamily="34" charset="0"/>
              </a:rPr>
              <a:t>Terdapat</a:t>
            </a:r>
            <a:r>
              <a:rPr lang="en-US" sz="1100" dirty="0">
                <a:latin typeface="Bahnschrift" panose="020B0502040204020203" pitchFamily="34" charset="0"/>
              </a:rPr>
              <a:t> 2 </a:t>
            </a:r>
            <a:r>
              <a:rPr lang="en-US" sz="1100" dirty="0" err="1">
                <a:latin typeface="Bahnschrift" panose="020B0502040204020203" pitchFamily="34" charset="0"/>
              </a:rPr>
              <a:t>cara</a:t>
            </a:r>
            <a:r>
              <a:rPr lang="en-US" sz="1100" dirty="0">
                <a:latin typeface="Bahnschrift" panose="020B0502040204020203" pitchFamily="34" charset="0"/>
              </a:rPr>
              <a:t> yang </a:t>
            </a:r>
            <a:r>
              <a:rPr lang="en-US" sz="1100" dirty="0" err="1">
                <a:latin typeface="Bahnschrift" panose="020B0502040204020203" pitchFamily="34" charset="0"/>
              </a:rPr>
              <a:t>berbeda</a:t>
            </a:r>
            <a:r>
              <a:rPr lang="en-US" sz="1100" dirty="0">
                <a:latin typeface="Bahnschrift" panose="020B0502040204020203" pitchFamily="34" charset="0"/>
              </a:rPr>
              <a:t> </a:t>
            </a:r>
            <a:r>
              <a:rPr lang="en-US" sz="1100" dirty="0" err="1">
                <a:latin typeface="Bahnschrift" panose="020B0502040204020203" pitchFamily="34" charset="0"/>
              </a:rPr>
              <a:t>dalam</a:t>
            </a:r>
            <a:r>
              <a:rPr lang="en-US" sz="1100" dirty="0">
                <a:latin typeface="Bahnschrift" panose="020B0502040204020203" pitchFamily="34" charset="0"/>
              </a:rPr>
              <a:t> </a:t>
            </a:r>
            <a:r>
              <a:rPr lang="en-US" sz="1100" dirty="0" err="1">
                <a:latin typeface="Bahnschrift" panose="020B0502040204020203" pitchFamily="34" charset="0"/>
              </a:rPr>
              <a:t>menambahkan</a:t>
            </a:r>
            <a:r>
              <a:rPr lang="en-US" sz="1100" dirty="0">
                <a:latin typeface="Bahnschrift" panose="020B0502040204020203" pitchFamily="34" charset="0"/>
              </a:rPr>
              <a:t> fog </a:t>
            </a:r>
            <a:r>
              <a:rPr lang="en-US" sz="1100" dirty="0" err="1">
                <a:latin typeface="Bahnschrift" panose="020B0502040204020203" pitchFamily="34" charset="0"/>
              </a:rPr>
              <a:t>pada</a:t>
            </a:r>
            <a:r>
              <a:rPr lang="en-US" sz="1100" dirty="0">
                <a:latin typeface="Bahnschrift" panose="020B0502040204020203" pitchFamily="34" charset="0"/>
              </a:rPr>
              <a:t> scene.</a:t>
            </a:r>
          </a:p>
          <a:p>
            <a:endParaRPr lang="en-US" sz="1100" dirty="0">
              <a:latin typeface="Bahnschrift" panose="020B0502040204020203" pitchFamily="34" charset="0"/>
            </a:endParaRPr>
          </a:p>
          <a:p>
            <a:r>
              <a:rPr lang="en-US" sz="1100" dirty="0">
                <a:latin typeface="Bahnschrift" panose="020B0502040204020203" pitchFamily="34" charset="0"/>
              </a:rPr>
              <a:t>Cara </a:t>
            </a:r>
            <a:r>
              <a:rPr lang="en-US" sz="1100" dirty="0" err="1">
                <a:latin typeface="Bahnschrift" panose="020B0502040204020203" pitchFamily="34" charset="0"/>
              </a:rPr>
              <a:t>pertama</a:t>
            </a:r>
            <a:r>
              <a:rPr lang="en-US" sz="1100" dirty="0">
                <a:latin typeface="Bahnschrift" panose="020B0502040204020203" pitchFamily="34" charset="0"/>
              </a:rPr>
              <a:t> </a:t>
            </a:r>
            <a:r>
              <a:rPr lang="en-US" sz="1100" dirty="0" err="1">
                <a:latin typeface="Bahnschrift" panose="020B0502040204020203" pitchFamily="34" charset="0"/>
              </a:rPr>
              <a:t>menggunakan</a:t>
            </a:r>
            <a:r>
              <a:rPr lang="en-US" sz="1100" dirty="0">
                <a:latin typeface="Bahnschrift" panose="020B0502040204020203" pitchFamily="34" charset="0"/>
              </a:rPr>
              <a:t> </a:t>
            </a:r>
            <a:r>
              <a:rPr lang="en-US" sz="1100" dirty="0" err="1">
                <a:latin typeface="Bahnschrift" panose="020B0502040204020203" pitchFamily="34" charset="0"/>
              </a:rPr>
              <a:t>fungsi</a:t>
            </a:r>
            <a:r>
              <a:rPr lang="en-US" sz="1100" dirty="0">
                <a:latin typeface="Bahnschrift" panose="020B0502040204020203" pitchFamily="34" charset="0"/>
              </a:rPr>
              <a:t> Fog, di </a:t>
            </a:r>
            <a:r>
              <a:rPr lang="en-US" sz="1100" dirty="0" err="1">
                <a:latin typeface="Bahnschrift" panose="020B0502040204020203" pitchFamily="34" charset="0"/>
              </a:rPr>
              <a:t>mana</a:t>
            </a:r>
            <a:r>
              <a:rPr lang="en-US" sz="1100" dirty="0">
                <a:latin typeface="Bahnschrift" panose="020B0502040204020203" pitchFamily="34" charset="0"/>
              </a:rPr>
              <a:t> </a:t>
            </a:r>
            <a:r>
              <a:rPr lang="en-US" sz="1100" dirty="0" err="1">
                <a:latin typeface="Bahnschrift" panose="020B0502040204020203" pitchFamily="34" charset="0"/>
              </a:rPr>
              <a:t>membutuhkan</a:t>
            </a:r>
            <a:r>
              <a:rPr lang="en-US" sz="1100" dirty="0">
                <a:latin typeface="Bahnschrift" panose="020B0502040204020203" pitchFamily="34" charset="0"/>
              </a:rPr>
              <a:t> 3 parameter (</a:t>
            </a:r>
            <a:r>
              <a:rPr lang="en-US" sz="1100" dirty="0" err="1">
                <a:latin typeface="Bahnschrift" panose="020B0502040204020203" pitchFamily="34" charset="0"/>
              </a:rPr>
              <a:t>warna</a:t>
            </a:r>
            <a:r>
              <a:rPr lang="en-US" sz="1100" dirty="0">
                <a:latin typeface="Bahnschrift" panose="020B0502040204020203" pitchFamily="34" charset="0"/>
              </a:rPr>
              <a:t>, near, far), fog </a:t>
            </a:r>
            <a:r>
              <a:rPr lang="en-US" sz="1100" dirty="0" err="1">
                <a:latin typeface="Bahnschrift" panose="020B0502040204020203" pitchFamily="34" charset="0"/>
              </a:rPr>
              <a:t>bertambah</a:t>
            </a:r>
            <a:r>
              <a:rPr lang="en-US" sz="1100" dirty="0">
                <a:latin typeface="Bahnschrift" panose="020B0502040204020203" pitchFamily="34" charset="0"/>
              </a:rPr>
              <a:t> </a:t>
            </a:r>
            <a:r>
              <a:rPr lang="en-US" sz="1100" dirty="0" err="1">
                <a:latin typeface="Bahnschrift" panose="020B0502040204020203" pitchFamily="34" charset="0"/>
              </a:rPr>
              <a:t>tebal</a:t>
            </a:r>
            <a:r>
              <a:rPr lang="en-US" sz="1100" dirty="0">
                <a:latin typeface="Bahnschrift" panose="020B0502040204020203" pitchFamily="34" charset="0"/>
              </a:rPr>
              <a:t> </a:t>
            </a:r>
            <a:r>
              <a:rPr lang="en-US" sz="1100" dirty="0" err="1">
                <a:latin typeface="Bahnschrift" panose="020B0502040204020203" pitchFamily="34" charset="0"/>
              </a:rPr>
              <a:t>secara</a:t>
            </a:r>
            <a:r>
              <a:rPr lang="en-US" sz="1100" dirty="0">
                <a:latin typeface="Bahnschrift" panose="020B0502040204020203" pitchFamily="34" charset="0"/>
              </a:rPr>
              <a:t> linier.</a:t>
            </a:r>
          </a:p>
          <a:p>
            <a:endParaRPr lang="en-US" sz="1100" dirty="0">
              <a:latin typeface="Bahnschrift" panose="020B0502040204020203" pitchFamily="34" charset="0"/>
            </a:endParaRPr>
          </a:p>
          <a:p>
            <a:r>
              <a:rPr lang="en-US" sz="1100" dirty="0">
                <a:latin typeface="Bahnschrift" panose="020B0502040204020203" pitchFamily="34" charset="0"/>
              </a:rPr>
              <a:t>Cara </a:t>
            </a:r>
            <a:r>
              <a:rPr lang="en-US" sz="1100" dirty="0" err="1">
                <a:latin typeface="Bahnschrift" panose="020B0502040204020203" pitchFamily="34" charset="0"/>
              </a:rPr>
              <a:t>kedua</a:t>
            </a:r>
            <a:r>
              <a:rPr lang="en-US" sz="1100" dirty="0">
                <a:latin typeface="Bahnschrift" panose="020B0502040204020203" pitchFamily="34" charset="0"/>
              </a:rPr>
              <a:t> </a:t>
            </a:r>
            <a:r>
              <a:rPr lang="en-US" sz="1100" dirty="0" err="1">
                <a:latin typeface="Bahnschrift" panose="020B0502040204020203" pitchFamily="34" charset="0"/>
              </a:rPr>
              <a:t>menggunakan</a:t>
            </a:r>
            <a:r>
              <a:rPr lang="en-US" sz="1100" dirty="0">
                <a:latin typeface="Bahnschrift" panose="020B0502040204020203" pitchFamily="34" charset="0"/>
              </a:rPr>
              <a:t> </a:t>
            </a:r>
            <a:r>
              <a:rPr lang="en-US" sz="1100" dirty="0" err="1">
                <a:latin typeface="Bahnschrift" panose="020B0502040204020203" pitchFamily="34" charset="0"/>
              </a:rPr>
              <a:t>fungsi</a:t>
            </a:r>
            <a:r>
              <a:rPr lang="en-US" sz="1100" dirty="0">
                <a:latin typeface="Bahnschrift" panose="020B0502040204020203" pitchFamily="34" charset="0"/>
              </a:rPr>
              <a:t> FogExp2, di </a:t>
            </a:r>
            <a:r>
              <a:rPr lang="en-US" sz="1100" dirty="0" err="1">
                <a:latin typeface="Bahnschrift" panose="020B0502040204020203" pitchFamily="34" charset="0"/>
              </a:rPr>
              <a:t>mana</a:t>
            </a:r>
            <a:r>
              <a:rPr lang="en-US" sz="1100" dirty="0">
                <a:latin typeface="Bahnschrift" panose="020B0502040204020203" pitchFamily="34" charset="0"/>
              </a:rPr>
              <a:t> </a:t>
            </a:r>
            <a:r>
              <a:rPr lang="en-US" sz="1100" dirty="0" err="1">
                <a:latin typeface="Bahnschrift" panose="020B0502040204020203" pitchFamily="34" charset="0"/>
              </a:rPr>
              <a:t>membutuhkan</a:t>
            </a:r>
            <a:r>
              <a:rPr lang="en-US" sz="1100" dirty="0">
                <a:latin typeface="Bahnschrift" panose="020B0502040204020203" pitchFamily="34" charset="0"/>
              </a:rPr>
              <a:t> 2 parameter (</a:t>
            </a:r>
            <a:r>
              <a:rPr lang="en-US" sz="1100" dirty="0" err="1">
                <a:latin typeface="Bahnschrift" panose="020B0502040204020203" pitchFamily="34" charset="0"/>
              </a:rPr>
              <a:t>warna</a:t>
            </a:r>
            <a:r>
              <a:rPr lang="en-US" sz="1100" dirty="0">
                <a:latin typeface="Bahnschrift" panose="020B0502040204020203" pitchFamily="34" charset="0"/>
              </a:rPr>
              <a:t>, density), fog </a:t>
            </a:r>
            <a:r>
              <a:rPr lang="en-US" sz="1100" dirty="0" err="1">
                <a:latin typeface="Bahnschrift" panose="020B0502040204020203" pitchFamily="34" charset="0"/>
              </a:rPr>
              <a:t>bertambah</a:t>
            </a:r>
            <a:r>
              <a:rPr lang="en-US" sz="1100" dirty="0">
                <a:latin typeface="Bahnschrift" panose="020B0502040204020203" pitchFamily="34" charset="0"/>
              </a:rPr>
              <a:t> </a:t>
            </a:r>
            <a:r>
              <a:rPr lang="en-US" sz="1100" dirty="0" err="1">
                <a:latin typeface="Bahnschrift" panose="020B0502040204020203" pitchFamily="34" charset="0"/>
              </a:rPr>
              <a:t>tebal</a:t>
            </a:r>
            <a:r>
              <a:rPr lang="en-US" sz="1100" dirty="0">
                <a:latin typeface="Bahnschrift" panose="020B0502040204020203" pitchFamily="34" charset="0"/>
              </a:rPr>
              <a:t> </a:t>
            </a:r>
            <a:r>
              <a:rPr lang="en-US" sz="1100" dirty="0" err="1">
                <a:latin typeface="Bahnschrift" panose="020B0502040204020203" pitchFamily="34" charset="0"/>
              </a:rPr>
              <a:t>secara</a:t>
            </a:r>
            <a:r>
              <a:rPr lang="en-US" sz="1100" dirty="0">
                <a:latin typeface="Bahnschrift" panose="020B0502040204020203" pitchFamily="34" charset="0"/>
              </a:rPr>
              <a:t> </a:t>
            </a:r>
            <a:r>
              <a:rPr lang="en-US" sz="1100" dirty="0" err="1">
                <a:latin typeface="Bahnschrift" panose="020B0502040204020203" pitchFamily="34" charset="0"/>
              </a:rPr>
              <a:t>eksponensial</a:t>
            </a:r>
            <a:r>
              <a:rPr lang="en-US" sz="1100" dirty="0">
                <a:latin typeface="Bahnschrift" panose="020B0502040204020203" pitchFamily="34" charset="0"/>
              </a:rPr>
              <a:t>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69047C3-EFF9-44E4-AEC8-CE4AD269FD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061"/>
          <a:stretch/>
        </p:blipFill>
        <p:spPr>
          <a:xfrm>
            <a:off x="4572000" y="3891118"/>
            <a:ext cx="2367734" cy="1211949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500A1B2-C6A9-446C-98F5-0DD1433E7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1622" y="-31493"/>
            <a:ext cx="4960756" cy="143852"/>
          </a:xfrm>
        </p:spPr>
        <p:txBody>
          <a:bodyPr>
            <a:noAutofit/>
          </a:bodyPr>
          <a:lstStyle/>
          <a:p>
            <a:r>
              <a:rPr lang="en-US" sz="1400" dirty="0">
                <a:latin typeface="Bahnschrift" panose="020B0502040204020203" pitchFamily="34" charset="0"/>
              </a:rPr>
              <a:t>Bonus Section (Rotation, Fog, and </a:t>
            </a:r>
            <a:r>
              <a:rPr lang="en-US" sz="1400" dirty="0" err="1">
                <a:latin typeface="Bahnschrift" panose="020B0502040204020203" pitchFamily="34" charset="0"/>
              </a:rPr>
              <a:t>overrideMaterial</a:t>
            </a:r>
            <a:r>
              <a:rPr lang="en-US" sz="1400" dirty="0">
                <a:latin typeface="Bahnschrift" panose="020B0502040204020203" pitchFamily="34" charset="0"/>
              </a:rPr>
              <a:t>)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7342818"/>
      </p:ext>
    </p:extLst>
  </p:cSld>
  <p:clrMapOvr>
    <a:masterClrMapping/>
  </p:clrMapOvr>
  <p:transition spd="slow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C473B9E-210F-4C04-9847-C7E5184D78D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2283" b="99457" l="13599" r="80100">
                        <a14:foregroundMark x1="16613" y1="63351" x2="16055" y2="67920"/>
                        <a14:foregroundMark x1="64892" y1="98476" x2="67008" y2="98187"/>
                        <a14:foregroundMark x1="77013" y1="35912" x2="75824" y2="33653"/>
                        <a14:foregroundMark x1="75771" y1="33763" x2="77944" y2="50543"/>
                        <a14:foregroundMark x1="75921" y1="33450" x2="78627" y2="36601"/>
                        <a14:foregroundMark x1="75088" y1="35195" x2="75837" y2="36514"/>
                        <a14:foregroundMark x1="70187" y1="99543" x2="70149" y2="99728"/>
                        <a14:foregroundMark x1="13599" y1="66576" x2="15423" y2="66576"/>
                        <a14:foregroundMark x1="49917" y1="26902" x2="51078" y2="26902"/>
                        <a14:foregroundMark x1="49420" y1="26630" x2="50249" y2="26902"/>
                        <a14:foregroundMark x1="52405" y1="25543" x2="53400" y2="25543"/>
                        <a14:backgroundMark x1="20066" y1="51087" x2="39801" y2="32337"/>
                        <a14:backgroundMark x1="39801" y1="32337" x2="20232" y2="51087"/>
                        <a14:backgroundMark x1="20232" y1="51087" x2="28856" y2="39674"/>
                        <a14:backgroundMark x1="28856" y1="39674" x2="20398" y2="51630"/>
                        <a14:backgroundMark x1="20398" y1="51630" x2="44776" y2="27446"/>
                        <a14:backgroundMark x1="24876" y1="77174" x2="45771" y2="91576"/>
                        <a14:backgroundMark x1="45771" y1="91576" x2="34660" y2="91033"/>
                        <a14:backgroundMark x1="34660" y1="91033" x2="44113" y2="99728"/>
                        <a14:backgroundMark x1="45771" y1="90761" x2="57877" y2="99457"/>
                        <a14:backgroundMark x1="80100" y1="37228" x2="69983" y2="99457"/>
                        <a14:backgroundMark x1="55390" y1="25543" x2="73964" y2="29620"/>
                        <a14:backgroundMark x1="73632" y1="30707" x2="74959" y2="31522"/>
                        <a14:backgroundMark x1="15423" y1="60598" x2="24378" y2="49728"/>
                        <a14:backgroundMark x1="24378" y1="49728" x2="24544" y2="49728"/>
                        <a14:backgroundMark x1="17413" y1="54076" x2="18076" y2="51902"/>
                        <a14:backgroundMark x1="15755" y1="70109" x2="25871" y2="76359"/>
                        <a14:backgroundMark x1="29685" y1="87772" x2="33499" y2="95924"/>
                        <a14:backgroundMark x1="57877" y1="99457" x2="64511" y2="99457"/>
                        <a14:backgroundMark x1="53965" y1="24089" x2="54726" y2="23641"/>
                        <a14:backgroundMark x1="51639" y1="25459" x2="52675" y2="24849"/>
                        <a14:backgroundMark x1="44113" y1="29891" x2="49338" y2="26814"/>
                        <a14:backgroundMark x1="54726" y1="23641" x2="55721" y2="23913"/>
                        <a14:backgroundMark x1="73134" y1="30707" x2="76451" y2="32337"/>
                        <a14:backgroundMark x1="55556" y1="24185" x2="57214" y2="24185"/>
                        <a14:backgroundMark x1="17247" y1="52989" x2="20398" y2="50000"/>
                        <a14:backgroundMark x1="15423" y1="69293" x2="16750" y2="69837"/>
                      </a14:backgroundRemoval>
                    </a14:imgEffect>
                  </a14:imgLayer>
                </a14:imgProps>
              </a:ext>
            </a:extLst>
          </a:blip>
          <a:srcRect l="11133" t="22806" r="17337"/>
          <a:stretch/>
        </p:blipFill>
        <p:spPr>
          <a:xfrm>
            <a:off x="6140958" y="3147965"/>
            <a:ext cx="3096488" cy="2039383"/>
          </a:xfrm>
          <a:prstGeom prst="rect">
            <a:avLst/>
          </a:prstGeom>
        </p:spPr>
      </p:pic>
      <p:sp>
        <p:nvSpPr>
          <p:cNvPr id="3" name="Google Shape;951;p30">
            <a:extLst>
              <a:ext uri="{FF2B5EF4-FFF2-40B4-BE49-F238E27FC236}">
                <a16:creationId xmlns:a16="http://schemas.microsoft.com/office/drawing/2014/main" id="{D9A6378B-3877-4A10-9EBC-CB613B53F90E}"/>
              </a:ext>
            </a:extLst>
          </p:cNvPr>
          <p:cNvSpPr txBox="1">
            <a:spLocks/>
          </p:cNvSpPr>
          <p:nvPr/>
        </p:nvSpPr>
        <p:spPr>
          <a:xfrm>
            <a:off x="431932" y="140876"/>
            <a:ext cx="6190984" cy="1179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dirty="0">
                <a:latin typeface="Bahnschrift" panose="020B0502040204020203" pitchFamily="34" charset="0"/>
              </a:rPr>
              <a:t>2. </a:t>
            </a:r>
            <a:r>
              <a:rPr lang="en-US" sz="3200" dirty="0" err="1">
                <a:latin typeface="Bahnschrift" panose="020B0502040204020203" pitchFamily="34" charset="0"/>
              </a:rPr>
              <a:t>Geometri</a:t>
            </a:r>
            <a:r>
              <a:rPr lang="en-US" sz="3200" dirty="0">
                <a:latin typeface="Bahnschrift" panose="020B0502040204020203" pitchFamily="34" charset="0"/>
              </a:rPr>
              <a:t> dan Mesh</a:t>
            </a:r>
            <a:endParaRPr lang="en-US" sz="32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20C3F7-37FA-40C1-85E4-69E489C3D05C}"/>
              </a:ext>
            </a:extLst>
          </p:cNvPr>
          <p:cNvSpPr txBox="1">
            <a:spLocks/>
          </p:cNvSpPr>
          <p:nvPr/>
        </p:nvSpPr>
        <p:spPr>
          <a:xfrm>
            <a:off x="0" y="837482"/>
            <a:ext cx="8281481" cy="2985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>
              <a:spcBef>
                <a:spcPts val="400"/>
              </a:spcBef>
            </a:pPr>
            <a:r>
              <a:rPr lang="en-US" sz="1600" dirty="0">
                <a:latin typeface="Bahnschrift" panose="020B0502040204020203" pitchFamily="34" charset="0"/>
              </a:rPr>
              <a:t>Geometry </a:t>
            </a:r>
            <a:r>
              <a:rPr lang="en-US" sz="1600" dirty="0" err="1">
                <a:latin typeface="Bahnschrift" panose="020B0502040204020203" pitchFamily="34" charset="0"/>
              </a:rPr>
              <a:t>adalah</a:t>
            </a:r>
            <a:r>
              <a:rPr lang="en-US" sz="1600" dirty="0">
                <a:latin typeface="Bahnschrift" panose="020B0502040204020203" pitchFamily="34" charset="0"/>
              </a:rPr>
              <a:t> </a:t>
            </a:r>
            <a:r>
              <a:rPr lang="en-US" sz="1600" dirty="0" err="1">
                <a:latin typeface="Bahnschrift" panose="020B0502040204020203" pitchFamily="34" charset="0"/>
              </a:rPr>
              <a:t>bentuk</a:t>
            </a:r>
            <a:r>
              <a:rPr lang="en-US" sz="1600" dirty="0">
                <a:latin typeface="Bahnschrift" panose="020B0502040204020203" pitchFamily="34" charset="0"/>
              </a:rPr>
              <a:t> </a:t>
            </a:r>
            <a:r>
              <a:rPr lang="en-US" sz="1600" dirty="0" err="1">
                <a:latin typeface="Bahnschrift" panose="020B0502040204020203" pitchFamily="34" charset="0"/>
              </a:rPr>
              <a:t>ruang</a:t>
            </a:r>
            <a:r>
              <a:rPr lang="en-US" sz="1600" dirty="0">
                <a:latin typeface="Bahnschrift" panose="020B0502040204020203" pitchFamily="34" charset="0"/>
              </a:rPr>
              <a:t> / </a:t>
            </a:r>
            <a:r>
              <a:rPr lang="en-US" sz="1600" dirty="0" err="1">
                <a:latin typeface="Bahnschrift" panose="020B0502040204020203" pitchFamily="34" charset="0"/>
              </a:rPr>
              <a:t>bentuk</a:t>
            </a:r>
            <a:r>
              <a:rPr lang="en-US" sz="1600" dirty="0">
                <a:latin typeface="Bahnschrift" panose="020B0502040204020203" pitchFamily="34" charset="0"/>
              </a:rPr>
              <a:t> 3D </a:t>
            </a:r>
            <a:r>
              <a:rPr lang="en-US" sz="1600" dirty="0" err="1">
                <a:latin typeface="Bahnschrift" panose="020B0502040204020203" pitchFamily="34" charset="0"/>
              </a:rPr>
              <a:t>dari</a:t>
            </a:r>
            <a:r>
              <a:rPr lang="en-US" sz="1600" dirty="0">
                <a:latin typeface="Bahnschrift" panose="020B0502040204020203" pitchFamily="34" charset="0"/>
              </a:rPr>
              <a:t> </a:t>
            </a:r>
            <a:r>
              <a:rPr lang="en-US" sz="1600" dirty="0" err="1">
                <a:latin typeface="Bahnschrift" panose="020B0502040204020203" pitchFamily="34" charset="0"/>
              </a:rPr>
              <a:t>suatu</a:t>
            </a:r>
            <a:r>
              <a:rPr lang="en-US" sz="1600" dirty="0">
                <a:latin typeface="Bahnschrift" panose="020B0502040204020203" pitchFamily="34" charset="0"/>
              </a:rPr>
              <a:t> object.</a:t>
            </a:r>
          </a:p>
          <a:p>
            <a:pPr>
              <a:spcBef>
                <a:spcPts val="400"/>
              </a:spcBef>
            </a:pPr>
            <a:r>
              <a:rPr lang="en-US" sz="1600" dirty="0">
                <a:latin typeface="Bahnschrift" panose="020B0502040204020203" pitchFamily="34" charset="0"/>
              </a:rPr>
              <a:t>Mesh </a:t>
            </a:r>
            <a:r>
              <a:rPr lang="en-US" sz="1600" dirty="0" err="1">
                <a:latin typeface="Bahnschrift" panose="020B0502040204020203" pitchFamily="34" charset="0"/>
              </a:rPr>
              <a:t>adalah</a:t>
            </a:r>
            <a:r>
              <a:rPr lang="en-US" sz="1600" dirty="0">
                <a:latin typeface="Bahnschrift" panose="020B0502040204020203" pitchFamily="34" charset="0"/>
              </a:rPr>
              <a:t> </a:t>
            </a:r>
            <a:r>
              <a:rPr lang="en-US" sz="1600" dirty="0" err="1">
                <a:latin typeface="Bahnschrift" panose="020B0502040204020203" pitchFamily="34" charset="0"/>
              </a:rPr>
              <a:t>jala</a:t>
            </a:r>
            <a:r>
              <a:rPr lang="en-US" sz="1600" dirty="0">
                <a:latin typeface="Bahnschrift" panose="020B0502040204020203" pitchFamily="34" charset="0"/>
              </a:rPr>
              <a:t> / </a:t>
            </a:r>
            <a:r>
              <a:rPr lang="en-US" sz="1600" dirty="0" err="1">
                <a:latin typeface="Bahnschrift" panose="020B0502040204020203" pitchFamily="34" charset="0"/>
              </a:rPr>
              <a:t>kerangka</a:t>
            </a:r>
            <a:r>
              <a:rPr lang="en-US" sz="1600" dirty="0">
                <a:latin typeface="Bahnschrift" panose="020B0502040204020203" pitchFamily="34" charset="0"/>
              </a:rPr>
              <a:t> </a:t>
            </a:r>
            <a:r>
              <a:rPr lang="en-US" sz="1600" dirty="0" err="1">
                <a:latin typeface="Bahnschrift" panose="020B0502040204020203" pitchFamily="34" charset="0"/>
              </a:rPr>
              <a:t>dari</a:t>
            </a:r>
            <a:r>
              <a:rPr lang="en-US" sz="1600" dirty="0">
                <a:latin typeface="Bahnschrift" panose="020B0502040204020203" pitchFamily="34" charset="0"/>
              </a:rPr>
              <a:t> </a:t>
            </a:r>
            <a:r>
              <a:rPr lang="en-US" sz="1600" dirty="0" err="1">
                <a:latin typeface="Bahnschrift" panose="020B0502040204020203" pitchFamily="34" charset="0"/>
              </a:rPr>
              <a:t>suatu</a:t>
            </a:r>
            <a:r>
              <a:rPr lang="en-US" sz="1600" dirty="0">
                <a:latin typeface="Bahnschrift" panose="020B0502040204020203" pitchFamily="34" charset="0"/>
              </a:rPr>
              <a:t> </a:t>
            </a:r>
            <a:r>
              <a:rPr lang="en-US" sz="1600" dirty="0" err="1">
                <a:latin typeface="Bahnschrift" panose="020B0502040204020203" pitchFamily="34" charset="0"/>
              </a:rPr>
              <a:t>bentuk</a:t>
            </a:r>
            <a:r>
              <a:rPr lang="en-US" sz="1600" dirty="0">
                <a:latin typeface="Bahnschrift" panose="020B0502040204020203" pitchFamily="34" charset="0"/>
              </a:rPr>
              <a:t> </a:t>
            </a:r>
            <a:r>
              <a:rPr lang="en-US" sz="1600" dirty="0" err="1">
                <a:latin typeface="Bahnschrift" panose="020B0502040204020203" pitchFamily="34" charset="0"/>
              </a:rPr>
              <a:t>ruang</a:t>
            </a:r>
            <a:r>
              <a:rPr lang="en-US" sz="1600" dirty="0">
                <a:latin typeface="Bahnschrift" panose="020B0502040204020203" pitchFamily="34" charset="0"/>
              </a:rPr>
              <a:t> / </a:t>
            </a:r>
            <a:r>
              <a:rPr lang="en-US" sz="1600" dirty="0" err="1">
                <a:latin typeface="Bahnschrift" panose="020B0502040204020203" pitchFamily="34" charset="0"/>
              </a:rPr>
              <a:t>bentuk</a:t>
            </a:r>
            <a:r>
              <a:rPr lang="en-US" sz="1600" dirty="0">
                <a:latin typeface="Bahnschrift" panose="020B0502040204020203" pitchFamily="34" charset="0"/>
              </a:rPr>
              <a:t> 3D </a:t>
            </a:r>
            <a:r>
              <a:rPr lang="en-US" sz="1600" dirty="0" err="1">
                <a:latin typeface="Bahnschrift" panose="020B0502040204020203" pitchFamily="34" charset="0"/>
              </a:rPr>
              <a:t>dari</a:t>
            </a:r>
            <a:r>
              <a:rPr lang="en-US" sz="1600" dirty="0">
                <a:latin typeface="Bahnschrift" panose="020B0502040204020203" pitchFamily="34" charset="0"/>
              </a:rPr>
              <a:t> </a:t>
            </a:r>
            <a:r>
              <a:rPr lang="en-US" sz="1600" dirty="0" err="1">
                <a:latin typeface="Bahnschrift" panose="020B0502040204020203" pitchFamily="34" charset="0"/>
              </a:rPr>
              <a:t>suatu</a:t>
            </a:r>
            <a:r>
              <a:rPr lang="en-US" sz="1600" dirty="0">
                <a:latin typeface="Bahnschrift" panose="020B0502040204020203" pitchFamily="34" charset="0"/>
              </a:rPr>
              <a:t> object.</a:t>
            </a:r>
          </a:p>
          <a:p>
            <a:pPr>
              <a:spcBef>
                <a:spcPts val="400"/>
              </a:spcBef>
            </a:pPr>
            <a:r>
              <a:rPr lang="en-US" sz="1600" dirty="0">
                <a:latin typeface="Bahnschrift" panose="020B0502040204020203" pitchFamily="34" charset="0"/>
              </a:rPr>
              <a:t>Langkah yang </a:t>
            </a:r>
            <a:r>
              <a:rPr lang="en-US" sz="1600" dirty="0" err="1">
                <a:latin typeface="Bahnschrift" panose="020B0502040204020203" pitchFamily="34" charset="0"/>
              </a:rPr>
              <a:t>diperlukan</a:t>
            </a:r>
            <a:r>
              <a:rPr lang="en-US" sz="1600" dirty="0">
                <a:latin typeface="Bahnschrift" panose="020B0502040204020203" pitchFamily="34" charset="0"/>
              </a:rPr>
              <a:t> </a:t>
            </a:r>
            <a:r>
              <a:rPr lang="en-US" sz="1600" dirty="0" err="1">
                <a:latin typeface="Bahnschrift" panose="020B0502040204020203" pitchFamily="34" charset="0"/>
              </a:rPr>
              <a:t>untuk</a:t>
            </a:r>
            <a:r>
              <a:rPr lang="en-US" sz="1600" dirty="0">
                <a:latin typeface="Bahnschrift" panose="020B0502040204020203" pitchFamily="34" charset="0"/>
              </a:rPr>
              <a:t> </a:t>
            </a:r>
            <a:r>
              <a:rPr lang="en-US" sz="1600" dirty="0" err="1">
                <a:latin typeface="Bahnschrift" panose="020B0502040204020203" pitchFamily="34" charset="0"/>
              </a:rPr>
              <a:t>membuat</a:t>
            </a:r>
            <a:r>
              <a:rPr lang="en-US" sz="1600" dirty="0">
                <a:latin typeface="Bahnschrift" panose="020B0502040204020203" pitchFamily="34" charset="0"/>
              </a:rPr>
              <a:t> </a:t>
            </a:r>
            <a:r>
              <a:rPr lang="en-US" sz="1600" dirty="0" err="1">
                <a:latin typeface="Bahnschrift" panose="020B0502040204020203" pitchFamily="34" charset="0"/>
              </a:rPr>
              <a:t>objek</a:t>
            </a:r>
            <a:r>
              <a:rPr lang="en-US" sz="1600" dirty="0">
                <a:latin typeface="Bahnschrift" panose="020B0502040204020203" pitchFamily="34" charset="0"/>
              </a:rPr>
              <a:t>:</a:t>
            </a:r>
          </a:p>
          <a:p>
            <a:pPr lvl="1" indent="-457200">
              <a:spcBef>
                <a:spcPts val="400"/>
              </a:spcBef>
              <a:buFont typeface="Montserrat"/>
              <a:buAutoNum type="arabicPeriod"/>
            </a:pPr>
            <a:r>
              <a:rPr lang="en-US" sz="1600" dirty="0" err="1">
                <a:latin typeface="Bahnschrift" panose="020B0502040204020203" pitchFamily="34" charset="0"/>
              </a:rPr>
              <a:t>Membuat</a:t>
            </a:r>
            <a:r>
              <a:rPr lang="en-US" sz="1600" dirty="0">
                <a:latin typeface="Bahnschrift" panose="020B0502040204020203" pitchFamily="34" charset="0"/>
              </a:rPr>
              <a:t> </a:t>
            </a:r>
            <a:r>
              <a:rPr lang="en-US" sz="1600" dirty="0" err="1">
                <a:latin typeface="Bahnschrift" panose="020B0502040204020203" pitchFamily="34" charset="0"/>
              </a:rPr>
              <a:t>geometri</a:t>
            </a:r>
            <a:r>
              <a:rPr lang="en-US" sz="1600" dirty="0">
                <a:latin typeface="Bahnschrift" panose="020B0502040204020203" pitchFamily="34" charset="0"/>
              </a:rPr>
              <a:t> object yang </a:t>
            </a:r>
            <a:r>
              <a:rPr lang="en-US" sz="1600" dirty="0" err="1">
                <a:latin typeface="Bahnschrift" panose="020B0502040204020203" pitchFamily="34" charset="0"/>
              </a:rPr>
              <a:t>diinginkan</a:t>
            </a:r>
            <a:r>
              <a:rPr lang="en-US" sz="1600" dirty="0">
                <a:latin typeface="Bahnschrift" panose="020B0502040204020203" pitchFamily="34" charset="0"/>
              </a:rPr>
              <a:t> </a:t>
            </a:r>
            <a:r>
              <a:rPr lang="en-US" sz="1600" dirty="0" err="1">
                <a:latin typeface="Bahnschrift" panose="020B0502040204020203" pitchFamily="34" charset="0"/>
              </a:rPr>
              <a:t>dengan</a:t>
            </a:r>
            <a:r>
              <a:rPr lang="en-US" sz="1600" dirty="0">
                <a:latin typeface="Bahnschrift" panose="020B0502040204020203" pitchFamily="34" charset="0"/>
              </a:rPr>
              <a:t> library Three.js</a:t>
            </a:r>
          </a:p>
          <a:p>
            <a:pPr lvl="1" indent="-457200">
              <a:spcBef>
                <a:spcPts val="400"/>
              </a:spcBef>
              <a:buFont typeface="Montserrat"/>
              <a:buAutoNum type="arabicPeriod"/>
            </a:pPr>
            <a:r>
              <a:rPr lang="en-US" sz="1600" dirty="0" err="1">
                <a:latin typeface="Bahnschrift" panose="020B0502040204020203" pitchFamily="34" charset="0"/>
              </a:rPr>
              <a:t>Menambahkan</a:t>
            </a:r>
            <a:r>
              <a:rPr lang="en-US" sz="1600" dirty="0">
                <a:latin typeface="Bahnschrift" panose="020B0502040204020203" pitchFamily="34" charset="0"/>
              </a:rPr>
              <a:t> material</a:t>
            </a:r>
          </a:p>
          <a:p>
            <a:pPr lvl="1" indent="-457200">
              <a:spcBef>
                <a:spcPts val="400"/>
              </a:spcBef>
              <a:buFont typeface="Montserrat"/>
              <a:buAutoNum type="arabicPeriod"/>
            </a:pPr>
            <a:r>
              <a:rPr lang="en-US" sz="1600" dirty="0" err="1">
                <a:latin typeface="Bahnschrift" panose="020B0502040204020203" pitchFamily="34" charset="0"/>
              </a:rPr>
              <a:t>Membuat</a:t>
            </a:r>
            <a:r>
              <a:rPr lang="en-US" sz="1600" dirty="0">
                <a:latin typeface="Bahnschrift" panose="020B0502040204020203" pitchFamily="34" charset="0"/>
              </a:rPr>
              <a:t> mesh yang </a:t>
            </a:r>
            <a:r>
              <a:rPr lang="en-US" sz="1600" dirty="0" err="1">
                <a:latin typeface="Bahnschrift" panose="020B0502040204020203" pitchFamily="34" charset="0"/>
              </a:rPr>
              <a:t>berisi</a:t>
            </a:r>
            <a:r>
              <a:rPr lang="en-US" sz="1600" dirty="0">
                <a:latin typeface="Bahnschrift" panose="020B0502040204020203" pitchFamily="34" charset="0"/>
              </a:rPr>
              <a:t> </a:t>
            </a:r>
            <a:r>
              <a:rPr lang="en-US" sz="1600" dirty="0" err="1">
                <a:latin typeface="Bahnschrift" panose="020B0502040204020203" pitchFamily="34" charset="0"/>
              </a:rPr>
              <a:t>gabungan</a:t>
            </a:r>
            <a:r>
              <a:rPr lang="en-US" sz="1600" dirty="0">
                <a:latin typeface="Bahnschrift" panose="020B0502040204020203" pitchFamily="34" charset="0"/>
              </a:rPr>
              <a:t> </a:t>
            </a:r>
            <a:r>
              <a:rPr lang="en-US" sz="1600" dirty="0" err="1">
                <a:latin typeface="Bahnschrift" panose="020B0502040204020203" pitchFamily="34" charset="0"/>
              </a:rPr>
              <a:t>dari</a:t>
            </a:r>
            <a:r>
              <a:rPr lang="en-US" sz="1600" dirty="0">
                <a:latin typeface="Bahnschrift" panose="020B0502040204020203" pitchFamily="34" charset="0"/>
              </a:rPr>
              <a:t> </a:t>
            </a:r>
            <a:r>
              <a:rPr lang="en-US" sz="1600" dirty="0" err="1">
                <a:latin typeface="Bahnschrift" panose="020B0502040204020203" pitchFamily="34" charset="0"/>
              </a:rPr>
              <a:t>geometri</a:t>
            </a:r>
            <a:r>
              <a:rPr lang="en-US" sz="1600" dirty="0">
                <a:latin typeface="Bahnschrift" panose="020B0502040204020203" pitchFamily="34" charset="0"/>
              </a:rPr>
              <a:t> dan material</a:t>
            </a:r>
          </a:p>
          <a:p>
            <a:pPr>
              <a:spcBef>
                <a:spcPts val="400"/>
              </a:spcBef>
            </a:pPr>
            <a:r>
              <a:rPr lang="en-ID" sz="1600" dirty="0">
                <a:latin typeface="Bahnschrift" panose="020B0502040204020203" pitchFamily="34" charset="0"/>
                <a:ea typeface="Lato"/>
                <a:cs typeface="Lato"/>
                <a:sym typeface="Lato"/>
              </a:rPr>
              <a:t>Script </a:t>
            </a:r>
            <a:r>
              <a:rPr lang="en-ID" sz="1600" dirty="0" err="1">
                <a:latin typeface="Bahnschrift" panose="020B0502040204020203" pitchFamily="34" charset="0"/>
                <a:ea typeface="Lato"/>
                <a:cs typeface="Lato"/>
                <a:sym typeface="Lato"/>
              </a:rPr>
              <a:t>untuk</a:t>
            </a:r>
            <a:r>
              <a:rPr lang="en-ID" sz="1600" dirty="0">
                <a:latin typeface="Bahnschrift" panose="020B0502040204020203" pitchFamily="34" charset="0"/>
                <a:ea typeface="Lato"/>
                <a:cs typeface="Lato"/>
                <a:sym typeface="Lato"/>
              </a:rPr>
              <a:t> </a:t>
            </a:r>
            <a:r>
              <a:rPr lang="en-ID" sz="1600" dirty="0" err="1">
                <a:latin typeface="Bahnschrift" panose="020B0502040204020203" pitchFamily="34" charset="0"/>
                <a:ea typeface="Lato"/>
                <a:cs typeface="Lato"/>
                <a:sym typeface="Lato"/>
              </a:rPr>
              <a:t>membuat</a:t>
            </a:r>
            <a:r>
              <a:rPr lang="en-ID" sz="1600" dirty="0">
                <a:latin typeface="Bahnschrift" panose="020B0502040204020203" pitchFamily="34" charset="0"/>
                <a:ea typeface="Lato"/>
                <a:cs typeface="Lato"/>
                <a:sym typeface="Lato"/>
              </a:rPr>
              <a:t> </a:t>
            </a:r>
            <a:r>
              <a:rPr lang="en-ID" sz="1600" dirty="0" err="1">
                <a:latin typeface="Bahnschrift" panose="020B0502040204020203" pitchFamily="34" charset="0"/>
                <a:ea typeface="Lato"/>
                <a:cs typeface="Lato"/>
                <a:sym typeface="Lato"/>
              </a:rPr>
              <a:t>bangun</a:t>
            </a:r>
            <a:r>
              <a:rPr lang="en-ID" sz="1600" dirty="0">
                <a:latin typeface="Bahnschrift" panose="020B0502040204020203" pitchFamily="34" charset="0"/>
                <a:ea typeface="Lato"/>
                <a:cs typeface="Lato"/>
                <a:sym typeface="Lato"/>
              </a:rPr>
              <a:t> 3D </a:t>
            </a:r>
            <a:r>
              <a:rPr lang="en-ID" sz="1600" dirty="0" err="1">
                <a:latin typeface="Bahnschrift" panose="020B0502040204020203" pitchFamily="34" charset="0"/>
                <a:ea typeface="Lato"/>
                <a:cs typeface="Lato"/>
                <a:sym typeface="Lato"/>
              </a:rPr>
              <a:t>menggunakan</a:t>
            </a:r>
            <a:r>
              <a:rPr lang="en-ID" sz="1600" dirty="0">
                <a:latin typeface="Bahnschrift" panose="020B0502040204020203" pitchFamily="34" charset="0"/>
                <a:ea typeface="Lato"/>
                <a:cs typeface="Lato"/>
                <a:sym typeface="Lato"/>
              </a:rPr>
              <a:t> </a:t>
            </a:r>
            <a:r>
              <a:rPr lang="en-ID" sz="1600" dirty="0" err="1">
                <a:latin typeface="Bahnschrift" panose="020B0502040204020203" pitchFamily="34" charset="0"/>
                <a:ea typeface="Lato"/>
                <a:cs typeface="Lato"/>
                <a:sym typeface="Lato"/>
              </a:rPr>
              <a:t>geometri</a:t>
            </a:r>
            <a:r>
              <a:rPr lang="en-ID" sz="1600" dirty="0">
                <a:latin typeface="Bahnschrift" panose="020B0502040204020203" pitchFamily="34" charset="0"/>
                <a:ea typeface="Lato"/>
                <a:cs typeface="Lato"/>
                <a:sym typeface="Lato"/>
              </a:rPr>
              <a:t> dan mesh 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7BAD44-346C-4CBA-8C19-A5207FB28FA1}"/>
              </a:ext>
            </a:extLst>
          </p:cNvPr>
          <p:cNvSpPr/>
          <p:nvPr/>
        </p:nvSpPr>
        <p:spPr>
          <a:xfrm>
            <a:off x="0" y="3407337"/>
            <a:ext cx="70384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1" indent="0">
              <a:spcBef>
                <a:spcPts val="60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sphereGeometry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THREE.SphereGeometry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(4,20,20); 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sphereMaterial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THREE.MeshBasicMaterial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({color: 0x7777ff); 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var sphere = new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THREE.Mesh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sphereGeometry,sphereMaterial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316344146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ldTgt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ldTgt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4F32B89-C52B-44F8-9F1A-A9BEC2865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226" y="195346"/>
            <a:ext cx="7073900" cy="803275"/>
          </a:xfrm>
        </p:spPr>
        <p:txBody>
          <a:bodyPr>
            <a:normAutofit/>
          </a:bodyPr>
          <a:lstStyle/>
          <a:p>
            <a:r>
              <a:rPr lang="en-US" sz="2400" dirty="0" err="1">
                <a:latin typeface="Bahnschrift" panose="020B0502040204020203" pitchFamily="34" charset="0"/>
              </a:rPr>
              <a:t>Properti</a:t>
            </a:r>
            <a:r>
              <a:rPr lang="en-US" sz="2400" dirty="0">
                <a:latin typeface="Bahnschrift" panose="020B0502040204020203" pitchFamily="34" charset="0"/>
              </a:rPr>
              <a:t> dan </a:t>
            </a:r>
            <a:r>
              <a:rPr lang="en-US" sz="2400" dirty="0" err="1">
                <a:latin typeface="Bahnschrift" panose="020B0502040204020203" pitchFamily="34" charset="0"/>
              </a:rPr>
              <a:t>fungsi</a:t>
            </a:r>
            <a:r>
              <a:rPr lang="en-US" sz="2400" dirty="0">
                <a:latin typeface="Bahnschrift" panose="020B0502040204020203" pitchFamily="34" charset="0"/>
              </a:rPr>
              <a:t> </a:t>
            </a:r>
            <a:r>
              <a:rPr lang="en-US" sz="2400" dirty="0" err="1">
                <a:latin typeface="Bahnschrift" panose="020B0502040204020203" pitchFamily="34" charset="0"/>
              </a:rPr>
              <a:t>geometri</a:t>
            </a:r>
            <a:endParaRPr lang="en-US" sz="2400" dirty="0">
              <a:latin typeface="Bahnschrift" panose="020B0502040204020203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6310A5E-3091-47B9-8854-5AC72A97AC53}"/>
              </a:ext>
            </a:extLst>
          </p:cNvPr>
          <p:cNvSpPr txBox="1">
            <a:spLocks/>
          </p:cNvSpPr>
          <p:nvPr/>
        </p:nvSpPr>
        <p:spPr>
          <a:xfrm>
            <a:off x="84221" y="671356"/>
            <a:ext cx="8369300" cy="4472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39700" indent="0">
              <a:buNone/>
            </a:pPr>
            <a:r>
              <a:rPr lang="en-ID" sz="1800" dirty="0">
                <a:latin typeface="Bahnschrift" panose="020B0502040204020203" pitchFamily="34" charset="0"/>
                <a:ea typeface="Lato"/>
                <a:cs typeface="Lato"/>
                <a:sym typeface="Lato"/>
              </a:rPr>
              <a:t>Geometry </a:t>
            </a:r>
            <a:r>
              <a:rPr lang="en-ID" sz="1800" dirty="0" err="1">
                <a:latin typeface="Bahnschrift" panose="020B0502040204020203" pitchFamily="34" charset="0"/>
                <a:ea typeface="Lato"/>
                <a:cs typeface="Lato"/>
                <a:sym typeface="Lato"/>
              </a:rPr>
              <a:t>dalam</a:t>
            </a:r>
            <a:r>
              <a:rPr lang="en-ID" sz="1800" dirty="0">
                <a:latin typeface="Bahnschrift" panose="020B0502040204020203" pitchFamily="34" charset="0"/>
                <a:ea typeface="Lato"/>
                <a:cs typeface="Lato"/>
                <a:sym typeface="Lato"/>
              </a:rPr>
              <a:t> three.js </a:t>
            </a:r>
            <a:r>
              <a:rPr lang="en-ID" sz="1800" dirty="0" err="1">
                <a:latin typeface="Bahnschrift" panose="020B0502040204020203" pitchFamily="34" charset="0"/>
                <a:ea typeface="Lato"/>
                <a:cs typeface="Lato"/>
                <a:sym typeface="Lato"/>
              </a:rPr>
              <a:t>terdiri</a:t>
            </a:r>
            <a:r>
              <a:rPr lang="en-ID" sz="1800" dirty="0">
                <a:latin typeface="Bahnschrift" panose="020B0502040204020203" pitchFamily="34" charset="0"/>
                <a:ea typeface="Lato"/>
                <a:cs typeface="Lato"/>
                <a:sym typeface="Lato"/>
              </a:rPr>
              <a:t> </a:t>
            </a:r>
            <a:r>
              <a:rPr lang="en-ID" sz="1800" dirty="0" err="1">
                <a:latin typeface="Bahnschrift" panose="020B0502040204020203" pitchFamily="34" charset="0"/>
                <a:ea typeface="Lato"/>
                <a:cs typeface="Lato"/>
                <a:sym typeface="Lato"/>
              </a:rPr>
              <a:t>dari</a:t>
            </a:r>
            <a:r>
              <a:rPr lang="en-ID" sz="1800" dirty="0">
                <a:latin typeface="Bahnschrift" panose="020B0502040204020203" pitchFamily="34" charset="0"/>
                <a:ea typeface="Lato"/>
                <a:cs typeface="Lato"/>
                <a:sym typeface="Lato"/>
              </a:rPr>
              <a:t> </a:t>
            </a:r>
          </a:p>
          <a:p>
            <a:pPr marL="139700" indent="0">
              <a:buNone/>
            </a:pPr>
            <a:endParaRPr lang="en-ID" sz="1800" dirty="0">
              <a:latin typeface="Bahnschrift" panose="020B0502040204020203" pitchFamily="34" charset="0"/>
              <a:ea typeface="Lato"/>
              <a:cs typeface="Lato"/>
              <a:sym typeface="Lato"/>
            </a:endParaRPr>
          </a:p>
          <a:p>
            <a:r>
              <a:rPr lang="en-US" sz="1600" dirty="0">
                <a:latin typeface="Bahnschrift" panose="020B0502040204020203" pitchFamily="34" charset="0"/>
              </a:rPr>
              <a:t>Vertices / vertex (</a:t>
            </a:r>
            <a:r>
              <a:rPr lang="en-US" sz="1600" dirty="0" err="1">
                <a:latin typeface="Bahnschrift" panose="020B0502040204020203" pitchFamily="34" charset="0"/>
              </a:rPr>
              <a:t>titik</a:t>
            </a:r>
            <a:r>
              <a:rPr lang="en-US" sz="1600" dirty="0">
                <a:latin typeface="Bahnschrift" panose="020B0502040204020203" pitchFamily="34" charset="0"/>
              </a:rPr>
              <a:t>) = </a:t>
            </a:r>
            <a:r>
              <a:rPr lang="en-ID" sz="1600" dirty="0" err="1">
                <a:latin typeface="Bahnschrift" panose="020B0502040204020203" pitchFamily="34" charset="0"/>
                <a:ea typeface="Lato"/>
                <a:cs typeface="Lato"/>
                <a:sym typeface="Lato"/>
              </a:rPr>
              <a:t>kumpulan</a:t>
            </a:r>
            <a:r>
              <a:rPr lang="en-ID" sz="1600" dirty="0">
                <a:latin typeface="Bahnschrift" panose="020B0502040204020203" pitchFamily="34" charset="0"/>
                <a:ea typeface="Lato"/>
                <a:cs typeface="Lato"/>
                <a:sym typeface="Lato"/>
              </a:rPr>
              <a:t> </a:t>
            </a:r>
            <a:r>
              <a:rPr lang="en-ID" sz="1600" dirty="0" err="1">
                <a:latin typeface="Bahnschrift" panose="020B0502040204020203" pitchFamily="34" charset="0"/>
                <a:ea typeface="Lato"/>
                <a:cs typeface="Lato"/>
                <a:sym typeface="Lato"/>
              </a:rPr>
              <a:t>titik</a:t>
            </a:r>
            <a:r>
              <a:rPr lang="en-ID" sz="1600" dirty="0">
                <a:latin typeface="Bahnschrift" panose="020B0502040204020203" pitchFamily="34" charset="0"/>
                <a:ea typeface="Lato"/>
                <a:cs typeface="Lato"/>
                <a:sym typeface="Lato"/>
              </a:rPr>
              <a:t> (points) </a:t>
            </a:r>
            <a:r>
              <a:rPr lang="en-ID" sz="1600" dirty="0" err="1">
                <a:latin typeface="Bahnschrift" panose="020B0502040204020203" pitchFamily="34" charset="0"/>
                <a:ea typeface="Lato"/>
                <a:cs typeface="Lato"/>
                <a:sym typeface="Lato"/>
              </a:rPr>
              <a:t>dalam</a:t>
            </a:r>
            <a:r>
              <a:rPr lang="en-ID" sz="1600" dirty="0">
                <a:latin typeface="Bahnschrift" panose="020B0502040204020203" pitchFamily="34" charset="0"/>
                <a:ea typeface="Lato"/>
                <a:cs typeface="Lato"/>
                <a:sym typeface="Lato"/>
              </a:rPr>
              <a:t> </a:t>
            </a:r>
            <a:r>
              <a:rPr lang="en-ID" sz="1600" dirty="0" err="1">
                <a:latin typeface="Bahnschrift" panose="020B0502040204020203" pitchFamily="34" charset="0"/>
                <a:ea typeface="Lato"/>
                <a:cs typeface="Lato"/>
                <a:sym typeface="Lato"/>
              </a:rPr>
              <a:t>ruang</a:t>
            </a:r>
            <a:r>
              <a:rPr lang="en-ID" sz="1600" dirty="0">
                <a:latin typeface="Bahnschrift" panose="020B0502040204020203" pitchFamily="34" charset="0"/>
                <a:ea typeface="Lato"/>
                <a:cs typeface="Lato"/>
                <a:sym typeface="Lato"/>
              </a:rPr>
              <a:t> 3D </a:t>
            </a:r>
          </a:p>
          <a:p>
            <a:pPr marL="139700" indent="0">
              <a:buNone/>
            </a:pPr>
            <a:r>
              <a:rPr lang="en-ID" sz="1600" dirty="0">
                <a:latin typeface="Bahnschrift" panose="020B0502040204020203" pitchFamily="34" charset="0"/>
                <a:ea typeface="Lato"/>
                <a:cs typeface="Lato"/>
                <a:sym typeface="Lato"/>
              </a:rPr>
              <a:t>          Cube (</a:t>
            </a:r>
            <a:r>
              <a:rPr lang="en-ID" sz="1600" dirty="0" err="1">
                <a:latin typeface="Bahnschrift" panose="020B0502040204020203" pitchFamily="34" charset="0"/>
                <a:ea typeface="Lato"/>
                <a:cs typeface="Lato"/>
                <a:sym typeface="Lato"/>
              </a:rPr>
              <a:t>kubus</a:t>
            </a:r>
            <a:r>
              <a:rPr lang="en-ID" sz="1600" dirty="0">
                <a:latin typeface="Bahnschrift" panose="020B0502040204020203" pitchFamily="34" charset="0"/>
                <a:ea typeface="Lato"/>
                <a:cs typeface="Lato"/>
                <a:sym typeface="Lato"/>
              </a:rPr>
              <a:t>) </a:t>
            </a:r>
            <a:r>
              <a:rPr lang="en-ID" sz="1600" dirty="0" err="1">
                <a:latin typeface="Bahnschrift" panose="020B0502040204020203" pitchFamily="34" charset="0"/>
                <a:ea typeface="Lato"/>
                <a:cs typeface="Lato"/>
                <a:sym typeface="Lato"/>
              </a:rPr>
              <a:t>memiliki</a:t>
            </a:r>
            <a:r>
              <a:rPr lang="en-ID" sz="1600" dirty="0">
                <a:latin typeface="Bahnschrift" panose="020B0502040204020203" pitchFamily="34" charset="0"/>
                <a:ea typeface="Lato"/>
                <a:cs typeface="Lato"/>
                <a:sym typeface="Lato"/>
              </a:rPr>
              <a:t> 8 </a:t>
            </a:r>
            <a:r>
              <a:rPr lang="en-ID" sz="1600" dirty="0" err="1">
                <a:latin typeface="Bahnschrift" panose="020B0502040204020203" pitchFamily="34" charset="0"/>
                <a:ea typeface="Lato"/>
                <a:cs typeface="Lato"/>
                <a:sym typeface="Lato"/>
              </a:rPr>
              <a:t>titik</a:t>
            </a:r>
            <a:r>
              <a:rPr lang="en-ID" sz="1600" dirty="0">
                <a:latin typeface="Bahnschrift" panose="020B0502040204020203" pitchFamily="34" charset="0"/>
                <a:ea typeface="Lato"/>
                <a:cs typeface="Lato"/>
                <a:sym typeface="Lato"/>
              </a:rPr>
              <a:t> </a:t>
            </a:r>
            <a:r>
              <a:rPr lang="en-ID" sz="1600" dirty="0" err="1">
                <a:latin typeface="Bahnschrift" panose="020B0502040204020203" pitchFamily="34" charset="0"/>
                <a:ea typeface="Lato"/>
                <a:cs typeface="Lato"/>
                <a:sym typeface="Lato"/>
              </a:rPr>
              <a:t>sudut</a:t>
            </a:r>
            <a:r>
              <a:rPr lang="en-ID" sz="1600" dirty="0">
                <a:latin typeface="Bahnschrift" panose="020B0502040204020203" pitchFamily="34" charset="0"/>
                <a:ea typeface="Lato"/>
                <a:cs typeface="Lato"/>
                <a:sym typeface="Lato"/>
              </a:rPr>
              <a:t>.</a:t>
            </a:r>
          </a:p>
          <a:p>
            <a:pPr marL="139700" indent="0">
              <a:buNone/>
            </a:pPr>
            <a:r>
              <a:rPr lang="en-ID" sz="1600" dirty="0">
                <a:latin typeface="Bahnschrift" panose="020B0502040204020203" pitchFamily="34" charset="0"/>
                <a:ea typeface="Lato"/>
                <a:cs typeface="Lato"/>
                <a:sym typeface="Lato"/>
              </a:rPr>
              <a:t>          </a:t>
            </a:r>
            <a:r>
              <a:rPr lang="en-ID" sz="1600" dirty="0" err="1">
                <a:latin typeface="Bahnschrift" panose="020B0502040204020203" pitchFamily="34" charset="0"/>
                <a:ea typeface="Lato"/>
                <a:cs typeface="Lato"/>
                <a:sym typeface="Lato"/>
              </a:rPr>
              <a:t>Didefinisikan</a:t>
            </a:r>
            <a:r>
              <a:rPr lang="en-ID" sz="1600" dirty="0">
                <a:latin typeface="Bahnschrift" panose="020B0502040204020203" pitchFamily="34" charset="0"/>
                <a:ea typeface="Lato"/>
                <a:cs typeface="Lato"/>
                <a:sym typeface="Lato"/>
              </a:rPr>
              <a:t> </a:t>
            </a:r>
            <a:r>
              <a:rPr lang="en-ID" sz="1600" dirty="0" err="1">
                <a:latin typeface="Bahnschrift" panose="020B0502040204020203" pitchFamily="34" charset="0"/>
                <a:ea typeface="Lato"/>
                <a:cs typeface="Lato"/>
                <a:sym typeface="Lato"/>
              </a:rPr>
              <a:t>sebagai</a:t>
            </a:r>
            <a:r>
              <a:rPr lang="en-ID" sz="1600" dirty="0">
                <a:latin typeface="Bahnschrift" panose="020B0502040204020203" pitchFamily="34" charset="0"/>
                <a:ea typeface="Lato"/>
                <a:cs typeface="Lato"/>
                <a:sym typeface="Lato"/>
              </a:rPr>
              <a:t> </a:t>
            </a:r>
            <a:r>
              <a:rPr lang="en-ID" sz="1600" dirty="0" err="1">
                <a:latin typeface="Bahnschrift" panose="020B0502040204020203" pitchFamily="34" charset="0"/>
                <a:ea typeface="Lato"/>
                <a:cs typeface="Lato"/>
                <a:sym typeface="Lato"/>
              </a:rPr>
              <a:t>koordinat</a:t>
            </a:r>
            <a:r>
              <a:rPr lang="en-ID" sz="1600" dirty="0">
                <a:latin typeface="Bahnschrift" panose="020B0502040204020203" pitchFamily="34" charset="0"/>
                <a:ea typeface="Lato"/>
                <a:cs typeface="Lato"/>
                <a:sym typeface="Lato"/>
              </a:rPr>
              <a:t> </a:t>
            </a:r>
            <a:r>
              <a:rPr lang="en-ID" sz="1600" dirty="0" err="1">
                <a:latin typeface="Bahnschrift" panose="020B0502040204020203" pitchFamily="34" charset="0"/>
                <a:ea typeface="Lato"/>
                <a:cs typeface="Lato"/>
                <a:sym typeface="Lato"/>
              </a:rPr>
              <a:t>x,y,z</a:t>
            </a:r>
            <a:endParaRPr lang="en-ID" sz="1600" dirty="0">
              <a:latin typeface="Bahnschrift" panose="020B0502040204020203" pitchFamily="34" charset="0"/>
              <a:ea typeface="Lato"/>
              <a:cs typeface="Lato"/>
              <a:sym typeface="Lato"/>
            </a:endParaRPr>
          </a:p>
          <a:p>
            <a:pPr marL="139700" indent="0">
              <a:buNone/>
            </a:pPr>
            <a:r>
              <a:rPr lang="en-ID" sz="1600" dirty="0">
                <a:latin typeface="Bahnschrift" panose="020B0502040204020203" pitchFamily="34" charset="0"/>
                <a:ea typeface="Lato"/>
                <a:cs typeface="Lato"/>
                <a:sym typeface="Lato"/>
              </a:rPr>
              <a:t>          </a:t>
            </a:r>
            <a:endParaRPr lang="en-US" sz="1600" dirty="0">
              <a:latin typeface="Bahnschrift" panose="020B0502040204020203" pitchFamily="34" charset="0"/>
            </a:endParaRPr>
          </a:p>
          <a:p>
            <a:r>
              <a:rPr lang="en-US" sz="1600" dirty="0">
                <a:latin typeface="Bahnschrift" panose="020B0502040204020203" pitchFamily="34" charset="0"/>
              </a:rPr>
              <a:t>Face (</a:t>
            </a:r>
            <a:r>
              <a:rPr lang="en-US" sz="1600" dirty="0" err="1">
                <a:latin typeface="Bahnschrift" panose="020B0502040204020203" pitchFamily="34" charset="0"/>
              </a:rPr>
              <a:t>sisi</a:t>
            </a:r>
            <a:r>
              <a:rPr lang="en-US" sz="1600" dirty="0">
                <a:latin typeface="Bahnschrift" panose="020B0502040204020203" pitchFamily="34" charset="0"/>
              </a:rPr>
              <a:t>) = </a:t>
            </a:r>
            <a:r>
              <a:rPr lang="en-US" sz="1600" dirty="0" err="1">
                <a:latin typeface="Bahnschrift" panose="020B0502040204020203" pitchFamily="34" charset="0"/>
              </a:rPr>
              <a:t>titik</a:t>
            </a:r>
            <a:r>
              <a:rPr lang="en-US" sz="1600" dirty="0">
                <a:latin typeface="Bahnschrift" panose="020B0502040204020203" pitchFamily="34" charset="0"/>
              </a:rPr>
              <a:t> – </a:t>
            </a:r>
            <a:r>
              <a:rPr lang="en-US" sz="1600" dirty="0" err="1">
                <a:latin typeface="Bahnschrift" panose="020B0502040204020203" pitchFamily="34" charset="0"/>
              </a:rPr>
              <a:t>titik</a:t>
            </a:r>
            <a:r>
              <a:rPr lang="en-US" sz="1600" dirty="0">
                <a:latin typeface="Bahnschrift" panose="020B0502040204020203" pitchFamily="34" charset="0"/>
              </a:rPr>
              <a:t> yang </a:t>
            </a:r>
            <a:r>
              <a:rPr lang="en-US" sz="1600" dirty="0" err="1">
                <a:latin typeface="Bahnschrift" panose="020B0502040204020203" pitchFamily="34" charset="0"/>
              </a:rPr>
              <a:t>terhubung</a:t>
            </a:r>
            <a:r>
              <a:rPr lang="en-US" sz="1600" dirty="0">
                <a:latin typeface="Bahnschrift" panose="020B0502040204020203" pitchFamily="34" charset="0"/>
              </a:rPr>
              <a:t> </a:t>
            </a:r>
          </a:p>
          <a:p>
            <a:pPr marL="139700" indent="0">
              <a:buNone/>
            </a:pPr>
            <a:r>
              <a:rPr lang="en-ID" sz="1600" dirty="0">
                <a:latin typeface="Bahnschrift" panose="020B0502040204020203" pitchFamily="34" charset="0"/>
                <a:ea typeface="Lato"/>
                <a:cs typeface="Lato"/>
                <a:sym typeface="Lato"/>
              </a:rPr>
              <a:t>         Cube </a:t>
            </a:r>
            <a:r>
              <a:rPr lang="en-ID" sz="1600" dirty="0" err="1">
                <a:latin typeface="Bahnschrift" panose="020B0502040204020203" pitchFamily="34" charset="0"/>
                <a:ea typeface="Lato"/>
                <a:cs typeface="Lato"/>
                <a:sym typeface="Lato"/>
              </a:rPr>
              <a:t>memiliki</a:t>
            </a:r>
            <a:r>
              <a:rPr lang="en-ID" sz="1600" dirty="0">
                <a:latin typeface="Bahnschrift" panose="020B0502040204020203" pitchFamily="34" charset="0"/>
                <a:ea typeface="Lato"/>
                <a:cs typeface="Lato"/>
                <a:sym typeface="Lato"/>
              </a:rPr>
              <a:t> 6 </a:t>
            </a:r>
            <a:r>
              <a:rPr lang="en-ID" sz="1600" dirty="0" err="1">
                <a:latin typeface="Bahnschrift" panose="020B0502040204020203" pitchFamily="34" charset="0"/>
                <a:ea typeface="Lato"/>
                <a:cs typeface="Lato"/>
                <a:sym typeface="Lato"/>
              </a:rPr>
              <a:t>sisi</a:t>
            </a:r>
            <a:r>
              <a:rPr lang="en-ID" sz="1600" dirty="0">
                <a:latin typeface="Bahnschrift" panose="020B0502040204020203" pitchFamily="34" charset="0"/>
                <a:ea typeface="Lato"/>
                <a:cs typeface="Lato"/>
                <a:sym typeface="Lato"/>
              </a:rPr>
              <a:t>, </a:t>
            </a:r>
            <a:r>
              <a:rPr lang="en-ID" sz="1600" dirty="0" err="1">
                <a:latin typeface="Bahnschrift" panose="020B0502040204020203" pitchFamily="34" charset="0"/>
                <a:ea typeface="Lato"/>
                <a:cs typeface="Lato"/>
                <a:sym typeface="Lato"/>
              </a:rPr>
              <a:t>dengan</a:t>
            </a:r>
            <a:r>
              <a:rPr lang="en-ID" sz="1600" dirty="0">
                <a:latin typeface="Bahnschrift" panose="020B0502040204020203" pitchFamily="34" charset="0"/>
                <a:ea typeface="Lato"/>
                <a:cs typeface="Lato"/>
                <a:sym typeface="Lato"/>
              </a:rPr>
              <a:t> </a:t>
            </a:r>
            <a:r>
              <a:rPr lang="en-ID" sz="1600" dirty="0" err="1">
                <a:latin typeface="Bahnschrift" panose="020B0502040204020203" pitchFamily="34" charset="0"/>
                <a:ea typeface="Lato"/>
                <a:cs typeface="Lato"/>
                <a:sym typeface="Lato"/>
              </a:rPr>
              <a:t>sebuah</a:t>
            </a:r>
            <a:r>
              <a:rPr lang="en-ID" sz="1600" dirty="0">
                <a:latin typeface="Bahnschrift" panose="020B0502040204020203" pitchFamily="34" charset="0"/>
                <a:ea typeface="Lato"/>
                <a:cs typeface="Lato"/>
                <a:sym typeface="Lato"/>
              </a:rPr>
              <a:t> vertex pada </a:t>
            </a:r>
            <a:r>
              <a:rPr lang="en-ID" sz="1600" dirty="0" err="1">
                <a:latin typeface="Bahnschrift" panose="020B0502040204020203" pitchFamily="34" charset="0"/>
                <a:ea typeface="Lato"/>
                <a:cs typeface="Lato"/>
                <a:sym typeface="Lato"/>
              </a:rPr>
              <a:t>setiap</a:t>
            </a:r>
            <a:r>
              <a:rPr lang="en-ID" sz="1600" dirty="0">
                <a:latin typeface="Bahnschrift" panose="020B0502040204020203" pitchFamily="34" charset="0"/>
                <a:ea typeface="Lato"/>
                <a:cs typeface="Lato"/>
                <a:sym typeface="Lato"/>
              </a:rPr>
              <a:t> </a:t>
            </a:r>
            <a:r>
              <a:rPr lang="en-ID" sz="1600" dirty="0" err="1">
                <a:latin typeface="Bahnschrift" panose="020B0502040204020203" pitchFamily="34" charset="0"/>
                <a:ea typeface="Lato"/>
                <a:cs typeface="Lato"/>
                <a:sym typeface="Lato"/>
              </a:rPr>
              <a:t>titik</a:t>
            </a:r>
            <a:r>
              <a:rPr lang="en-ID" sz="1600" dirty="0">
                <a:latin typeface="Bahnschrift" panose="020B0502040204020203" pitchFamily="34" charset="0"/>
                <a:ea typeface="Lato"/>
                <a:cs typeface="Lato"/>
                <a:sym typeface="Lato"/>
              </a:rPr>
              <a:t> </a:t>
            </a:r>
            <a:r>
              <a:rPr lang="en-ID" sz="1600" dirty="0" err="1">
                <a:latin typeface="Bahnschrift" panose="020B0502040204020203" pitchFamily="34" charset="0"/>
                <a:ea typeface="Lato"/>
                <a:cs typeface="Lato"/>
                <a:sym typeface="Lato"/>
              </a:rPr>
              <a:t>sudutnya</a:t>
            </a:r>
            <a:r>
              <a:rPr lang="en-ID" sz="1600" dirty="0">
                <a:latin typeface="Bahnschrift" panose="020B0502040204020203" pitchFamily="34" charset="0"/>
                <a:ea typeface="Lato"/>
                <a:cs typeface="Lato"/>
                <a:sym typeface="Lato"/>
              </a:rPr>
              <a:t>. </a:t>
            </a:r>
          </a:p>
          <a:p>
            <a:pPr marL="139700" indent="0">
              <a:buNone/>
            </a:pPr>
            <a:r>
              <a:rPr lang="en-ID" sz="1600" dirty="0">
                <a:latin typeface="Bahnschrift" panose="020B0502040204020203" pitchFamily="34" charset="0"/>
                <a:ea typeface="Lato"/>
                <a:cs typeface="Lato"/>
                <a:sym typeface="Lato"/>
              </a:rPr>
              <a:t>         </a:t>
            </a:r>
            <a:r>
              <a:rPr lang="en-ID" sz="1600" dirty="0" err="1">
                <a:latin typeface="Bahnschrift" panose="020B0502040204020203" pitchFamily="34" charset="0"/>
                <a:ea typeface="Lato"/>
                <a:cs typeface="Lato"/>
                <a:sym typeface="Lato"/>
              </a:rPr>
              <a:t>Dalam</a:t>
            </a:r>
            <a:r>
              <a:rPr lang="en-ID" sz="1600" dirty="0">
                <a:latin typeface="Bahnschrift" panose="020B0502040204020203" pitchFamily="34" charset="0"/>
                <a:ea typeface="Lato"/>
                <a:cs typeface="Lato"/>
                <a:sym typeface="Lato"/>
              </a:rPr>
              <a:t> three.js, </a:t>
            </a:r>
            <a:r>
              <a:rPr lang="en-ID" sz="1600" dirty="0" err="1">
                <a:latin typeface="Bahnschrift" panose="020B0502040204020203" pitchFamily="34" charset="0"/>
                <a:ea typeface="Lato"/>
                <a:cs typeface="Lato"/>
                <a:sym typeface="Lato"/>
              </a:rPr>
              <a:t>setiap</a:t>
            </a:r>
            <a:r>
              <a:rPr lang="en-ID" sz="1600" dirty="0">
                <a:latin typeface="Bahnschrift" panose="020B0502040204020203" pitchFamily="34" charset="0"/>
                <a:ea typeface="Lato"/>
                <a:cs typeface="Lato"/>
                <a:sym typeface="Lato"/>
              </a:rPr>
              <a:t> </a:t>
            </a:r>
            <a:r>
              <a:rPr lang="en-ID" sz="1600" dirty="0" err="1">
                <a:latin typeface="Bahnschrift" panose="020B0502040204020203" pitchFamily="34" charset="0"/>
                <a:ea typeface="Lato"/>
                <a:cs typeface="Lato"/>
                <a:sym typeface="Lato"/>
              </a:rPr>
              <a:t>permukaan</a:t>
            </a:r>
            <a:r>
              <a:rPr lang="en-ID" sz="1600" dirty="0">
                <a:latin typeface="Bahnschrift" panose="020B0502040204020203" pitchFamily="34" charset="0"/>
                <a:ea typeface="Lato"/>
                <a:cs typeface="Lato"/>
                <a:sym typeface="Lato"/>
              </a:rPr>
              <a:t> </a:t>
            </a:r>
            <a:r>
              <a:rPr lang="en-ID" sz="1600" dirty="0" err="1">
                <a:latin typeface="Bahnschrift" panose="020B0502040204020203" pitchFamily="34" charset="0"/>
                <a:ea typeface="Lato"/>
                <a:cs typeface="Lato"/>
                <a:sym typeface="Lato"/>
              </a:rPr>
              <a:t>terdiri</a:t>
            </a:r>
            <a:r>
              <a:rPr lang="en-ID" sz="1600" dirty="0">
                <a:latin typeface="Bahnschrift" panose="020B0502040204020203" pitchFamily="34" charset="0"/>
                <a:ea typeface="Lato"/>
                <a:cs typeface="Lato"/>
                <a:sym typeface="Lato"/>
              </a:rPr>
              <a:t> </a:t>
            </a:r>
            <a:r>
              <a:rPr lang="en-ID" sz="1600" dirty="0" err="1">
                <a:latin typeface="Bahnschrift" panose="020B0502040204020203" pitchFamily="34" charset="0"/>
                <a:ea typeface="Lato"/>
                <a:cs typeface="Lato"/>
                <a:sym typeface="Lato"/>
              </a:rPr>
              <a:t>dari</a:t>
            </a:r>
            <a:r>
              <a:rPr lang="en-ID" sz="1600" dirty="0">
                <a:latin typeface="Bahnschrift" panose="020B0502040204020203" pitchFamily="34" charset="0"/>
                <a:ea typeface="Lato"/>
                <a:cs typeface="Lato"/>
                <a:sym typeface="Lato"/>
              </a:rPr>
              <a:t> 3 vertices yang </a:t>
            </a:r>
            <a:r>
              <a:rPr lang="en-ID" sz="1600" dirty="0" err="1">
                <a:latin typeface="Bahnschrift" panose="020B0502040204020203" pitchFamily="34" charset="0"/>
                <a:ea typeface="Lato"/>
                <a:cs typeface="Lato"/>
                <a:sym typeface="Lato"/>
              </a:rPr>
              <a:t>membentuk</a:t>
            </a:r>
            <a:r>
              <a:rPr lang="en-ID" sz="1600" dirty="0">
                <a:latin typeface="Bahnschrift" panose="020B0502040204020203" pitchFamily="34" charset="0"/>
                <a:ea typeface="Lato"/>
                <a:cs typeface="Lato"/>
                <a:sym typeface="Lato"/>
              </a:rPr>
              <a:t> triangle. </a:t>
            </a:r>
          </a:p>
          <a:p>
            <a:pPr marL="139700" indent="0">
              <a:buNone/>
            </a:pPr>
            <a:r>
              <a:rPr lang="en-ID" sz="1600" dirty="0">
                <a:latin typeface="Bahnschrift" panose="020B0502040204020203" pitchFamily="34" charset="0"/>
                <a:ea typeface="Lato"/>
                <a:cs typeface="Lato"/>
                <a:sym typeface="Lato"/>
              </a:rPr>
              <a:t>         Dan </a:t>
            </a:r>
            <a:r>
              <a:rPr lang="en-ID" sz="1600" dirty="0" err="1">
                <a:latin typeface="Bahnschrift" panose="020B0502040204020203" pitchFamily="34" charset="0"/>
                <a:ea typeface="Lato"/>
                <a:cs typeface="Lato"/>
                <a:sym typeface="Lato"/>
              </a:rPr>
              <a:t>setiap</a:t>
            </a:r>
            <a:r>
              <a:rPr lang="en-ID" sz="1600" dirty="0">
                <a:latin typeface="Bahnschrift" panose="020B0502040204020203" pitchFamily="34" charset="0"/>
                <a:ea typeface="Lato"/>
                <a:cs typeface="Lato"/>
                <a:sym typeface="Lato"/>
              </a:rPr>
              <a:t> </a:t>
            </a:r>
            <a:r>
              <a:rPr lang="en-ID" sz="1600" dirty="0" err="1">
                <a:latin typeface="Bahnschrift" panose="020B0502040204020203" pitchFamily="34" charset="0"/>
                <a:ea typeface="Lato"/>
                <a:cs typeface="Lato"/>
                <a:sym typeface="Lato"/>
              </a:rPr>
              <a:t>sisi</a:t>
            </a:r>
            <a:r>
              <a:rPr lang="en-ID" sz="1600" dirty="0">
                <a:latin typeface="Bahnschrift" panose="020B0502040204020203" pitchFamily="34" charset="0"/>
                <a:ea typeface="Lato"/>
                <a:cs typeface="Lato"/>
                <a:sym typeface="Lato"/>
              </a:rPr>
              <a:t> cube </a:t>
            </a:r>
            <a:r>
              <a:rPr lang="en-ID" sz="1600" dirty="0" err="1">
                <a:latin typeface="Bahnschrift" panose="020B0502040204020203" pitchFamily="34" charset="0"/>
                <a:ea typeface="Lato"/>
                <a:cs typeface="Lato"/>
                <a:sym typeface="Lato"/>
              </a:rPr>
              <a:t>terdiri</a:t>
            </a:r>
            <a:r>
              <a:rPr lang="en-ID" sz="1600" dirty="0">
                <a:latin typeface="Bahnschrift" panose="020B0502040204020203" pitchFamily="34" charset="0"/>
                <a:ea typeface="Lato"/>
                <a:cs typeface="Lato"/>
                <a:sym typeface="Lato"/>
              </a:rPr>
              <a:t> </a:t>
            </a:r>
            <a:r>
              <a:rPr lang="en-ID" sz="1600" dirty="0" err="1">
                <a:latin typeface="Bahnschrift" panose="020B0502040204020203" pitchFamily="34" charset="0"/>
                <a:ea typeface="Lato"/>
                <a:cs typeface="Lato"/>
                <a:sym typeface="Lato"/>
              </a:rPr>
              <a:t>dari</a:t>
            </a:r>
            <a:r>
              <a:rPr lang="en-ID" sz="1600" dirty="0">
                <a:latin typeface="Bahnschrift" panose="020B0502040204020203" pitchFamily="34" charset="0"/>
                <a:ea typeface="Lato"/>
                <a:cs typeface="Lato"/>
                <a:sym typeface="Lato"/>
              </a:rPr>
              <a:t> minimal 2 triangles.</a:t>
            </a:r>
          </a:p>
          <a:p>
            <a:pPr marL="139700" indent="0">
              <a:buNone/>
            </a:pPr>
            <a:endParaRPr lang="en-US" sz="1600" dirty="0">
              <a:latin typeface="Bahnschrift" panose="020B0502040204020203" pitchFamily="34" charset="0"/>
            </a:endParaRPr>
          </a:p>
          <a:p>
            <a:pPr marL="457200" lvl="1" indent="0">
              <a:buFont typeface="Montserrat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Font typeface="Montserrat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378C29E7-3A33-418C-B20F-EA68FAC94DB1}"/>
              </a:ext>
            </a:extLst>
          </p:cNvPr>
          <p:cNvSpPr/>
          <p:nvPr/>
        </p:nvSpPr>
        <p:spPr>
          <a:xfrm>
            <a:off x="6370173" y="1200580"/>
            <a:ext cx="1465824" cy="137117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3542932-CC1C-41C1-95BF-50444BCCAD28}"/>
              </a:ext>
            </a:extLst>
          </p:cNvPr>
          <p:cNvCxnSpPr>
            <a:cxnSpLocks/>
          </p:cNvCxnSpPr>
          <p:nvPr/>
        </p:nvCxnSpPr>
        <p:spPr>
          <a:xfrm flipV="1">
            <a:off x="6370173" y="1557922"/>
            <a:ext cx="1116907" cy="101382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38276"/>
      </p:ext>
    </p:extLst>
  </p:cSld>
  <p:clrMapOvr>
    <a:masterClrMapping/>
  </p:clrMapOvr>
  <p:transition spd="slow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4F32B89-C52B-44F8-9F1A-A9BEC2865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226" y="195346"/>
            <a:ext cx="7073900" cy="803275"/>
          </a:xfrm>
        </p:spPr>
        <p:txBody>
          <a:bodyPr>
            <a:normAutofit/>
          </a:bodyPr>
          <a:lstStyle/>
          <a:p>
            <a:r>
              <a:rPr lang="en-US" sz="2400" dirty="0" err="1">
                <a:latin typeface="Bahnschrift" panose="020B0502040204020203" pitchFamily="34" charset="0"/>
              </a:rPr>
              <a:t>Membuat</a:t>
            </a:r>
            <a:r>
              <a:rPr lang="en-US" sz="2400" dirty="0">
                <a:latin typeface="Bahnschrift" panose="020B0502040204020203" pitchFamily="34" charset="0"/>
              </a:rPr>
              <a:t> </a:t>
            </a:r>
            <a:r>
              <a:rPr lang="en-US" sz="2400" dirty="0" err="1">
                <a:latin typeface="Bahnschrift" panose="020B0502040204020203" pitchFamily="34" charset="0"/>
              </a:rPr>
              <a:t>kubus</a:t>
            </a:r>
            <a:r>
              <a:rPr lang="en-US" sz="2400" dirty="0">
                <a:latin typeface="Bahnschrift" panose="020B0502040204020203" pitchFamily="34" charset="0"/>
              </a:rPr>
              <a:t> </a:t>
            </a:r>
            <a:r>
              <a:rPr lang="en-US" sz="2400" dirty="0" err="1">
                <a:latin typeface="Bahnschrift" panose="020B0502040204020203" pitchFamily="34" charset="0"/>
              </a:rPr>
              <a:t>dengan</a:t>
            </a:r>
            <a:r>
              <a:rPr lang="en-US" sz="2400" dirty="0">
                <a:latin typeface="Bahnschrift" panose="020B0502040204020203" pitchFamily="34" charset="0"/>
              </a:rPr>
              <a:t> Three.js vs Manual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6310A5E-3091-47B9-8854-5AC72A97AC53}"/>
              </a:ext>
            </a:extLst>
          </p:cNvPr>
          <p:cNvSpPr txBox="1">
            <a:spLocks/>
          </p:cNvSpPr>
          <p:nvPr/>
        </p:nvSpPr>
        <p:spPr>
          <a:xfrm>
            <a:off x="84221" y="671356"/>
            <a:ext cx="8369300" cy="4472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1600" dirty="0" err="1">
                <a:latin typeface="Bahnschrift" panose="020B0502040204020203" pitchFamily="34" charset="0"/>
              </a:rPr>
              <a:t>Dengan</a:t>
            </a:r>
            <a:r>
              <a:rPr lang="en-US" sz="1600" dirty="0">
                <a:latin typeface="Bahnschrift" panose="020B0502040204020203" pitchFamily="34" charset="0"/>
              </a:rPr>
              <a:t> </a:t>
            </a:r>
            <a:r>
              <a:rPr lang="en-US" sz="1600" dirty="0" err="1">
                <a:latin typeface="Bahnschrift" panose="020B0502040204020203" pitchFamily="34" charset="0"/>
              </a:rPr>
              <a:t>menggunakan</a:t>
            </a:r>
            <a:r>
              <a:rPr lang="en-US" sz="1600" dirty="0">
                <a:latin typeface="Bahnschrift" panose="020B0502040204020203" pitchFamily="34" charset="0"/>
              </a:rPr>
              <a:t> </a:t>
            </a:r>
            <a:r>
              <a:rPr lang="en-US" sz="1600" dirty="0" err="1">
                <a:latin typeface="Bahnschrift" panose="020B0502040204020203" pitchFamily="34" charset="0"/>
              </a:rPr>
              <a:t>geometri</a:t>
            </a:r>
            <a:r>
              <a:rPr lang="en-US" sz="1600" dirty="0">
                <a:latin typeface="Bahnschrift" panose="020B0502040204020203" pitchFamily="34" charset="0"/>
              </a:rPr>
              <a:t> </a:t>
            </a:r>
            <a:r>
              <a:rPr lang="en-US" sz="1600" dirty="0" err="1">
                <a:latin typeface="Bahnschrift" panose="020B0502040204020203" pitchFamily="34" charset="0"/>
              </a:rPr>
              <a:t>dari</a:t>
            </a:r>
            <a:r>
              <a:rPr lang="en-US" sz="1600" dirty="0">
                <a:latin typeface="Bahnschrift" panose="020B0502040204020203" pitchFamily="34" charset="0"/>
              </a:rPr>
              <a:t> Three.js, </a:t>
            </a:r>
            <a:r>
              <a:rPr lang="en-US" sz="1600" dirty="0" err="1">
                <a:latin typeface="Bahnschrift" panose="020B0502040204020203" pitchFamily="34" charset="0"/>
              </a:rPr>
              <a:t>maka</a:t>
            </a:r>
            <a:r>
              <a:rPr lang="en-US" sz="1600" dirty="0">
                <a:latin typeface="Bahnschrift" panose="020B0502040204020203" pitchFamily="34" charset="0"/>
              </a:rPr>
              <a:t> </a:t>
            </a:r>
            <a:r>
              <a:rPr lang="en-US" sz="1600" dirty="0" err="1">
                <a:latin typeface="Bahnschrift" panose="020B0502040204020203" pitchFamily="34" charset="0"/>
              </a:rPr>
              <a:t>kita</a:t>
            </a:r>
            <a:r>
              <a:rPr lang="en-US" sz="1600" dirty="0">
                <a:latin typeface="Bahnschrift" panose="020B0502040204020203" pitchFamily="34" charset="0"/>
              </a:rPr>
              <a:t> </a:t>
            </a:r>
            <a:r>
              <a:rPr lang="en-US" sz="1600" dirty="0" err="1">
                <a:latin typeface="Bahnschrift" panose="020B0502040204020203" pitchFamily="34" charset="0"/>
              </a:rPr>
              <a:t>hanya</a:t>
            </a:r>
            <a:r>
              <a:rPr lang="en-US" sz="1600" dirty="0">
                <a:latin typeface="Bahnschrift" panose="020B0502040204020203" pitchFamily="34" charset="0"/>
              </a:rPr>
              <a:t> </a:t>
            </a:r>
            <a:r>
              <a:rPr lang="en-US" sz="1600" dirty="0" err="1">
                <a:latin typeface="Bahnschrift" panose="020B0502040204020203" pitchFamily="34" charset="0"/>
              </a:rPr>
              <a:t>perlu</a:t>
            </a:r>
            <a:r>
              <a:rPr lang="en-US" sz="1600" dirty="0">
                <a:latin typeface="Bahnschrift" panose="020B0502040204020203" pitchFamily="34" charset="0"/>
              </a:rPr>
              <a:t> men-define </a:t>
            </a:r>
          </a:p>
          <a:p>
            <a:pPr marL="139700" indent="0">
              <a:buNone/>
            </a:pPr>
            <a:r>
              <a:rPr lang="en-US" sz="1600" dirty="0">
                <a:latin typeface="Bahnschrift" panose="020B0502040204020203" pitchFamily="34" charset="0"/>
              </a:rPr>
              <a:t>          width, height, dan depth </a:t>
            </a:r>
            <a:r>
              <a:rPr lang="en-US" sz="1600" dirty="0" err="1">
                <a:latin typeface="Bahnschrift" panose="020B0502040204020203" pitchFamily="34" charset="0"/>
              </a:rPr>
              <a:t>dari</a:t>
            </a:r>
            <a:r>
              <a:rPr lang="en-US" sz="1600" dirty="0">
                <a:latin typeface="Bahnschrift" panose="020B0502040204020203" pitchFamily="34" charset="0"/>
              </a:rPr>
              <a:t> object yang </a:t>
            </a:r>
            <a:r>
              <a:rPr lang="en-US" sz="1600" dirty="0" err="1">
                <a:latin typeface="Bahnschrift" panose="020B0502040204020203" pitchFamily="34" charset="0"/>
              </a:rPr>
              <a:t>ingin</a:t>
            </a:r>
            <a:r>
              <a:rPr lang="en-US" sz="1600" dirty="0">
                <a:latin typeface="Bahnschrift" panose="020B0502040204020203" pitchFamily="34" charset="0"/>
              </a:rPr>
              <a:t> </a:t>
            </a:r>
            <a:r>
              <a:rPr lang="en-US" sz="1600" dirty="0" err="1">
                <a:latin typeface="Bahnschrift" panose="020B0502040204020203" pitchFamily="34" charset="0"/>
              </a:rPr>
              <a:t>kita</a:t>
            </a:r>
            <a:r>
              <a:rPr lang="en-US" sz="1600" dirty="0">
                <a:latin typeface="Bahnschrift" panose="020B0502040204020203" pitchFamily="34" charset="0"/>
              </a:rPr>
              <a:t> </a:t>
            </a:r>
            <a:r>
              <a:rPr lang="en-US" sz="1600" dirty="0" err="1">
                <a:latin typeface="Bahnschrift" panose="020B0502040204020203" pitchFamily="34" charset="0"/>
              </a:rPr>
              <a:t>buat</a:t>
            </a:r>
            <a:r>
              <a:rPr lang="en-US" sz="1600" dirty="0">
                <a:latin typeface="Bahnschrift" panose="020B0502040204020203" pitchFamily="34" charset="0"/>
              </a:rPr>
              <a:t>.</a:t>
            </a:r>
          </a:p>
          <a:p>
            <a:r>
              <a:rPr lang="en-US" sz="1600" dirty="0" err="1">
                <a:latin typeface="Bahnschrift" panose="020B0502040204020203" pitchFamily="34" charset="0"/>
              </a:rPr>
              <a:t>Sedangkan</a:t>
            </a:r>
            <a:r>
              <a:rPr lang="en-US" sz="1600" dirty="0">
                <a:latin typeface="Bahnschrift" panose="020B0502040204020203" pitchFamily="34" charset="0"/>
              </a:rPr>
              <a:t>, </a:t>
            </a:r>
            <a:r>
              <a:rPr lang="en-US" sz="1600" dirty="0" err="1">
                <a:latin typeface="Bahnschrift" panose="020B0502040204020203" pitchFamily="34" charset="0"/>
              </a:rPr>
              <a:t>kita</a:t>
            </a:r>
            <a:r>
              <a:rPr lang="en-US" sz="1600" dirty="0">
                <a:latin typeface="Bahnschrift" panose="020B0502040204020203" pitchFamily="34" charset="0"/>
              </a:rPr>
              <a:t> </a:t>
            </a:r>
            <a:r>
              <a:rPr lang="en-US" sz="1600" dirty="0" err="1">
                <a:latin typeface="Bahnschrift" panose="020B0502040204020203" pitchFamily="34" charset="0"/>
              </a:rPr>
              <a:t>dapat</a:t>
            </a:r>
            <a:r>
              <a:rPr lang="en-US" sz="1600" dirty="0">
                <a:latin typeface="Bahnschrift" panose="020B0502040204020203" pitchFamily="34" charset="0"/>
              </a:rPr>
              <a:t> </a:t>
            </a:r>
            <a:r>
              <a:rPr lang="en-US" sz="1600" dirty="0" err="1">
                <a:latin typeface="Bahnschrift" panose="020B0502040204020203" pitchFamily="34" charset="0"/>
              </a:rPr>
              <a:t>membuat</a:t>
            </a:r>
            <a:r>
              <a:rPr lang="en-US" sz="1600" dirty="0">
                <a:latin typeface="Bahnschrift" panose="020B0502040204020203" pitchFamily="34" charset="0"/>
              </a:rPr>
              <a:t> </a:t>
            </a:r>
            <a:r>
              <a:rPr lang="en-US" sz="1600" dirty="0" err="1">
                <a:latin typeface="Bahnschrift" panose="020B0502040204020203" pitchFamily="34" charset="0"/>
              </a:rPr>
              <a:t>secara</a:t>
            </a:r>
            <a:r>
              <a:rPr lang="en-US" sz="1600" dirty="0">
                <a:latin typeface="Bahnschrift" panose="020B0502040204020203" pitchFamily="34" charset="0"/>
              </a:rPr>
              <a:t> manual </a:t>
            </a:r>
            <a:r>
              <a:rPr lang="en-US" sz="1600" dirty="0" err="1">
                <a:latin typeface="Bahnschrift" panose="020B0502040204020203" pitchFamily="34" charset="0"/>
              </a:rPr>
              <a:t>dengan</a:t>
            </a:r>
            <a:r>
              <a:rPr lang="en-US" sz="1600" dirty="0">
                <a:latin typeface="Bahnschrift" panose="020B0502040204020203" pitchFamily="34" charset="0"/>
              </a:rPr>
              <a:t> men-define 8 </a:t>
            </a:r>
            <a:r>
              <a:rPr lang="en-US" sz="1600" dirty="0" err="1">
                <a:latin typeface="Bahnschrift" panose="020B0502040204020203" pitchFamily="34" charset="0"/>
              </a:rPr>
              <a:t>titik</a:t>
            </a:r>
            <a:r>
              <a:rPr lang="en-US" sz="1600" dirty="0">
                <a:latin typeface="Bahnschrift" panose="020B0502040204020203" pitchFamily="34" charset="0"/>
              </a:rPr>
              <a:t> vertices </a:t>
            </a:r>
          </a:p>
          <a:p>
            <a:pPr marL="139700" indent="0">
              <a:buNone/>
            </a:pPr>
            <a:r>
              <a:rPr lang="en-US" sz="1600" dirty="0">
                <a:latin typeface="Bahnschrift" panose="020B0502040204020203" pitchFamily="34" charset="0"/>
              </a:rPr>
              <a:t>         dan 12 faces:</a:t>
            </a:r>
          </a:p>
          <a:p>
            <a:pPr marL="457200" lvl="1" indent="0">
              <a:spcBef>
                <a:spcPts val="600"/>
              </a:spcBef>
              <a:buFont typeface="Montserrat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600"/>
              </a:spcBef>
              <a:buFont typeface="Montserrat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600"/>
              </a:spcBef>
              <a:buFont typeface="Montserrat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600"/>
              </a:spcBef>
              <a:buFont typeface="Montserrat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600"/>
              </a:spcBef>
              <a:buFont typeface="Montserrat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600"/>
              </a:spcBef>
              <a:buFont typeface="Montserrat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600"/>
              </a:spcBef>
              <a:buFont typeface="Montserrat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latin typeface="Bahnschrift" panose="020B0502040204020203" pitchFamily="34" charset="0"/>
              </a:rPr>
              <a:t>Urutan</a:t>
            </a:r>
            <a:r>
              <a:rPr lang="en-US" sz="1600" dirty="0">
                <a:latin typeface="Bahnschrift" panose="020B0502040204020203" pitchFamily="34" charset="0"/>
              </a:rPr>
              <a:t> </a:t>
            </a:r>
            <a:r>
              <a:rPr lang="en-US" sz="1600" dirty="0" err="1">
                <a:latin typeface="Bahnschrift" panose="020B0502040204020203" pitchFamily="34" charset="0"/>
              </a:rPr>
              <a:t>titik</a:t>
            </a:r>
            <a:r>
              <a:rPr lang="en-US" sz="1600" dirty="0">
                <a:latin typeface="Bahnschrift" panose="020B0502040204020203" pitchFamily="34" charset="0"/>
              </a:rPr>
              <a:t> vertices </a:t>
            </a:r>
            <a:r>
              <a:rPr lang="en-US" sz="1600" dirty="0" err="1">
                <a:latin typeface="Bahnschrift" panose="020B0502040204020203" pitchFamily="34" charset="0"/>
              </a:rPr>
              <a:t>mempengaruhi</a:t>
            </a:r>
            <a:r>
              <a:rPr lang="en-US" sz="1600" dirty="0">
                <a:latin typeface="Bahnschrift" panose="020B0502040204020203" pitchFamily="34" charset="0"/>
              </a:rPr>
              <a:t> </a:t>
            </a:r>
            <a:r>
              <a:rPr lang="en-US" sz="1600" dirty="0" err="1">
                <a:latin typeface="Bahnschrift" panose="020B0502040204020203" pitchFamily="34" charset="0"/>
              </a:rPr>
              <a:t>pembuatan</a:t>
            </a:r>
            <a:r>
              <a:rPr lang="en-US" sz="1600" dirty="0">
                <a:latin typeface="Bahnschrift" panose="020B0502040204020203" pitchFamily="34" charset="0"/>
              </a:rPr>
              <a:t> </a:t>
            </a:r>
            <a:r>
              <a:rPr lang="en-US" sz="1600" dirty="0" err="1">
                <a:latin typeface="Bahnschrift" panose="020B0502040204020203" pitchFamily="34" charset="0"/>
              </a:rPr>
              <a:t>geometri</a:t>
            </a:r>
            <a:r>
              <a:rPr lang="en-US" sz="1600" dirty="0">
                <a:latin typeface="Bahnschrift" panose="020B0502040204020203" pitchFamily="34" charset="0"/>
              </a:rPr>
              <a:t>.</a:t>
            </a:r>
          </a:p>
          <a:p>
            <a:pPr lvl="1">
              <a:spcBef>
                <a:spcPts val="600"/>
              </a:spcBef>
            </a:pPr>
            <a:r>
              <a:rPr lang="en-US" dirty="0">
                <a:latin typeface="Bahnschrift" panose="020B0502040204020203" pitchFamily="34" charset="0"/>
              </a:rPr>
              <a:t>Counter-clockwise </a:t>
            </a:r>
            <a:r>
              <a:rPr lang="en-US" dirty="0">
                <a:latin typeface="Bahnschrift" panose="020B0502040204020203" pitchFamily="34" charset="0"/>
                <a:sym typeface="Wingdings" panose="05000000000000000000" pitchFamily="2" charset="2"/>
              </a:rPr>
              <a:t> front-facing objects</a:t>
            </a:r>
          </a:p>
          <a:p>
            <a:pPr lvl="1">
              <a:spcBef>
                <a:spcPts val="600"/>
              </a:spcBef>
            </a:pPr>
            <a:r>
              <a:rPr lang="en-US" dirty="0">
                <a:latin typeface="Bahnschrift" panose="020B0502040204020203" pitchFamily="34" charset="0"/>
                <a:sym typeface="Wingdings" panose="05000000000000000000" pitchFamily="2" charset="2"/>
              </a:rPr>
              <a:t>Clockwise  back-facing objects</a:t>
            </a:r>
            <a:endParaRPr lang="en-US" dirty="0">
              <a:latin typeface="Bahnschrift" panose="020B0502040204020203" pitchFamily="34" charset="0"/>
            </a:endParaRPr>
          </a:p>
          <a:p>
            <a:pPr marL="457200" lvl="1" indent="0">
              <a:buFont typeface="Montserrat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Font typeface="Montserrat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AF64B4-716E-4884-9E9A-B893830919D4}"/>
              </a:ext>
            </a:extLst>
          </p:cNvPr>
          <p:cNvSpPr/>
          <p:nvPr/>
        </p:nvSpPr>
        <p:spPr>
          <a:xfrm>
            <a:off x="690479" y="1852086"/>
            <a:ext cx="5017168" cy="2090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70000"/>
              </a:lnSpc>
            </a:pP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ea typeface="Lato"/>
                <a:cs typeface="Courier New" panose="02070309020205020404" pitchFamily="49" charset="0"/>
                <a:sym typeface="Lato"/>
              </a:rPr>
              <a:t>var vertices = [ </a:t>
            </a:r>
            <a:endParaRPr lang="en-US" sz="1000" dirty="0">
              <a:solidFill>
                <a:schemeClr val="tx1"/>
              </a:solidFill>
              <a:latin typeface="Courier New" panose="02070309020205020404" pitchFamily="49" charset="0"/>
              <a:ea typeface="Lato"/>
              <a:cs typeface="Courier New" panose="02070309020205020404" pitchFamily="49" charset="0"/>
              <a:sym typeface="Lato"/>
            </a:endParaRPr>
          </a:p>
          <a:p>
            <a:pPr lvl="0">
              <a:lnSpc>
                <a:spcPct val="70000"/>
              </a:lnSpc>
              <a:spcBef>
                <a:spcPts val="800"/>
              </a:spcBef>
            </a:pP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ea typeface="Lato"/>
                <a:cs typeface="Courier New" panose="02070309020205020404" pitchFamily="49" charset="0"/>
                <a:sym typeface="Lato"/>
              </a:rPr>
              <a:t>new THREE.Vector3(1,3,1), </a:t>
            </a:r>
            <a:endParaRPr lang="en-US" sz="1000" dirty="0">
              <a:solidFill>
                <a:schemeClr val="tx1"/>
              </a:solidFill>
              <a:latin typeface="Courier New" panose="02070309020205020404" pitchFamily="49" charset="0"/>
              <a:ea typeface="Lato"/>
              <a:cs typeface="Courier New" panose="02070309020205020404" pitchFamily="49" charset="0"/>
              <a:sym typeface="Lato"/>
            </a:endParaRPr>
          </a:p>
          <a:p>
            <a:pPr lvl="0">
              <a:lnSpc>
                <a:spcPct val="70000"/>
              </a:lnSpc>
              <a:spcBef>
                <a:spcPts val="800"/>
              </a:spcBef>
            </a:pP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ea typeface="Lato"/>
                <a:cs typeface="Courier New" panose="02070309020205020404" pitchFamily="49" charset="0"/>
                <a:sym typeface="Lato"/>
              </a:rPr>
              <a:t>new THREE.Vector3(1,3,-1), </a:t>
            </a:r>
            <a:endParaRPr lang="en-US" sz="1000" dirty="0">
              <a:solidFill>
                <a:schemeClr val="tx1"/>
              </a:solidFill>
              <a:latin typeface="Courier New" panose="02070309020205020404" pitchFamily="49" charset="0"/>
              <a:ea typeface="Lato"/>
              <a:cs typeface="Courier New" panose="02070309020205020404" pitchFamily="49" charset="0"/>
              <a:sym typeface="Lato"/>
            </a:endParaRPr>
          </a:p>
          <a:p>
            <a:pPr lvl="0">
              <a:lnSpc>
                <a:spcPct val="70000"/>
              </a:lnSpc>
              <a:spcBef>
                <a:spcPts val="800"/>
              </a:spcBef>
            </a:pP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ea typeface="Lato"/>
                <a:cs typeface="Courier New" panose="02070309020205020404" pitchFamily="49" charset="0"/>
                <a:sym typeface="Lato"/>
              </a:rPr>
              <a:t>new THREE.Vector3(1,-1,1), </a:t>
            </a:r>
            <a:endParaRPr lang="en-US" sz="1000" dirty="0">
              <a:solidFill>
                <a:schemeClr val="tx1"/>
              </a:solidFill>
              <a:latin typeface="Courier New" panose="02070309020205020404" pitchFamily="49" charset="0"/>
              <a:ea typeface="Lato"/>
              <a:cs typeface="Courier New" panose="02070309020205020404" pitchFamily="49" charset="0"/>
              <a:sym typeface="Lato"/>
            </a:endParaRPr>
          </a:p>
          <a:p>
            <a:pPr lvl="0">
              <a:lnSpc>
                <a:spcPct val="70000"/>
              </a:lnSpc>
              <a:spcBef>
                <a:spcPts val="800"/>
              </a:spcBef>
            </a:pP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ea typeface="Lato"/>
                <a:cs typeface="Courier New" panose="02070309020205020404" pitchFamily="49" charset="0"/>
                <a:sym typeface="Lato"/>
              </a:rPr>
              <a:t>new THREE.Vector3(1,-1,-1), </a:t>
            </a:r>
            <a:endParaRPr lang="en-US" sz="1000" dirty="0">
              <a:solidFill>
                <a:schemeClr val="tx1"/>
              </a:solidFill>
              <a:latin typeface="Courier New" panose="02070309020205020404" pitchFamily="49" charset="0"/>
              <a:ea typeface="Lato"/>
              <a:cs typeface="Courier New" panose="02070309020205020404" pitchFamily="49" charset="0"/>
              <a:sym typeface="Lato"/>
            </a:endParaRPr>
          </a:p>
          <a:p>
            <a:pPr lvl="0">
              <a:lnSpc>
                <a:spcPct val="70000"/>
              </a:lnSpc>
              <a:spcBef>
                <a:spcPts val="800"/>
              </a:spcBef>
            </a:pP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ea typeface="Lato"/>
                <a:cs typeface="Courier New" panose="02070309020205020404" pitchFamily="49" charset="0"/>
                <a:sym typeface="Lato"/>
              </a:rPr>
              <a:t>new THREE.Vector3(-1,3,-1), </a:t>
            </a:r>
            <a:endParaRPr lang="en-US" sz="1000" dirty="0">
              <a:solidFill>
                <a:schemeClr val="tx1"/>
              </a:solidFill>
              <a:latin typeface="Courier New" panose="02070309020205020404" pitchFamily="49" charset="0"/>
              <a:ea typeface="Lato"/>
              <a:cs typeface="Courier New" panose="02070309020205020404" pitchFamily="49" charset="0"/>
              <a:sym typeface="Lato"/>
            </a:endParaRPr>
          </a:p>
          <a:p>
            <a:pPr lvl="0">
              <a:lnSpc>
                <a:spcPct val="70000"/>
              </a:lnSpc>
              <a:spcBef>
                <a:spcPts val="800"/>
              </a:spcBef>
            </a:pP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ea typeface="Lato"/>
                <a:cs typeface="Courier New" panose="02070309020205020404" pitchFamily="49" charset="0"/>
                <a:sym typeface="Lato"/>
              </a:rPr>
              <a:t>new THREE.Vector3(-1,3,1), </a:t>
            </a:r>
            <a:endParaRPr lang="en-US" sz="1000" dirty="0">
              <a:solidFill>
                <a:schemeClr val="tx1"/>
              </a:solidFill>
              <a:latin typeface="Courier New" panose="02070309020205020404" pitchFamily="49" charset="0"/>
              <a:ea typeface="Lato"/>
              <a:cs typeface="Courier New" panose="02070309020205020404" pitchFamily="49" charset="0"/>
              <a:sym typeface="Lato"/>
            </a:endParaRPr>
          </a:p>
          <a:p>
            <a:pPr lvl="0">
              <a:lnSpc>
                <a:spcPct val="70000"/>
              </a:lnSpc>
              <a:spcBef>
                <a:spcPts val="800"/>
              </a:spcBef>
            </a:pP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ea typeface="Lato"/>
                <a:cs typeface="Courier New" panose="02070309020205020404" pitchFamily="49" charset="0"/>
                <a:sym typeface="Lato"/>
              </a:rPr>
              <a:t>new THREE.Vector3(-1,-1,-1), </a:t>
            </a:r>
            <a:endParaRPr lang="en-US" sz="1000" dirty="0">
              <a:solidFill>
                <a:schemeClr val="tx1"/>
              </a:solidFill>
              <a:latin typeface="Courier New" panose="02070309020205020404" pitchFamily="49" charset="0"/>
              <a:ea typeface="Lato"/>
              <a:cs typeface="Courier New" panose="02070309020205020404" pitchFamily="49" charset="0"/>
              <a:sym typeface="Lato"/>
            </a:endParaRPr>
          </a:p>
          <a:p>
            <a:pPr lvl="0">
              <a:lnSpc>
                <a:spcPct val="70000"/>
              </a:lnSpc>
              <a:spcBef>
                <a:spcPts val="800"/>
              </a:spcBef>
            </a:pP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ea typeface="Lato"/>
                <a:cs typeface="Courier New" panose="02070309020205020404" pitchFamily="49" charset="0"/>
                <a:sym typeface="Lato"/>
              </a:rPr>
              <a:t>new THREE.Vector3(-1,-1,1) 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ea typeface="Lato"/>
                <a:cs typeface="Courier New" panose="02070309020205020404" pitchFamily="49" charset="0"/>
                <a:sym typeface="Lato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ea typeface="Lato"/>
                <a:cs typeface="Courier New" panose="02070309020205020404" pitchFamily="49" charset="0"/>
                <a:sym typeface="Lato"/>
              </a:rPr>
              <a:t>]; </a:t>
            </a:r>
            <a:endParaRPr lang="en-US" sz="1000" dirty="0">
              <a:solidFill>
                <a:schemeClr val="tx1"/>
              </a:solidFill>
              <a:latin typeface="Courier New" panose="02070309020205020404" pitchFamily="49" charset="0"/>
              <a:ea typeface="Lato"/>
              <a:cs typeface="Courier New" panose="02070309020205020404" pitchFamily="49" charset="0"/>
              <a:sym typeface="Lato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683A6E-B1AD-4E5B-8ED4-B2705CAE57FA}"/>
              </a:ext>
            </a:extLst>
          </p:cNvPr>
          <p:cNvSpPr/>
          <p:nvPr/>
        </p:nvSpPr>
        <p:spPr>
          <a:xfrm>
            <a:off x="5835316" y="1862270"/>
            <a:ext cx="4572000" cy="3249608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lnSpc>
                <a:spcPct val="70000"/>
              </a:lnSpc>
            </a:pPr>
            <a:r>
              <a:rPr lang="en-US" sz="1200" dirty="0">
                <a:latin typeface="Courier New" panose="02070309020205020404" pitchFamily="49" charset="0"/>
                <a:ea typeface="Lato"/>
                <a:cs typeface="Courier New" panose="02070309020205020404" pitchFamily="49" charset="0"/>
                <a:sym typeface="Lato"/>
              </a:rPr>
              <a:t>var faces = [ </a:t>
            </a:r>
            <a:endParaRPr lang="en-US" sz="1600" dirty="0">
              <a:latin typeface="Courier New" panose="02070309020205020404" pitchFamily="49" charset="0"/>
              <a:ea typeface="Lato"/>
              <a:cs typeface="Courier New" panose="02070309020205020404" pitchFamily="49" charset="0"/>
              <a:sym typeface="Lato"/>
            </a:endParaRPr>
          </a:p>
          <a:p>
            <a:pPr lvl="0">
              <a:lnSpc>
                <a:spcPct val="70000"/>
              </a:lnSpc>
              <a:spcBef>
                <a:spcPts val="800"/>
              </a:spcBef>
            </a:pPr>
            <a:r>
              <a:rPr lang="en-US" sz="1200" dirty="0">
                <a:latin typeface="Courier New" panose="02070309020205020404" pitchFamily="49" charset="0"/>
                <a:ea typeface="Lato"/>
                <a:cs typeface="Courier New" panose="02070309020205020404" pitchFamily="49" charset="0"/>
                <a:sym typeface="Lato"/>
              </a:rPr>
              <a:t>new THREE.Face3(0,2,1), </a:t>
            </a:r>
            <a:endParaRPr lang="en-US" sz="1600" dirty="0">
              <a:latin typeface="Courier New" panose="02070309020205020404" pitchFamily="49" charset="0"/>
              <a:ea typeface="Lato"/>
              <a:cs typeface="Courier New" panose="02070309020205020404" pitchFamily="49" charset="0"/>
              <a:sym typeface="Lato"/>
            </a:endParaRPr>
          </a:p>
          <a:p>
            <a:pPr lvl="0">
              <a:lnSpc>
                <a:spcPct val="70000"/>
              </a:lnSpc>
              <a:spcBef>
                <a:spcPts val="800"/>
              </a:spcBef>
            </a:pPr>
            <a:r>
              <a:rPr lang="en-US" sz="1200" dirty="0">
                <a:latin typeface="Courier New" panose="02070309020205020404" pitchFamily="49" charset="0"/>
                <a:ea typeface="Lato"/>
                <a:cs typeface="Courier New" panose="02070309020205020404" pitchFamily="49" charset="0"/>
                <a:sym typeface="Lato"/>
              </a:rPr>
              <a:t>new THREE.Face3(2,3,1), </a:t>
            </a:r>
            <a:endParaRPr lang="en-US" sz="1600" dirty="0">
              <a:latin typeface="Courier New" panose="02070309020205020404" pitchFamily="49" charset="0"/>
              <a:ea typeface="Lato"/>
              <a:cs typeface="Courier New" panose="02070309020205020404" pitchFamily="49" charset="0"/>
              <a:sym typeface="Lato"/>
            </a:endParaRPr>
          </a:p>
          <a:p>
            <a:pPr lvl="0">
              <a:lnSpc>
                <a:spcPct val="70000"/>
              </a:lnSpc>
              <a:spcBef>
                <a:spcPts val="800"/>
              </a:spcBef>
            </a:pPr>
            <a:r>
              <a:rPr lang="en-US" sz="1200" dirty="0">
                <a:latin typeface="Courier New" panose="02070309020205020404" pitchFamily="49" charset="0"/>
                <a:ea typeface="Lato"/>
                <a:cs typeface="Courier New" panose="02070309020205020404" pitchFamily="49" charset="0"/>
                <a:sym typeface="Lato"/>
              </a:rPr>
              <a:t>new THREE.Face3(4,6,5), </a:t>
            </a:r>
            <a:endParaRPr lang="en-US" sz="1600" dirty="0">
              <a:latin typeface="Courier New" panose="02070309020205020404" pitchFamily="49" charset="0"/>
              <a:ea typeface="Lato"/>
              <a:cs typeface="Courier New" panose="02070309020205020404" pitchFamily="49" charset="0"/>
              <a:sym typeface="Lato"/>
            </a:endParaRPr>
          </a:p>
          <a:p>
            <a:pPr lvl="0">
              <a:lnSpc>
                <a:spcPct val="70000"/>
              </a:lnSpc>
              <a:spcBef>
                <a:spcPts val="800"/>
              </a:spcBef>
            </a:pPr>
            <a:r>
              <a:rPr lang="en-US" sz="1200" dirty="0">
                <a:latin typeface="Courier New" panose="02070309020205020404" pitchFamily="49" charset="0"/>
                <a:ea typeface="Lato"/>
                <a:cs typeface="Courier New" panose="02070309020205020404" pitchFamily="49" charset="0"/>
                <a:sym typeface="Lato"/>
              </a:rPr>
              <a:t>new THREE.Face3(6,7,5), </a:t>
            </a:r>
            <a:endParaRPr lang="en-US" sz="1600" dirty="0">
              <a:latin typeface="Courier New" panose="02070309020205020404" pitchFamily="49" charset="0"/>
              <a:ea typeface="Lato"/>
              <a:cs typeface="Courier New" panose="02070309020205020404" pitchFamily="49" charset="0"/>
              <a:sym typeface="Lato"/>
            </a:endParaRPr>
          </a:p>
          <a:p>
            <a:pPr lvl="0">
              <a:lnSpc>
                <a:spcPct val="70000"/>
              </a:lnSpc>
              <a:spcBef>
                <a:spcPts val="800"/>
              </a:spcBef>
            </a:pPr>
            <a:r>
              <a:rPr lang="en-US" sz="1200" dirty="0">
                <a:latin typeface="Courier New" panose="02070309020205020404" pitchFamily="49" charset="0"/>
                <a:ea typeface="Lato"/>
                <a:cs typeface="Courier New" panose="02070309020205020404" pitchFamily="49" charset="0"/>
                <a:sym typeface="Lato"/>
              </a:rPr>
              <a:t>new THREE.Face3(4,5,1), </a:t>
            </a:r>
            <a:endParaRPr lang="en-US" sz="1600" dirty="0">
              <a:latin typeface="Courier New" panose="02070309020205020404" pitchFamily="49" charset="0"/>
              <a:ea typeface="Lato"/>
              <a:cs typeface="Courier New" panose="02070309020205020404" pitchFamily="49" charset="0"/>
              <a:sym typeface="Lato"/>
            </a:endParaRPr>
          </a:p>
          <a:p>
            <a:pPr lvl="0">
              <a:lnSpc>
                <a:spcPct val="70000"/>
              </a:lnSpc>
              <a:spcBef>
                <a:spcPts val="800"/>
              </a:spcBef>
            </a:pPr>
            <a:r>
              <a:rPr lang="en-US" sz="1200" dirty="0">
                <a:latin typeface="Courier New" panose="02070309020205020404" pitchFamily="49" charset="0"/>
                <a:ea typeface="Lato"/>
                <a:cs typeface="Courier New" panose="02070309020205020404" pitchFamily="49" charset="0"/>
                <a:sym typeface="Lato"/>
              </a:rPr>
              <a:t>new THREE.Face3(5,0,1), </a:t>
            </a:r>
            <a:endParaRPr lang="en-US" sz="1600" dirty="0">
              <a:latin typeface="Courier New" panose="02070309020205020404" pitchFamily="49" charset="0"/>
              <a:ea typeface="Lato"/>
              <a:cs typeface="Courier New" panose="02070309020205020404" pitchFamily="49" charset="0"/>
              <a:sym typeface="Lato"/>
            </a:endParaRPr>
          </a:p>
          <a:p>
            <a:pPr lvl="0">
              <a:lnSpc>
                <a:spcPct val="70000"/>
              </a:lnSpc>
              <a:spcBef>
                <a:spcPts val="800"/>
              </a:spcBef>
            </a:pPr>
            <a:r>
              <a:rPr lang="en-US" sz="1200" dirty="0">
                <a:latin typeface="Courier New" panose="02070309020205020404" pitchFamily="49" charset="0"/>
                <a:ea typeface="Lato"/>
                <a:cs typeface="Courier New" panose="02070309020205020404" pitchFamily="49" charset="0"/>
                <a:sym typeface="Lato"/>
              </a:rPr>
              <a:t>new THREE.Face3(7,6,2), </a:t>
            </a:r>
            <a:endParaRPr lang="en-US" sz="1600" dirty="0">
              <a:latin typeface="Courier New" panose="02070309020205020404" pitchFamily="49" charset="0"/>
              <a:ea typeface="Lato"/>
              <a:cs typeface="Courier New" panose="02070309020205020404" pitchFamily="49" charset="0"/>
              <a:sym typeface="Lato"/>
            </a:endParaRPr>
          </a:p>
          <a:p>
            <a:pPr lvl="0">
              <a:lnSpc>
                <a:spcPct val="70000"/>
              </a:lnSpc>
              <a:spcBef>
                <a:spcPts val="800"/>
              </a:spcBef>
            </a:pPr>
            <a:r>
              <a:rPr lang="en-US" sz="1200" dirty="0">
                <a:latin typeface="Courier New" panose="02070309020205020404" pitchFamily="49" charset="0"/>
                <a:ea typeface="Lato"/>
                <a:cs typeface="Courier New" panose="02070309020205020404" pitchFamily="49" charset="0"/>
                <a:sym typeface="Lato"/>
              </a:rPr>
              <a:t>new THREE.Face3(6,3,2), </a:t>
            </a:r>
            <a:endParaRPr lang="en-US" sz="1600" dirty="0">
              <a:latin typeface="Courier New" panose="02070309020205020404" pitchFamily="49" charset="0"/>
              <a:ea typeface="Lato"/>
              <a:cs typeface="Courier New" panose="02070309020205020404" pitchFamily="49" charset="0"/>
              <a:sym typeface="Lato"/>
            </a:endParaRPr>
          </a:p>
          <a:p>
            <a:pPr lvl="0">
              <a:lnSpc>
                <a:spcPct val="70000"/>
              </a:lnSpc>
              <a:spcBef>
                <a:spcPts val="800"/>
              </a:spcBef>
            </a:pPr>
            <a:r>
              <a:rPr lang="en-US" sz="1200" dirty="0">
                <a:latin typeface="Courier New" panose="02070309020205020404" pitchFamily="49" charset="0"/>
                <a:ea typeface="Lato"/>
                <a:cs typeface="Courier New" panose="02070309020205020404" pitchFamily="49" charset="0"/>
                <a:sym typeface="Lato"/>
              </a:rPr>
              <a:t>new THREE.Face3(5,7,0), </a:t>
            </a:r>
            <a:endParaRPr lang="en-US" sz="1600" dirty="0">
              <a:latin typeface="Courier New" panose="02070309020205020404" pitchFamily="49" charset="0"/>
              <a:ea typeface="Lato"/>
              <a:cs typeface="Courier New" panose="02070309020205020404" pitchFamily="49" charset="0"/>
              <a:sym typeface="Lato"/>
            </a:endParaRPr>
          </a:p>
          <a:p>
            <a:pPr lvl="0">
              <a:lnSpc>
                <a:spcPct val="70000"/>
              </a:lnSpc>
              <a:spcBef>
                <a:spcPts val="800"/>
              </a:spcBef>
            </a:pPr>
            <a:r>
              <a:rPr lang="en-US" sz="1200" dirty="0">
                <a:latin typeface="Courier New" panose="02070309020205020404" pitchFamily="49" charset="0"/>
                <a:ea typeface="Lato"/>
                <a:cs typeface="Courier New" panose="02070309020205020404" pitchFamily="49" charset="0"/>
                <a:sym typeface="Lato"/>
              </a:rPr>
              <a:t>new THREE.Face3(7,2,0), </a:t>
            </a:r>
            <a:endParaRPr lang="en-US" sz="1600" dirty="0">
              <a:latin typeface="Courier New" panose="02070309020205020404" pitchFamily="49" charset="0"/>
              <a:ea typeface="Lato"/>
              <a:cs typeface="Courier New" panose="02070309020205020404" pitchFamily="49" charset="0"/>
              <a:sym typeface="Lato"/>
            </a:endParaRPr>
          </a:p>
          <a:p>
            <a:pPr lvl="0">
              <a:lnSpc>
                <a:spcPct val="70000"/>
              </a:lnSpc>
              <a:spcBef>
                <a:spcPts val="800"/>
              </a:spcBef>
            </a:pPr>
            <a:r>
              <a:rPr lang="en-US" sz="1200" dirty="0">
                <a:latin typeface="Courier New" panose="02070309020205020404" pitchFamily="49" charset="0"/>
                <a:ea typeface="Lato"/>
                <a:cs typeface="Courier New" panose="02070309020205020404" pitchFamily="49" charset="0"/>
                <a:sym typeface="Lato"/>
              </a:rPr>
              <a:t>new THREE.Face3(1,3,4), </a:t>
            </a:r>
            <a:endParaRPr lang="en-US" sz="1600" dirty="0">
              <a:latin typeface="Courier New" panose="02070309020205020404" pitchFamily="49" charset="0"/>
              <a:ea typeface="Lato"/>
              <a:cs typeface="Courier New" panose="02070309020205020404" pitchFamily="49" charset="0"/>
              <a:sym typeface="Lato"/>
            </a:endParaRPr>
          </a:p>
          <a:p>
            <a:pPr lvl="0">
              <a:lnSpc>
                <a:spcPct val="70000"/>
              </a:lnSpc>
              <a:spcBef>
                <a:spcPts val="800"/>
              </a:spcBef>
            </a:pPr>
            <a:r>
              <a:rPr lang="en-US" sz="1200" dirty="0">
                <a:latin typeface="Courier New" panose="02070309020205020404" pitchFamily="49" charset="0"/>
                <a:ea typeface="Lato"/>
                <a:cs typeface="Courier New" panose="02070309020205020404" pitchFamily="49" charset="0"/>
                <a:sym typeface="Lato"/>
              </a:rPr>
              <a:t>new THREE.Face3(3,6,4), </a:t>
            </a:r>
            <a:endParaRPr lang="en-US" sz="1600" dirty="0">
              <a:latin typeface="Courier New" panose="02070309020205020404" pitchFamily="49" charset="0"/>
              <a:ea typeface="Lato"/>
              <a:cs typeface="Courier New" panose="02070309020205020404" pitchFamily="49" charset="0"/>
              <a:sym typeface="Lato"/>
            </a:endParaRPr>
          </a:p>
          <a:p>
            <a:pPr lvl="0">
              <a:lnSpc>
                <a:spcPct val="70000"/>
              </a:lnSpc>
              <a:spcBef>
                <a:spcPts val="800"/>
              </a:spcBef>
              <a:spcAft>
                <a:spcPts val="1600"/>
              </a:spcAft>
            </a:pPr>
            <a:r>
              <a:rPr lang="en-US" sz="1200" dirty="0">
                <a:latin typeface="Courier New" panose="02070309020205020404" pitchFamily="49" charset="0"/>
                <a:ea typeface="Lato"/>
                <a:cs typeface="Courier New" panose="02070309020205020404" pitchFamily="49" charset="0"/>
                <a:sym typeface="Lato"/>
              </a:rPr>
              <a:t>]; </a:t>
            </a:r>
            <a:endParaRPr lang="en-US" sz="1600" dirty="0">
              <a:latin typeface="Courier New" panose="02070309020205020404" pitchFamily="49" charset="0"/>
              <a:ea typeface="Lato"/>
              <a:cs typeface="Courier New" panose="02070309020205020404" pitchFamily="49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469843713"/>
      </p:ext>
    </p:extLst>
  </p:cSld>
  <p:clrMapOvr>
    <a:masterClrMapping/>
  </p:clrMapOvr>
  <p:transition spd="slow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49969-0099-4AC5-9CF1-7D6A0ED3D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39463"/>
            <a:ext cx="5435600" cy="566654"/>
          </a:xfrm>
        </p:spPr>
        <p:txBody>
          <a:bodyPr/>
          <a:lstStyle/>
          <a:p>
            <a:r>
              <a:rPr lang="en-US" sz="2400" dirty="0">
                <a:latin typeface="Bahnschrift" panose="020B0502040204020203" pitchFamily="34" charset="0"/>
              </a:rPr>
              <a:t>Clone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F841B-DA49-4EC1-8454-1BA967F5F650}"/>
              </a:ext>
            </a:extLst>
          </p:cNvPr>
          <p:cNvSpPr txBox="1">
            <a:spLocks/>
          </p:cNvSpPr>
          <p:nvPr/>
        </p:nvSpPr>
        <p:spPr>
          <a:xfrm>
            <a:off x="324852" y="1187625"/>
            <a:ext cx="8754979" cy="3381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Font typeface="Montserrat"/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this.clone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function() { </a:t>
            </a:r>
          </a:p>
          <a:p>
            <a:pPr marL="0" indent="0">
              <a:buFont typeface="Montserrat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var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clonedGeom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mesh.children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[0].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geometry.clone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0" indent="0">
              <a:buFont typeface="Montserrat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var materials = [ </a:t>
            </a:r>
          </a:p>
          <a:p>
            <a:pPr marL="0" indent="0">
              <a:buFont typeface="Montserrat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new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THREE.MeshLambertMaterial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 { opacity:0.6, color: 0xff44ff,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transparent:true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} ), </a:t>
            </a:r>
          </a:p>
          <a:p>
            <a:pPr marL="0" indent="0">
              <a:buFont typeface="Montserrat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new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THREE.MeshBasicMaterial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({ color: 0x000000, wireframe: true } ) </a:t>
            </a:r>
          </a:p>
          <a:p>
            <a:pPr marL="0" indent="0">
              <a:buFont typeface="Montserrat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]; </a:t>
            </a:r>
          </a:p>
          <a:p>
            <a:pPr marL="0" indent="0">
              <a:buFont typeface="Montserrat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Montserrat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var mesh2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THREE.SceneUtils.createMultiMaterialObject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clonedGeom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materials); </a:t>
            </a:r>
          </a:p>
          <a:p>
            <a:pPr marL="0" indent="0">
              <a:buFont typeface="Montserrat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mesh2.children.forEach(function(e) {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e.castShadow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=true}); </a:t>
            </a:r>
          </a:p>
          <a:p>
            <a:pPr marL="0" indent="0">
              <a:buFont typeface="Montserrat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mesh2.translateX(5); </a:t>
            </a:r>
          </a:p>
          <a:p>
            <a:pPr marL="0" indent="0">
              <a:buFont typeface="Montserrat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mesh2.translateZ(5); </a:t>
            </a:r>
          </a:p>
          <a:p>
            <a:pPr marL="0" indent="0">
              <a:buFont typeface="Montserrat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mesh2.name="clone"; </a:t>
            </a:r>
          </a:p>
          <a:p>
            <a:pPr marL="0" indent="0">
              <a:buFont typeface="Montserrat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scene.remove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scene.getObjectByName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("clone")); </a:t>
            </a:r>
          </a:p>
          <a:p>
            <a:pPr marL="0" indent="0">
              <a:buFont typeface="Montserrat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scene.add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(mesh2); </a:t>
            </a:r>
          </a:p>
          <a:p>
            <a:pPr marL="0" indent="0">
              <a:buFont typeface="Montserrat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20AE78-B3AC-481E-8694-8A3AC8DC7DF3}"/>
              </a:ext>
            </a:extLst>
          </p:cNvPr>
          <p:cNvSpPr/>
          <p:nvPr/>
        </p:nvSpPr>
        <p:spPr>
          <a:xfrm>
            <a:off x="324852" y="695955"/>
            <a:ext cx="7098632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90000"/>
              </a:lnSpc>
              <a:buClr>
                <a:srgbClr val="1A9988"/>
              </a:buClr>
              <a:buSzPts val="2100"/>
            </a:pPr>
            <a:r>
              <a:rPr lang="en-ID" sz="1600" dirty="0" err="1">
                <a:solidFill>
                  <a:schemeClr val="tx1"/>
                </a:solidFill>
                <a:latin typeface="Bahnschrift" panose="020B0502040204020203" pitchFamily="34" charset="0"/>
                <a:ea typeface="Lato"/>
                <a:cs typeface="Lato"/>
                <a:sym typeface="Lato"/>
              </a:rPr>
              <a:t>membuat</a:t>
            </a:r>
            <a:r>
              <a:rPr lang="en-ID" sz="1600" dirty="0">
                <a:solidFill>
                  <a:schemeClr val="tx1"/>
                </a:solidFill>
                <a:latin typeface="Bahnschrift" panose="020B0502040204020203" pitchFamily="34" charset="0"/>
                <a:ea typeface="Lato"/>
                <a:cs typeface="Lato"/>
                <a:sym typeface="Lato"/>
              </a:rPr>
              <a:t> </a:t>
            </a:r>
            <a:r>
              <a:rPr lang="en-ID" sz="1600" dirty="0" err="1">
                <a:solidFill>
                  <a:schemeClr val="tx1"/>
                </a:solidFill>
                <a:latin typeface="Bahnschrift" panose="020B0502040204020203" pitchFamily="34" charset="0"/>
                <a:ea typeface="Lato"/>
                <a:cs typeface="Lato"/>
                <a:sym typeface="Lato"/>
              </a:rPr>
              <a:t>bangun</a:t>
            </a:r>
            <a:r>
              <a:rPr lang="en-ID" sz="1600" dirty="0">
                <a:solidFill>
                  <a:schemeClr val="tx1"/>
                </a:solidFill>
                <a:latin typeface="Bahnschrift" panose="020B0502040204020203" pitchFamily="34" charset="0"/>
                <a:ea typeface="Lato"/>
                <a:cs typeface="Lato"/>
                <a:sym typeface="Lato"/>
              </a:rPr>
              <a:t> </a:t>
            </a:r>
            <a:r>
              <a:rPr lang="en-ID" sz="1600" dirty="0" err="1">
                <a:solidFill>
                  <a:schemeClr val="tx1"/>
                </a:solidFill>
                <a:latin typeface="Bahnschrift" panose="020B0502040204020203" pitchFamily="34" charset="0"/>
                <a:ea typeface="Lato"/>
                <a:cs typeface="Lato"/>
                <a:sym typeface="Lato"/>
              </a:rPr>
              <a:t>geometri</a:t>
            </a:r>
            <a:r>
              <a:rPr lang="en-ID" sz="1600" dirty="0">
                <a:solidFill>
                  <a:schemeClr val="tx1"/>
                </a:solidFill>
                <a:latin typeface="Bahnschrift" panose="020B0502040204020203" pitchFamily="34" charset="0"/>
                <a:ea typeface="Lato"/>
                <a:cs typeface="Lato"/>
                <a:sym typeface="Lato"/>
              </a:rPr>
              <a:t> yang </a:t>
            </a:r>
            <a:r>
              <a:rPr lang="en-ID" sz="1600" dirty="0" err="1">
                <a:solidFill>
                  <a:schemeClr val="tx1"/>
                </a:solidFill>
                <a:latin typeface="Bahnschrift" panose="020B0502040204020203" pitchFamily="34" charset="0"/>
                <a:ea typeface="Lato"/>
                <a:cs typeface="Lato"/>
                <a:sym typeface="Lato"/>
              </a:rPr>
              <a:t>sama</a:t>
            </a:r>
            <a:r>
              <a:rPr lang="en-ID" sz="1600" dirty="0">
                <a:solidFill>
                  <a:schemeClr val="tx1"/>
                </a:solidFill>
                <a:latin typeface="Bahnschrift" panose="020B0502040204020203" pitchFamily="34" charset="0"/>
                <a:ea typeface="Lato"/>
                <a:cs typeface="Lato"/>
                <a:sym typeface="Lato"/>
              </a:rPr>
              <a:t> </a:t>
            </a:r>
            <a:r>
              <a:rPr lang="en-ID" sz="1600" dirty="0" err="1">
                <a:solidFill>
                  <a:schemeClr val="tx1"/>
                </a:solidFill>
                <a:latin typeface="Bahnschrift" panose="020B0502040204020203" pitchFamily="34" charset="0"/>
                <a:ea typeface="Lato"/>
                <a:cs typeface="Lato"/>
                <a:sym typeface="Lato"/>
              </a:rPr>
              <a:t>namun</a:t>
            </a:r>
            <a:r>
              <a:rPr lang="en-ID" sz="1600" dirty="0">
                <a:solidFill>
                  <a:schemeClr val="tx1"/>
                </a:solidFill>
                <a:latin typeface="Bahnschrift" panose="020B0502040204020203" pitchFamily="34" charset="0"/>
                <a:ea typeface="Lato"/>
                <a:cs typeface="Lato"/>
                <a:sym typeface="Lato"/>
              </a:rPr>
              <a:t> </a:t>
            </a:r>
            <a:r>
              <a:rPr lang="en-ID" sz="1600" dirty="0" err="1">
                <a:solidFill>
                  <a:schemeClr val="tx1"/>
                </a:solidFill>
                <a:latin typeface="Bahnschrift" panose="020B0502040204020203" pitchFamily="34" charset="0"/>
                <a:ea typeface="Lato"/>
                <a:cs typeface="Lato"/>
                <a:sym typeface="Lato"/>
              </a:rPr>
              <a:t>menggunakan</a:t>
            </a:r>
            <a:r>
              <a:rPr lang="en-ID" sz="1600" dirty="0">
                <a:solidFill>
                  <a:schemeClr val="tx1"/>
                </a:solidFill>
                <a:latin typeface="Bahnschrift" panose="020B0502040204020203" pitchFamily="34" charset="0"/>
                <a:ea typeface="Lato"/>
                <a:cs typeface="Lato"/>
                <a:sym typeface="Lato"/>
              </a:rPr>
              <a:t> mesh </a:t>
            </a:r>
            <a:r>
              <a:rPr lang="en-ID" sz="1600" dirty="0" err="1">
                <a:solidFill>
                  <a:schemeClr val="tx1"/>
                </a:solidFill>
                <a:latin typeface="Bahnschrift" panose="020B0502040204020203" pitchFamily="34" charset="0"/>
                <a:ea typeface="Lato"/>
                <a:cs typeface="Lato"/>
                <a:sym typeface="Lato"/>
              </a:rPr>
              <a:t>dengan</a:t>
            </a:r>
            <a:r>
              <a:rPr lang="en-ID" sz="1600" dirty="0">
                <a:solidFill>
                  <a:schemeClr val="tx1"/>
                </a:solidFill>
                <a:latin typeface="Bahnschrift" panose="020B0502040204020203" pitchFamily="34" charset="0"/>
                <a:ea typeface="Lato"/>
                <a:cs typeface="Lato"/>
                <a:sym typeface="Lato"/>
              </a:rPr>
              <a:t> material yang </a:t>
            </a:r>
            <a:r>
              <a:rPr lang="en-ID" sz="1600" dirty="0" err="1">
                <a:solidFill>
                  <a:schemeClr val="tx1"/>
                </a:solidFill>
                <a:latin typeface="Bahnschrift" panose="020B0502040204020203" pitchFamily="34" charset="0"/>
                <a:ea typeface="Lato"/>
                <a:cs typeface="Lato"/>
                <a:sym typeface="Lato"/>
              </a:rPr>
              <a:t>berbeda</a:t>
            </a:r>
            <a:r>
              <a:rPr lang="en-ID" sz="1600" dirty="0">
                <a:solidFill>
                  <a:schemeClr val="tx1"/>
                </a:solidFill>
                <a:latin typeface="Bahnschrift" panose="020B0502040204020203" pitchFamily="34" charset="0"/>
                <a:ea typeface="Lato"/>
                <a:cs typeface="Lato"/>
                <a:sym typeface="Lato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43506865"/>
      </p:ext>
    </p:extLst>
  </p:cSld>
  <p:clrMapOvr>
    <a:masterClrMapping/>
  </p:clrMapOvr>
  <p:transition spd="slow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753D7-9CF9-48A0-A45A-F0089B1FA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00" y="367131"/>
            <a:ext cx="3711074" cy="515043"/>
          </a:xfrm>
        </p:spPr>
        <p:txBody>
          <a:bodyPr/>
          <a:lstStyle/>
          <a:p>
            <a:r>
              <a:rPr lang="en-US" sz="2400" dirty="0" err="1">
                <a:latin typeface="Bahnschrift" panose="020B0502040204020203" pitchFamily="34" charset="0"/>
              </a:rPr>
              <a:t>Fungsi</a:t>
            </a:r>
            <a:r>
              <a:rPr lang="en-US" sz="2400" dirty="0">
                <a:latin typeface="Bahnschrift" panose="020B0502040204020203" pitchFamily="34" charset="0"/>
              </a:rPr>
              <a:t> </a:t>
            </a:r>
            <a:r>
              <a:rPr lang="en-US" sz="2400" dirty="0" err="1">
                <a:latin typeface="Bahnschrift" panose="020B0502040204020203" pitchFamily="34" charset="0"/>
              </a:rPr>
              <a:t>dan</a:t>
            </a:r>
            <a:r>
              <a:rPr lang="en-US" sz="2400" dirty="0">
                <a:latin typeface="Bahnschrift" panose="020B0502040204020203" pitchFamily="34" charset="0"/>
              </a:rPr>
              <a:t> </a:t>
            </a:r>
            <a:r>
              <a:rPr lang="en-US" sz="2400" dirty="0" err="1">
                <a:latin typeface="Bahnschrift" panose="020B0502040204020203" pitchFamily="34" charset="0"/>
              </a:rPr>
              <a:t>atribut</a:t>
            </a:r>
            <a:r>
              <a:rPr lang="en-US" sz="2400" dirty="0">
                <a:latin typeface="Bahnschrift" panose="020B0502040204020203" pitchFamily="34" charset="0"/>
              </a:rPr>
              <a:t> Mesh</a:t>
            </a:r>
          </a:p>
        </p:txBody>
      </p:sp>
      <p:graphicFrame>
        <p:nvGraphicFramePr>
          <p:cNvPr id="3" name="Content Placeholder 3">
            <a:extLst>
              <a:ext uri="{FF2B5EF4-FFF2-40B4-BE49-F238E27FC236}">
                <a16:creationId xmlns:a16="http://schemas.microsoft.com/office/drawing/2014/main" id="{0A5247CB-6341-44F9-83BD-6CF42C751A4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0194933"/>
              </p:ext>
            </p:extLst>
          </p:nvPr>
        </p:nvGraphicFramePr>
        <p:xfrm>
          <a:off x="355600" y="1088390"/>
          <a:ext cx="6908800" cy="29667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2831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5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Fungsi</a:t>
                      </a:r>
                      <a:r>
                        <a:rPr lang="en-US" baseline="0" dirty="0"/>
                        <a:t> / </a:t>
                      </a:r>
                      <a:r>
                        <a:rPr lang="en-US" baseline="0" dirty="0" err="1"/>
                        <a:t>Properti</a:t>
                      </a:r>
                      <a:endParaRPr lang="en-US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Deksripsi</a:t>
                      </a:r>
                      <a:endParaRPr lang="en-US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position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Menentukan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posis</a:t>
                      </a:r>
                      <a:r>
                        <a:rPr lang="en-US" baseline="0" dirty="0" err="1"/>
                        <a:t>i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objek</a:t>
                      </a:r>
                      <a:r>
                        <a:rPr lang="en-US" baseline="0" dirty="0"/>
                        <a:t>, relative </a:t>
                      </a:r>
                      <a:r>
                        <a:rPr lang="en-US" baseline="0" dirty="0" err="1"/>
                        <a:t>terhadap</a:t>
                      </a:r>
                      <a:r>
                        <a:rPr lang="en-US" baseline="0" dirty="0"/>
                        <a:t> parent-</a:t>
                      </a:r>
                      <a:r>
                        <a:rPr lang="en-US" baseline="0" dirty="0" err="1"/>
                        <a:t>nya</a:t>
                      </a:r>
                      <a:r>
                        <a:rPr lang="en-US" baseline="0" dirty="0"/>
                        <a:t>.</a:t>
                      </a:r>
                      <a:endParaRPr lang="en-US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rotation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Merotasi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suatu</a:t>
                      </a:r>
                      <a:r>
                        <a:rPr lang="en-US" baseline="0" dirty="0"/>
                        <a:t> object </a:t>
                      </a:r>
                      <a:r>
                        <a:rPr lang="en-US" baseline="0" dirty="0" err="1"/>
                        <a:t>sesuai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sumbu</a:t>
                      </a:r>
                      <a:r>
                        <a:rPr lang="en-US" baseline="0" dirty="0"/>
                        <a:t> (axis).</a:t>
                      </a:r>
                      <a:endParaRPr lang="en-US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scale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Melakukan</a:t>
                      </a:r>
                      <a:r>
                        <a:rPr lang="en-US" dirty="0"/>
                        <a:t> scaling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pada</a:t>
                      </a:r>
                      <a:r>
                        <a:rPr lang="en-US" baseline="0" dirty="0"/>
                        <a:t> axis x, y, z object.</a:t>
                      </a:r>
                      <a:endParaRPr lang="en-US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translateX</a:t>
                      </a:r>
                      <a:r>
                        <a:rPr lang="en-US" dirty="0"/>
                        <a:t> (amount)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Menggeser</a:t>
                      </a:r>
                      <a:r>
                        <a:rPr lang="en-US" dirty="0"/>
                        <a:t> object </a:t>
                      </a:r>
                      <a:r>
                        <a:rPr lang="en-US" dirty="0" err="1"/>
                        <a:t>sebanyak</a:t>
                      </a:r>
                      <a:r>
                        <a:rPr lang="en-US" dirty="0"/>
                        <a:t> amount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pada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sumbu</a:t>
                      </a:r>
                      <a:r>
                        <a:rPr lang="en-US" baseline="0" dirty="0"/>
                        <a:t> x.</a:t>
                      </a:r>
                      <a:endParaRPr lang="en-US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translateY</a:t>
                      </a:r>
                      <a:r>
                        <a:rPr lang="en-US" baseline="0" dirty="0"/>
                        <a:t> (amount)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Menggeser</a:t>
                      </a:r>
                      <a:r>
                        <a:rPr lang="en-US" dirty="0"/>
                        <a:t> object </a:t>
                      </a:r>
                      <a:r>
                        <a:rPr lang="en-US" dirty="0" err="1"/>
                        <a:t>sebanyak</a:t>
                      </a:r>
                      <a:r>
                        <a:rPr lang="en-US" dirty="0"/>
                        <a:t> amount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pada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sumbu</a:t>
                      </a:r>
                      <a:r>
                        <a:rPr lang="en-US" baseline="0" dirty="0"/>
                        <a:t> y.</a:t>
                      </a:r>
                      <a:endParaRPr lang="en-US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translateZ</a:t>
                      </a:r>
                      <a:r>
                        <a:rPr lang="en-US" dirty="0"/>
                        <a:t> (amount)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Menggeser</a:t>
                      </a:r>
                      <a:r>
                        <a:rPr lang="en-US" dirty="0"/>
                        <a:t> object </a:t>
                      </a:r>
                      <a:r>
                        <a:rPr lang="en-US" dirty="0" err="1"/>
                        <a:t>sebanyak</a:t>
                      </a:r>
                      <a:r>
                        <a:rPr lang="en-US" dirty="0"/>
                        <a:t> amount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pada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sumbu</a:t>
                      </a:r>
                      <a:r>
                        <a:rPr lang="en-US" baseline="0" dirty="0"/>
                        <a:t> z.</a:t>
                      </a:r>
                      <a:endParaRPr lang="en-US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visible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Jika</a:t>
                      </a:r>
                      <a:r>
                        <a:rPr lang="en-US" dirty="0"/>
                        <a:t> di-set</a:t>
                      </a:r>
                      <a:r>
                        <a:rPr lang="en-US" baseline="0" dirty="0"/>
                        <a:t> FALSE, </a:t>
                      </a:r>
                      <a:r>
                        <a:rPr lang="en-US" baseline="0" dirty="0" err="1"/>
                        <a:t>maka</a:t>
                      </a:r>
                      <a:r>
                        <a:rPr lang="en-US" baseline="0" dirty="0"/>
                        <a:t> object </a:t>
                      </a:r>
                      <a:r>
                        <a:rPr lang="en-US" baseline="0" dirty="0" err="1"/>
                        <a:t>tidak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akan</a:t>
                      </a:r>
                      <a:r>
                        <a:rPr lang="en-US" baseline="0" dirty="0"/>
                        <a:t> di-render.</a:t>
                      </a:r>
                      <a:endParaRPr lang="en-US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8016554"/>
      </p:ext>
    </p:extLst>
  </p:cSld>
  <p:clrMapOvr>
    <a:masterClrMapping/>
  </p:clrMapOvr>
  <p:transition spd="slow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CC78682-7A1B-4795-AF8D-D8BA37EC8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48038"/>
            <a:ext cx="9388002" cy="811111"/>
          </a:xfrm>
        </p:spPr>
        <p:txBody>
          <a:bodyPr>
            <a:noAutofit/>
          </a:bodyPr>
          <a:lstStyle/>
          <a:p>
            <a:r>
              <a:rPr lang="en-US" sz="3000" dirty="0">
                <a:latin typeface="Bahnschrift" panose="020B0502040204020203" pitchFamily="34" charset="0"/>
              </a:rPr>
              <a:t>3. </a:t>
            </a:r>
            <a:r>
              <a:rPr lang="en-US" sz="3000" dirty="0" err="1">
                <a:latin typeface="Bahnschrift" panose="020B0502040204020203" pitchFamily="34" charset="0"/>
              </a:rPr>
              <a:t>Berbagai</a:t>
            </a:r>
            <a:r>
              <a:rPr lang="en-US" sz="3000" dirty="0">
                <a:latin typeface="Bahnschrift" panose="020B0502040204020203" pitchFamily="34" charset="0"/>
              </a:rPr>
              <a:t> </a:t>
            </a:r>
            <a:r>
              <a:rPr lang="en-US" sz="3000" dirty="0" err="1">
                <a:latin typeface="Bahnschrift" panose="020B0502040204020203" pitchFamily="34" charset="0"/>
              </a:rPr>
              <a:t>macam</a:t>
            </a:r>
            <a:r>
              <a:rPr lang="en-US" sz="3000" dirty="0">
                <a:latin typeface="Bahnschrift" panose="020B0502040204020203" pitchFamily="34" charset="0"/>
              </a:rPr>
              <a:t> </a:t>
            </a:r>
            <a:r>
              <a:rPr lang="en-US" sz="3000" dirty="0" err="1">
                <a:latin typeface="Bahnschrift" panose="020B0502040204020203" pitchFamily="34" charset="0"/>
              </a:rPr>
              <a:t>kamera</a:t>
            </a:r>
            <a:r>
              <a:rPr lang="en-US" sz="3000" dirty="0">
                <a:latin typeface="Bahnschrift" panose="020B0502040204020203" pitchFamily="34" charset="0"/>
              </a:rPr>
              <a:t>  </a:t>
            </a:r>
            <a:r>
              <a:rPr lang="en-US" sz="3000" dirty="0" err="1">
                <a:latin typeface="Bahnschrift" panose="020B0502040204020203" pitchFamily="34" charset="0"/>
              </a:rPr>
              <a:t>serta</a:t>
            </a:r>
            <a:r>
              <a:rPr lang="en-US" sz="3000" dirty="0">
                <a:latin typeface="Bahnschrift" panose="020B0502040204020203" pitchFamily="34" charset="0"/>
              </a:rPr>
              <a:t> </a:t>
            </a:r>
            <a:r>
              <a:rPr lang="en-US" sz="3000" dirty="0" err="1">
                <a:latin typeface="Bahnschrift" panose="020B0502040204020203" pitchFamily="34" charset="0"/>
              </a:rPr>
              <a:t>penggunaannya</a:t>
            </a:r>
            <a:endParaRPr lang="en-US" sz="3000" dirty="0">
              <a:latin typeface="Bahnschrift" panose="020B0502040204020203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59E5087-1555-4412-9C57-0A9682CD4AB4}"/>
              </a:ext>
            </a:extLst>
          </p:cNvPr>
          <p:cNvSpPr txBox="1">
            <a:spLocks/>
          </p:cNvSpPr>
          <p:nvPr/>
        </p:nvSpPr>
        <p:spPr>
          <a:xfrm>
            <a:off x="145104" y="1459149"/>
            <a:ext cx="7810500" cy="1927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Montserrat"/>
              <a:buNone/>
              <a:defRPr sz="13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Montserrat"/>
              <a:buNone/>
              <a:defRPr sz="13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Montserrat"/>
              <a:buNone/>
              <a:defRPr sz="13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Montserrat"/>
              <a:buNone/>
              <a:defRPr sz="13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Montserrat"/>
              <a:buNone/>
              <a:defRPr sz="13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Montserrat"/>
              <a:buNone/>
              <a:defRPr sz="13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Montserrat"/>
              <a:buNone/>
              <a:defRPr sz="13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Montserrat"/>
              <a:buNone/>
              <a:defRPr sz="13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Montserrat"/>
              <a:buNone/>
              <a:defRPr sz="13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/>
            <a:r>
              <a:rPr lang="en-US" sz="2000" dirty="0">
                <a:latin typeface="Bahnschrift" panose="020B0502040204020203" pitchFamily="34" charset="0"/>
              </a:rPr>
              <a:t>Pada Three.js </a:t>
            </a:r>
            <a:r>
              <a:rPr lang="en-US" sz="2000" dirty="0" err="1">
                <a:latin typeface="Bahnschrift" panose="020B0502040204020203" pitchFamily="34" charset="0"/>
              </a:rPr>
              <a:t>terdapat</a:t>
            </a:r>
            <a:r>
              <a:rPr lang="en-US" sz="2000" dirty="0">
                <a:latin typeface="Bahnschrift" panose="020B0502040204020203" pitchFamily="34" charset="0"/>
              </a:rPr>
              <a:t> 2 </a:t>
            </a:r>
            <a:r>
              <a:rPr lang="en-US" sz="2000" dirty="0" err="1">
                <a:latin typeface="Bahnschrift" panose="020B0502040204020203" pitchFamily="34" charset="0"/>
              </a:rPr>
              <a:t>tipe</a:t>
            </a:r>
            <a:r>
              <a:rPr lang="en-US" sz="2000" dirty="0">
                <a:latin typeface="Bahnschrift" panose="020B0502040204020203" pitchFamily="34" charset="0"/>
              </a:rPr>
              <a:t> </a:t>
            </a:r>
            <a:r>
              <a:rPr lang="en-US" sz="2000" dirty="0" err="1">
                <a:latin typeface="Bahnschrift" panose="020B0502040204020203" pitchFamily="34" charset="0"/>
              </a:rPr>
              <a:t>kamera</a:t>
            </a:r>
            <a:r>
              <a:rPr lang="en-US" sz="2000" dirty="0">
                <a:latin typeface="Bahnschrift" panose="020B0502040204020203" pitchFamily="34" charset="0"/>
              </a:rPr>
              <a:t>:</a:t>
            </a:r>
          </a:p>
          <a:p>
            <a:pPr lvl="1" indent="-457200" algn="l">
              <a:buFont typeface="Montserrat"/>
              <a:buAutoNum type="arabicPeriod"/>
            </a:pPr>
            <a:r>
              <a:rPr lang="en-US" sz="1800" dirty="0">
                <a:latin typeface="Bahnschrift" panose="020B0502040204020203" pitchFamily="34" charset="0"/>
              </a:rPr>
              <a:t>The orthographic camera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THREE.OrthographicCamera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800" dirty="0">
              <a:latin typeface="Bahnschrift" panose="020B0502040204020203" pitchFamily="34" charset="0"/>
            </a:endParaRPr>
          </a:p>
          <a:p>
            <a:pPr lvl="1" indent="-457200" algn="l">
              <a:buFont typeface="Montserrat"/>
              <a:buAutoNum type="arabicPeriod"/>
            </a:pPr>
            <a:r>
              <a:rPr lang="en-US" sz="1800" dirty="0">
                <a:latin typeface="Bahnschrift" panose="020B0502040204020203" pitchFamily="34" charset="0"/>
              </a:rPr>
              <a:t>The perspective camera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THREE.PerspectiveCamera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800" dirty="0">
              <a:latin typeface="Bahnschrift" panose="020B050204020402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1F72AED-26DD-4B06-912F-F695E0282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600" y="2571750"/>
            <a:ext cx="3498963" cy="19143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A6A9589-AE86-4194-BA2B-189DE983E7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0666" y="2571750"/>
            <a:ext cx="3625855" cy="191430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F754FBB-DC9C-4342-BE90-BD08A3A7D622}"/>
              </a:ext>
            </a:extLst>
          </p:cNvPr>
          <p:cNvSpPr txBox="1"/>
          <p:nvPr/>
        </p:nvSpPr>
        <p:spPr>
          <a:xfrm>
            <a:off x="736600" y="4617601"/>
            <a:ext cx="3498963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Bahnschrift" panose="020B0502040204020203" pitchFamily="34" charset="0"/>
              </a:rPr>
              <a:t>Perspective camera (most natural view)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6AD3C2-735B-4314-8ABF-6D0AD81707FD}"/>
              </a:ext>
            </a:extLst>
          </p:cNvPr>
          <p:cNvSpPr txBox="1"/>
          <p:nvPr/>
        </p:nvSpPr>
        <p:spPr>
          <a:xfrm>
            <a:off x="4380667" y="4617600"/>
            <a:ext cx="3574937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Bahnschrift" panose="020B0502040204020203" pitchFamily="34" charset="0"/>
              </a:rPr>
              <a:t>Orthographic camera</a:t>
            </a:r>
          </a:p>
        </p:txBody>
      </p:sp>
    </p:spTree>
    <p:extLst>
      <p:ext uri="{BB962C8B-B14F-4D97-AF65-F5344CB8AC3E}">
        <p14:creationId xmlns:p14="http://schemas.microsoft.com/office/powerpoint/2010/main" val="4045499583"/>
      </p:ext>
    </p:extLst>
  </p:cSld>
  <p:clrMapOvr>
    <a:masterClrMapping/>
  </p:clrMapOvr>
  <p:transition spd="slow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FC3D5D7-EB96-45B8-A94F-171B146AEF34}"/>
              </a:ext>
            </a:extLst>
          </p:cNvPr>
          <p:cNvSpPr txBox="1">
            <a:spLocks/>
          </p:cNvSpPr>
          <p:nvPr/>
        </p:nvSpPr>
        <p:spPr>
          <a:xfrm>
            <a:off x="127000" y="1478389"/>
            <a:ext cx="8763000" cy="3334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Montserrat"/>
              <a:buNone/>
              <a:defRPr sz="13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Montserrat"/>
              <a:buNone/>
              <a:defRPr sz="13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Montserrat"/>
              <a:buNone/>
              <a:defRPr sz="13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Montserrat"/>
              <a:buNone/>
              <a:defRPr sz="13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Montserrat"/>
              <a:buNone/>
              <a:defRPr sz="13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Montserrat"/>
              <a:buNone/>
              <a:defRPr sz="13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Montserrat"/>
              <a:buNone/>
              <a:defRPr sz="13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Montserrat"/>
              <a:buNone/>
              <a:defRPr sz="13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Montserrat"/>
              <a:buNone/>
              <a:defRPr sz="13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l"/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this.switchCamera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function() { </a:t>
            </a:r>
          </a:p>
          <a:p>
            <a:pPr marL="0" indent="0" algn="l"/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(camera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THREE.PerspectiveCamera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pPr marL="0" indent="0" algn="l"/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camera = new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THREE.OrthographicCamera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window.innerWidth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/ - 16,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window.innerWidth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/ 16, </a:t>
            </a:r>
          </a:p>
          <a:p>
            <a:pPr marL="0" indent="0" algn="l"/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   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window.innerHeight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/ 16,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window.innerHeight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/ - 16, -200, 500 ); </a:t>
            </a:r>
          </a:p>
          <a:p>
            <a:pPr marL="0" indent="0" algn="l"/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camera.position.x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120; </a:t>
            </a:r>
          </a:p>
          <a:p>
            <a:pPr marL="0" indent="0" algn="l"/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camera.position.y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60; </a:t>
            </a:r>
          </a:p>
          <a:p>
            <a:pPr marL="0" indent="0" algn="l"/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camera.position.z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180; </a:t>
            </a:r>
          </a:p>
          <a:p>
            <a:pPr marL="0" indent="0" algn="l"/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camera.lookAt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scene.position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0" indent="0" algn="l"/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this.perspective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"Orthographic"; </a:t>
            </a:r>
          </a:p>
          <a:p>
            <a:pPr marL="0" indent="0" algn="l"/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} else { </a:t>
            </a:r>
          </a:p>
          <a:p>
            <a:pPr marL="0" indent="0" algn="l"/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camera = new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THREE.PerspectiveCamera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(45,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window.innerWidth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/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window.innerHeight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0.1, 1000); </a:t>
            </a:r>
          </a:p>
          <a:p>
            <a:pPr marL="0" indent="0" algn="l"/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camera.position.x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120; </a:t>
            </a:r>
          </a:p>
          <a:p>
            <a:pPr marL="0" indent="0" algn="l"/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camera.position.y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60; </a:t>
            </a:r>
          </a:p>
          <a:p>
            <a:pPr marL="0" indent="0" algn="l"/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camera.position.z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180; </a:t>
            </a:r>
          </a:p>
          <a:p>
            <a:pPr marL="0" indent="0" algn="l"/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camera.lookAt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scene.position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0" indent="0" algn="l"/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this.perspective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"Perspective"; </a:t>
            </a:r>
          </a:p>
          <a:p>
            <a:pPr marL="0" indent="0" algn="l"/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</a:p>
          <a:p>
            <a:pPr marL="0" indent="0" algn="l"/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}; 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7135638D-60BD-4FF8-BDC8-0FBE6DF8F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" y="776715"/>
            <a:ext cx="3594100" cy="701674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Bahnschrift" panose="020B0502040204020203" pitchFamily="34" charset="0"/>
              </a:rPr>
              <a:t>Switching camera</a:t>
            </a:r>
          </a:p>
        </p:txBody>
      </p:sp>
    </p:spTree>
    <p:extLst>
      <p:ext uri="{BB962C8B-B14F-4D97-AF65-F5344CB8AC3E}">
        <p14:creationId xmlns:p14="http://schemas.microsoft.com/office/powerpoint/2010/main" val="590921287"/>
      </p:ext>
    </p:extLst>
  </p:cSld>
  <p:clrMapOvr>
    <a:masterClrMapping/>
  </p:clrMapOvr>
  <p:transition spd="slow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E097B05-9B0D-4D2E-B680-51E23E490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00" y="749301"/>
            <a:ext cx="5422900" cy="533400"/>
          </a:xfrm>
        </p:spPr>
        <p:txBody>
          <a:bodyPr/>
          <a:lstStyle/>
          <a:p>
            <a:r>
              <a:rPr lang="en-US" sz="2000" dirty="0">
                <a:latin typeface="Bahnschrift" panose="020B0502040204020203" pitchFamily="34" charset="0"/>
              </a:rPr>
              <a:t>Perspective Camera Arguments</a:t>
            </a: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1967BD37-A4CF-4DE7-A8FD-058547E9BE5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9287411"/>
              </p:ext>
            </p:extLst>
          </p:nvPr>
        </p:nvGraphicFramePr>
        <p:xfrm>
          <a:off x="571500" y="1300479"/>
          <a:ext cx="8216900" cy="33883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34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82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Argument</a:t>
                      </a:r>
                      <a:endParaRPr lang="en-US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Deskripsi</a:t>
                      </a:r>
                      <a:endParaRPr lang="en-US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fov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Field of view</a:t>
                      </a:r>
                      <a:r>
                        <a:rPr lang="en-US" baseline="0" dirty="0"/>
                        <a:t>, </a:t>
                      </a:r>
                      <a:r>
                        <a:rPr lang="en-US" baseline="0" dirty="0" err="1"/>
                        <a:t>bagian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dari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pemandangan</a:t>
                      </a:r>
                      <a:r>
                        <a:rPr lang="en-US" baseline="0" dirty="0"/>
                        <a:t> (scene) yang </a:t>
                      </a:r>
                      <a:r>
                        <a:rPr lang="en-US" baseline="0" dirty="0" err="1"/>
                        <a:t>dapat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terlihat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dari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posisi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kamera</a:t>
                      </a:r>
                      <a:r>
                        <a:rPr lang="en-US" baseline="0" dirty="0"/>
                        <a:t>. (Good default: 50)</a:t>
                      </a:r>
                    </a:p>
                    <a:p>
                      <a:r>
                        <a:rPr lang="en-US" baseline="0" dirty="0" err="1"/>
                        <a:t>Menentukan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fov</a:t>
                      </a:r>
                      <a:r>
                        <a:rPr lang="en-US" baseline="0" dirty="0"/>
                        <a:t> horizontal. </a:t>
                      </a:r>
                      <a:endParaRPr lang="en-US" i="1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aspect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Aspect</a:t>
                      </a:r>
                      <a:r>
                        <a:rPr lang="en-US" baseline="0" dirty="0"/>
                        <a:t> ratio </a:t>
                      </a:r>
                      <a:r>
                        <a:rPr lang="en-US" baseline="0" dirty="0" err="1"/>
                        <a:t>antara</a:t>
                      </a:r>
                      <a:r>
                        <a:rPr lang="en-US" baseline="0" dirty="0"/>
                        <a:t> horizontal </a:t>
                      </a:r>
                      <a:r>
                        <a:rPr lang="en-US" baseline="0" dirty="0" err="1"/>
                        <a:t>dan</a:t>
                      </a:r>
                      <a:r>
                        <a:rPr lang="en-US" baseline="0" dirty="0"/>
                        <a:t> vertical </a:t>
                      </a:r>
                      <a:r>
                        <a:rPr lang="en-US" baseline="0" dirty="0" err="1"/>
                        <a:t>dari</a:t>
                      </a:r>
                      <a:r>
                        <a:rPr lang="en-US" baseline="0" dirty="0"/>
                        <a:t> area yang </a:t>
                      </a:r>
                      <a:r>
                        <a:rPr lang="en-US" baseline="0" dirty="0" err="1"/>
                        <a:t>akan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menjadi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lokasi</a:t>
                      </a:r>
                      <a:r>
                        <a:rPr lang="en-US" baseline="0" dirty="0"/>
                        <a:t> render. (Good default: </a:t>
                      </a:r>
                      <a:r>
                        <a:rPr lang="en-US" baseline="0" dirty="0" err="1"/>
                        <a:t>window.innerWidth</a:t>
                      </a:r>
                      <a:r>
                        <a:rPr lang="en-US" baseline="0" dirty="0"/>
                        <a:t> / </a:t>
                      </a:r>
                      <a:r>
                        <a:rPr lang="en-US" baseline="0" dirty="0" err="1"/>
                        <a:t>window.innerHeight</a:t>
                      </a:r>
                      <a:r>
                        <a:rPr lang="en-US" baseline="0" dirty="0"/>
                        <a:t>)</a:t>
                      </a:r>
                    </a:p>
                    <a:p>
                      <a:r>
                        <a:rPr lang="en-US" dirty="0" err="1"/>
                        <a:t>Menentukan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fov</a:t>
                      </a:r>
                      <a:r>
                        <a:rPr lang="en-US" baseline="0" dirty="0"/>
                        <a:t> vertical.</a:t>
                      </a:r>
                      <a:endParaRPr lang="en-US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near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Menentukan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jarak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seberapa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dekat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dengan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kamera</a:t>
                      </a:r>
                      <a:r>
                        <a:rPr lang="en-US" baseline="0" dirty="0"/>
                        <a:t> yang </a:t>
                      </a:r>
                      <a:r>
                        <a:rPr lang="en-US" baseline="0" dirty="0" err="1"/>
                        <a:t>dapat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terlihat</a:t>
                      </a:r>
                      <a:r>
                        <a:rPr lang="en-US" baseline="0" dirty="0"/>
                        <a:t>. (Good default: 0.1)</a:t>
                      </a:r>
                      <a:endParaRPr lang="en-US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far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Menentukan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jarak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seberapa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jauh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dengan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kamera</a:t>
                      </a:r>
                      <a:r>
                        <a:rPr lang="en-US" baseline="0" dirty="0"/>
                        <a:t> yang </a:t>
                      </a:r>
                      <a:r>
                        <a:rPr lang="en-US" baseline="0" dirty="0" err="1"/>
                        <a:t>dapat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terlihat</a:t>
                      </a:r>
                      <a:r>
                        <a:rPr lang="en-US" baseline="0" dirty="0"/>
                        <a:t>. (Good default: 1000)</a:t>
                      </a:r>
                      <a:endParaRPr lang="en-US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zoom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Ukuran</a:t>
                      </a:r>
                      <a:r>
                        <a:rPr lang="en-US" baseline="0" dirty="0"/>
                        <a:t> z</a:t>
                      </a:r>
                      <a:r>
                        <a:rPr lang="en-US" dirty="0"/>
                        <a:t>oom</a:t>
                      </a:r>
                      <a:r>
                        <a:rPr lang="en-US" baseline="0" dirty="0"/>
                        <a:t> scene yang </a:t>
                      </a:r>
                      <a:r>
                        <a:rPr lang="en-US" baseline="0" dirty="0" err="1"/>
                        <a:t>akan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ditampilkan</a:t>
                      </a:r>
                      <a:r>
                        <a:rPr lang="en-US" baseline="0" dirty="0"/>
                        <a:t>. Jika </a:t>
                      </a:r>
                      <a:r>
                        <a:rPr lang="en-US" baseline="0" dirty="0" err="1"/>
                        <a:t>bernilai</a:t>
                      </a:r>
                      <a:r>
                        <a:rPr lang="en-US" baseline="0" dirty="0"/>
                        <a:t> &lt;1, zoom out. </a:t>
                      </a:r>
                      <a:r>
                        <a:rPr lang="en-US" baseline="0" dirty="0" err="1"/>
                        <a:t>Jika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bernilai</a:t>
                      </a:r>
                      <a:r>
                        <a:rPr lang="en-US" baseline="0" dirty="0"/>
                        <a:t> &gt;1, zoom in. (Good default: 1)</a:t>
                      </a:r>
                      <a:endParaRPr lang="en-US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1104100"/>
      </p:ext>
    </p:extLst>
  </p:cSld>
  <p:clrMapOvr>
    <a:masterClrMapping/>
  </p:clrMapOvr>
  <p:transition spd="slow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09D3EF4-8721-413C-9D41-6DC8AA0198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8138" y="758934"/>
            <a:ext cx="5847724" cy="4005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236249"/>
      </p:ext>
    </p:extLst>
  </p:cSld>
  <p:clrMapOvr>
    <a:masterClrMapping/>
  </p:clrMapOvr>
  <p:transition spd="slow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26"/>
          <p:cNvSpPr/>
          <p:nvPr/>
        </p:nvSpPr>
        <p:spPr>
          <a:xfrm>
            <a:off x="4038510" y="1078896"/>
            <a:ext cx="3769346" cy="3769346"/>
          </a:xfrm>
          <a:custGeom>
            <a:avLst/>
            <a:gdLst/>
            <a:ahLst/>
            <a:cxnLst/>
            <a:rect l="l" t="t" r="r" b="b"/>
            <a:pathLst>
              <a:path w="51399" h="51399" extrusionOk="0">
                <a:moveTo>
                  <a:pt x="25699" y="1"/>
                </a:moveTo>
                <a:cubicBezTo>
                  <a:pt x="18883" y="1"/>
                  <a:pt x="12347" y="2708"/>
                  <a:pt x="7527" y="7528"/>
                </a:cubicBezTo>
                <a:cubicBezTo>
                  <a:pt x="2708" y="12347"/>
                  <a:pt x="1" y="18883"/>
                  <a:pt x="1" y="25700"/>
                </a:cubicBezTo>
                <a:cubicBezTo>
                  <a:pt x="1" y="32516"/>
                  <a:pt x="2708" y="39052"/>
                  <a:pt x="7527" y="43873"/>
                </a:cubicBezTo>
                <a:cubicBezTo>
                  <a:pt x="12347" y="48692"/>
                  <a:pt x="18883" y="51399"/>
                  <a:pt x="25699" y="51399"/>
                </a:cubicBezTo>
                <a:cubicBezTo>
                  <a:pt x="32516" y="51399"/>
                  <a:pt x="39052" y="48692"/>
                  <a:pt x="43871" y="43873"/>
                </a:cubicBezTo>
                <a:cubicBezTo>
                  <a:pt x="48692" y="39052"/>
                  <a:pt x="51399" y="32516"/>
                  <a:pt x="51399" y="25700"/>
                </a:cubicBezTo>
                <a:cubicBezTo>
                  <a:pt x="51399" y="18883"/>
                  <a:pt x="48692" y="12347"/>
                  <a:pt x="43871" y="7528"/>
                </a:cubicBezTo>
                <a:cubicBezTo>
                  <a:pt x="39052" y="2708"/>
                  <a:pt x="32516" y="1"/>
                  <a:pt x="25699" y="1"/>
                </a:cubicBezTo>
                <a:close/>
              </a:path>
            </a:pathLst>
          </a:custGeom>
          <a:solidFill>
            <a:srgbClr val="FE9B2B">
              <a:alpha val="46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3" name="Google Shape;913;p26"/>
          <p:cNvSpPr/>
          <p:nvPr/>
        </p:nvSpPr>
        <p:spPr>
          <a:xfrm>
            <a:off x="1336157" y="295264"/>
            <a:ext cx="3769346" cy="3769346"/>
          </a:xfrm>
          <a:custGeom>
            <a:avLst/>
            <a:gdLst/>
            <a:ahLst/>
            <a:cxnLst/>
            <a:rect l="l" t="t" r="r" b="b"/>
            <a:pathLst>
              <a:path w="51399" h="51399" extrusionOk="0">
                <a:moveTo>
                  <a:pt x="25699" y="1"/>
                </a:moveTo>
                <a:cubicBezTo>
                  <a:pt x="18883" y="1"/>
                  <a:pt x="12347" y="2708"/>
                  <a:pt x="7527" y="7528"/>
                </a:cubicBezTo>
                <a:cubicBezTo>
                  <a:pt x="2708" y="12347"/>
                  <a:pt x="1" y="18883"/>
                  <a:pt x="1" y="25700"/>
                </a:cubicBezTo>
                <a:cubicBezTo>
                  <a:pt x="1" y="32516"/>
                  <a:pt x="2708" y="39052"/>
                  <a:pt x="7527" y="43873"/>
                </a:cubicBezTo>
                <a:cubicBezTo>
                  <a:pt x="12347" y="48692"/>
                  <a:pt x="18883" y="51399"/>
                  <a:pt x="25699" y="51399"/>
                </a:cubicBezTo>
                <a:cubicBezTo>
                  <a:pt x="32516" y="51399"/>
                  <a:pt x="39052" y="48692"/>
                  <a:pt x="43871" y="43873"/>
                </a:cubicBezTo>
                <a:cubicBezTo>
                  <a:pt x="48692" y="39052"/>
                  <a:pt x="51399" y="32516"/>
                  <a:pt x="51399" y="25700"/>
                </a:cubicBezTo>
                <a:cubicBezTo>
                  <a:pt x="51399" y="18883"/>
                  <a:pt x="48692" y="12347"/>
                  <a:pt x="43871" y="7528"/>
                </a:cubicBezTo>
                <a:cubicBezTo>
                  <a:pt x="39052" y="2708"/>
                  <a:pt x="32516" y="1"/>
                  <a:pt x="25699" y="1"/>
                </a:cubicBezTo>
                <a:close/>
              </a:path>
            </a:pathLst>
          </a:custGeom>
          <a:solidFill>
            <a:srgbClr val="99D7EF">
              <a:alpha val="562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6" name="Google Shape;916;p26"/>
          <p:cNvSpPr/>
          <p:nvPr/>
        </p:nvSpPr>
        <p:spPr>
          <a:xfrm>
            <a:off x="6507500" y="404525"/>
            <a:ext cx="1885125" cy="1885125"/>
          </a:xfrm>
          <a:custGeom>
            <a:avLst/>
            <a:gdLst/>
            <a:ahLst/>
            <a:cxnLst/>
            <a:rect l="l" t="t" r="r" b="b"/>
            <a:pathLst>
              <a:path w="75405" h="75405" extrusionOk="0">
                <a:moveTo>
                  <a:pt x="37634" y="0"/>
                </a:moveTo>
                <a:cubicBezTo>
                  <a:pt x="37270" y="0"/>
                  <a:pt x="36976" y="295"/>
                  <a:pt x="36976" y="657"/>
                </a:cubicBezTo>
                <a:cubicBezTo>
                  <a:pt x="36976" y="1021"/>
                  <a:pt x="37270" y="1315"/>
                  <a:pt x="37634" y="1315"/>
                </a:cubicBezTo>
                <a:lnTo>
                  <a:pt x="37702" y="1315"/>
                </a:lnTo>
                <a:cubicBezTo>
                  <a:pt x="38544" y="1315"/>
                  <a:pt x="39394" y="1345"/>
                  <a:pt x="40230" y="1401"/>
                </a:cubicBezTo>
                <a:cubicBezTo>
                  <a:pt x="40245" y="1403"/>
                  <a:pt x="40260" y="1403"/>
                  <a:pt x="40276" y="1403"/>
                </a:cubicBezTo>
                <a:cubicBezTo>
                  <a:pt x="40629" y="1401"/>
                  <a:pt x="40919" y="1121"/>
                  <a:pt x="40931" y="767"/>
                </a:cubicBezTo>
                <a:cubicBezTo>
                  <a:pt x="40942" y="415"/>
                  <a:pt x="40672" y="114"/>
                  <a:pt x="40320" y="90"/>
                </a:cubicBezTo>
                <a:cubicBezTo>
                  <a:pt x="39454" y="30"/>
                  <a:pt x="38574" y="0"/>
                  <a:pt x="37702" y="0"/>
                </a:cubicBezTo>
                <a:close/>
                <a:moveTo>
                  <a:pt x="34992" y="98"/>
                </a:moveTo>
                <a:cubicBezTo>
                  <a:pt x="34976" y="98"/>
                  <a:pt x="34960" y="99"/>
                  <a:pt x="34943" y="100"/>
                </a:cubicBezTo>
                <a:cubicBezTo>
                  <a:pt x="34052" y="164"/>
                  <a:pt x="33152" y="262"/>
                  <a:pt x="32269" y="389"/>
                </a:cubicBezTo>
                <a:cubicBezTo>
                  <a:pt x="31928" y="438"/>
                  <a:pt x="31682" y="742"/>
                  <a:pt x="31706" y="1086"/>
                </a:cubicBezTo>
                <a:cubicBezTo>
                  <a:pt x="31730" y="1430"/>
                  <a:pt x="32018" y="1697"/>
                  <a:pt x="32362" y="1697"/>
                </a:cubicBezTo>
                <a:cubicBezTo>
                  <a:pt x="32393" y="1697"/>
                  <a:pt x="32426" y="1695"/>
                  <a:pt x="32457" y="1691"/>
                </a:cubicBezTo>
                <a:cubicBezTo>
                  <a:pt x="33309" y="1568"/>
                  <a:pt x="34177" y="1473"/>
                  <a:pt x="35039" y="1411"/>
                </a:cubicBezTo>
                <a:cubicBezTo>
                  <a:pt x="35401" y="1385"/>
                  <a:pt x="35673" y="1070"/>
                  <a:pt x="35647" y="707"/>
                </a:cubicBezTo>
                <a:cubicBezTo>
                  <a:pt x="35622" y="362"/>
                  <a:pt x="35334" y="98"/>
                  <a:pt x="34992" y="98"/>
                </a:cubicBezTo>
                <a:close/>
                <a:moveTo>
                  <a:pt x="42905" y="362"/>
                </a:moveTo>
                <a:cubicBezTo>
                  <a:pt x="42581" y="362"/>
                  <a:pt x="42299" y="599"/>
                  <a:pt x="42253" y="928"/>
                </a:cubicBezTo>
                <a:cubicBezTo>
                  <a:pt x="42202" y="1288"/>
                  <a:pt x="42453" y="1621"/>
                  <a:pt x="42813" y="1671"/>
                </a:cubicBezTo>
                <a:cubicBezTo>
                  <a:pt x="43667" y="1792"/>
                  <a:pt x="44528" y="1943"/>
                  <a:pt x="45370" y="2124"/>
                </a:cubicBezTo>
                <a:cubicBezTo>
                  <a:pt x="45415" y="2134"/>
                  <a:pt x="45462" y="2139"/>
                  <a:pt x="45508" y="2139"/>
                </a:cubicBezTo>
                <a:cubicBezTo>
                  <a:pt x="45844" y="2137"/>
                  <a:pt x="46126" y="1884"/>
                  <a:pt x="46161" y="1550"/>
                </a:cubicBezTo>
                <a:cubicBezTo>
                  <a:pt x="46195" y="1215"/>
                  <a:pt x="45974" y="908"/>
                  <a:pt x="45646" y="838"/>
                </a:cubicBezTo>
                <a:cubicBezTo>
                  <a:pt x="44773" y="651"/>
                  <a:pt x="43882" y="493"/>
                  <a:pt x="42996" y="368"/>
                </a:cubicBezTo>
                <a:cubicBezTo>
                  <a:pt x="42965" y="364"/>
                  <a:pt x="42935" y="362"/>
                  <a:pt x="42905" y="362"/>
                </a:cubicBezTo>
                <a:close/>
                <a:moveTo>
                  <a:pt x="29768" y="852"/>
                </a:moveTo>
                <a:cubicBezTo>
                  <a:pt x="29720" y="852"/>
                  <a:pt x="29671" y="857"/>
                  <a:pt x="29622" y="868"/>
                </a:cubicBezTo>
                <a:cubicBezTo>
                  <a:pt x="28747" y="1059"/>
                  <a:pt x="27870" y="1284"/>
                  <a:pt x="27016" y="1537"/>
                </a:cubicBezTo>
                <a:cubicBezTo>
                  <a:pt x="26701" y="1629"/>
                  <a:pt x="26502" y="1937"/>
                  <a:pt x="26549" y="2262"/>
                </a:cubicBezTo>
                <a:cubicBezTo>
                  <a:pt x="26595" y="2585"/>
                  <a:pt x="26874" y="2825"/>
                  <a:pt x="27201" y="2825"/>
                </a:cubicBezTo>
                <a:cubicBezTo>
                  <a:pt x="27264" y="2825"/>
                  <a:pt x="27327" y="2816"/>
                  <a:pt x="27387" y="2797"/>
                </a:cubicBezTo>
                <a:cubicBezTo>
                  <a:pt x="28213" y="2554"/>
                  <a:pt x="29059" y="2337"/>
                  <a:pt x="29902" y="2153"/>
                </a:cubicBezTo>
                <a:cubicBezTo>
                  <a:pt x="30259" y="2078"/>
                  <a:pt x="30487" y="1725"/>
                  <a:pt x="30408" y="1369"/>
                </a:cubicBezTo>
                <a:cubicBezTo>
                  <a:pt x="30341" y="1061"/>
                  <a:pt x="30070" y="852"/>
                  <a:pt x="29768" y="852"/>
                </a:cubicBezTo>
                <a:close/>
                <a:moveTo>
                  <a:pt x="48088" y="1475"/>
                </a:moveTo>
                <a:cubicBezTo>
                  <a:pt x="47802" y="1475"/>
                  <a:pt x="47541" y="1663"/>
                  <a:pt x="47457" y="1949"/>
                </a:cubicBezTo>
                <a:cubicBezTo>
                  <a:pt x="47357" y="2290"/>
                  <a:pt x="47548" y="2650"/>
                  <a:pt x="47886" y="2758"/>
                </a:cubicBezTo>
                <a:cubicBezTo>
                  <a:pt x="48713" y="2999"/>
                  <a:pt x="49542" y="3274"/>
                  <a:pt x="50352" y="3573"/>
                </a:cubicBezTo>
                <a:cubicBezTo>
                  <a:pt x="50425" y="3601"/>
                  <a:pt x="50502" y="3614"/>
                  <a:pt x="50581" y="3615"/>
                </a:cubicBezTo>
                <a:cubicBezTo>
                  <a:pt x="50582" y="3615"/>
                  <a:pt x="50583" y="3615"/>
                  <a:pt x="50583" y="3615"/>
                </a:cubicBezTo>
                <a:cubicBezTo>
                  <a:pt x="50901" y="3615"/>
                  <a:pt x="51173" y="3387"/>
                  <a:pt x="51230" y="3074"/>
                </a:cubicBezTo>
                <a:cubicBezTo>
                  <a:pt x="51285" y="2760"/>
                  <a:pt x="51109" y="2451"/>
                  <a:pt x="50809" y="2340"/>
                </a:cubicBezTo>
                <a:cubicBezTo>
                  <a:pt x="49970" y="2030"/>
                  <a:pt x="49111" y="1746"/>
                  <a:pt x="48254" y="1497"/>
                </a:cubicBezTo>
                <a:cubicBezTo>
                  <a:pt x="48199" y="1482"/>
                  <a:pt x="48143" y="1475"/>
                  <a:pt x="48088" y="1475"/>
                </a:cubicBezTo>
                <a:close/>
                <a:moveTo>
                  <a:pt x="24687" y="2351"/>
                </a:moveTo>
                <a:cubicBezTo>
                  <a:pt x="24612" y="2351"/>
                  <a:pt x="24537" y="2363"/>
                  <a:pt x="24462" y="2390"/>
                </a:cubicBezTo>
                <a:cubicBezTo>
                  <a:pt x="23628" y="2704"/>
                  <a:pt x="22793" y="3052"/>
                  <a:pt x="21983" y="3424"/>
                </a:cubicBezTo>
                <a:cubicBezTo>
                  <a:pt x="21701" y="3553"/>
                  <a:pt x="21548" y="3860"/>
                  <a:pt x="21614" y="4162"/>
                </a:cubicBezTo>
                <a:cubicBezTo>
                  <a:pt x="21681" y="4464"/>
                  <a:pt x="21948" y="4679"/>
                  <a:pt x="22257" y="4679"/>
                </a:cubicBezTo>
                <a:cubicBezTo>
                  <a:pt x="22352" y="4679"/>
                  <a:pt x="22445" y="4658"/>
                  <a:pt x="22530" y="4620"/>
                </a:cubicBezTo>
                <a:cubicBezTo>
                  <a:pt x="23313" y="4259"/>
                  <a:pt x="24119" y="3924"/>
                  <a:pt x="24925" y="3622"/>
                </a:cubicBezTo>
                <a:cubicBezTo>
                  <a:pt x="25261" y="3492"/>
                  <a:pt x="25430" y="3115"/>
                  <a:pt x="25304" y="2777"/>
                </a:cubicBezTo>
                <a:cubicBezTo>
                  <a:pt x="25204" y="2514"/>
                  <a:pt x="24954" y="2351"/>
                  <a:pt x="24687" y="2351"/>
                </a:cubicBezTo>
                <a:close/>
                <a:moveTo>
                  <a:pt x="53027" y="3309"/>
                </a:moveTo>
                <a:cubicBezTo>
                  <a:pt x="52778" y="3309"/>
                  <a:pt x="52538" y="3452"/>
                  <a:pt x="52428" y="3694"/>
                </a:cubicBezTo>
                <a:cubicBezTo>
                  <a:pt x="52278" y="4024"/>
                  <a:pt x="52425" y="4414"/>
                  <a:pt x="52755" y="4564"/>
                </a:cubicBezTo>
                <a:cubicBezTo>
                  <a:pt x="53539" y="4921"/>
                  <a:pt x="54322" y="5311"/>
                  <a:pt x="55080" y="5725"/>
                </a:cubicBezTo>
                <a:cubicBezTo>
                  <a:pt x="55176" y="5778"/>
                  <a:pt x="55285" y="5805"/>
                  <a:pt x="55395" y="5805"/>
                </a:cubicBezTo>
                <a:cubicBezTo>
                  <a:pt x="55695" y="5805"/>
                  <a:pt x="55958" y="5601"/>
                  <a:pt x="56032" y="5310"/>
                </a:cubicBezTo>
                <a:cubicBezTo>
                  <a:pt x="56106" y="5019"/>
                  <a:pt x="55973" y="4714"/>
                  <a:pt x="55708" y="4570"/>
                </a:cubicBezTo>
                <a:cubicBezTo>
                  <a:pt x="54922" y="4142"/>
                  <a:pt x="54112" y="3737"/>
                  <a:pt x="53299" y="3368"/>
                </a:cubicBezTo>
                <a:cubicBezTo>
                  <a:pt x="53211" y="3328"/>
                  <a:pt x="53118" y="3309"/>
                  <a:pt x="53027" y="3309"/>
                </a:cubicBezTo>
                <a:close/>
                <a:moveTo>
                  <a:pt x="19896" y="4552"/>
                </a:moveTo>
                <a:cubicBezTo>
                  <a:pt x="19790" y="4552"/>
                  <a:pt x="19681" y="4578"/>
                  <a:pt x="19581" y="4633"/>
                </a:cubicBezTo>
                <a:cubicBezTo>
                  <a:pt x="18800" y="5063"/>
                  <a:pt x="18023" y="5526"/>
                  <a:pt x="17272" y="6011"/>
                </a:cubicBezTo>
                <a:cubicBezTo>
                  <a:pt x="17027" y="6169"/>
                  <a:pt x="16916" y="6470"/>
                  <a:pt x="16998" y="6749"/>
                </a:cubicBezTo>
                <a:cubicBezTo>
                  <a:pt x="17080" y="7029"/>
                  <a:pt x="17337" y="7220"/>
                  <a:pt x="17629" y="7221"/>
                </a:cubicBezTo>
                <a:cubicBezTo>
                  <a:pt x="17755" y="7221"/>
                  <a:pt x="17880" y="7185"/>
                  <a:pt x="17986" y="7116"/>
                </a:cubicBezTo>
                <a:cubicBezTo>
                  <a:pt x="18710" y="6648"/>
                  <a:pt x="19459" y="6200"/>
                  <a:pt x="20214" y="5786"/>
                </a:cubicBezTo>
                <a:cubicBezTo>
                  <a:pt x="20532" y="5612"/>
                  <a:pt x="20649" y="5212"/>
                  <a:pt x="20474" y="4893"/>
                </a:cubicBezTo>
                <a:cubicBezTo>
                  <a:pt x="20354" y="4675"/>
                  <a:pt x="20129" y="4552"/>
                  <a:pt x="19896" y="4552"/>
                </a:cubicBezTo>
                <a:close/>
                <a:moveTo>
                  <a:pt x="57672" y="5837"/>
                </a:moveTo>
                <a:cubicBezTo>
                  <a:pt x="57456" y="5837"/>
                  <a:pt x="57244" y="5944"/>
                  <a:pt x="57119" y="6139"/>
                </a:cubicBezTo>
                <a:cubicBezTo>
                  <a:pt x="56922" y="6445"/>
                  <a:pt x="57011" y="6852"/>
                  <a:pt x="57316" y="7049"/>
                </a:cubicBezTo>
                <a:cubicBezTo>
                  <a:pt x="58043" y="7514"/>
                  <a:pt x="58761" y="8012"/>
                  <a:pt x="59452" y="8529"/>
                </a:cubicBezTo>
                <a:cubicBezTo>
                  <a:pt x="59564" y="8612"/>
                  <a:pt x="59701" y="8658"/>
                  <a:pt x="59841" y="8658"/>
                </a:cubicBezTo>
                <a:cubicBezTo>
                  <a:pt x="59842" y="8658"/>
                  <a:pt x="59844" y="8658"/>
                  <a:pt x="59846" y="8658"/>
                </a:cubicBezTo>
                <a:lnTo>
                  <a:pt x="59846" y="8659"/>
                </a:lnTo>
                <a:cubicBezTo>
                  <a:pt x="60129" y="8659"/>
                  <a:pt x="60381" y="8478"/>
                  <a:pt x="60470" y="8209"/>
                </a:cubicBezTo>
                <a:cubicBezTo>
                  <a:pt x="60560" y="7940"/>
                  <a:pt x="60466" y="7644"/>
                  <a:pt x="60240" y="7474"/>
                </a:cubicBezTo>
                <a:cubicBezTo>
                  <a:pt x="59524" y="6940"/>
                  <a:pt x="58779" y="6424"/>
                  <a:pt x="58028" y="5942"/>
                </a:cubicBezTo>
                <a:cubicBezTo>
                  <a:pt x="57917" y="5871"/>
                  <a:pt x="57794" y="5837"/>
                  <a:pt x="57672" y="5837"/>
                </a:cubicBezTo>
                <a:close/>
                <a:moveTo>
                  <a:pt x="15473" y="7408"/>
                </a:moveTo>
                <a:cubicBezTo>
                  <a:pt x="15330" y="7408"/>
                  <a:pt x="15187" y="7454"/>
                  <a:pt x="15066" y="7550"/>
                </a:cubicBezTo>
                <a:cubicBezTo>
                  <a:pt x="14352" y="8086"/>
                  <a:pt x="13648" y="8655"/>
                  <a:pt x="12974" y="9242"/>
                </a:cubicBezTo>
                <a:cubicBezTo>
                  <a:pt x="12767" y="9422"/>
                  <a:pt x="12694" y="9711"/>
                  <a:pt x="12790" y="9969"/>
                </a:cubicBezTo>
                <a:cubicBezTo>
                  <a:pt x="12886" y="10226"/>
                  <a:pt x="13131" y="10395"/>
                  <a:pt x="13406" y="10395"/>
                </a:cubicBezTo>
                <a:cubicBezTo>
                  <a:pt x="13564" y="10395"/>
                  <a:pt x="13717" y="10339"/>
                  <a:pt x="13837" y="10235"/>
                </a:cubicBezTo>
                <a:cubicBezTo>
                  <a:pt x="14487" y="9668"/>
                  <a:pt x="15167" y="9118"/>
                  <a:pt x="15855" y="8601"/>
                </a:cubicBezTo>
                <a:cubicBezTo>
                  <a:pt x="16156" y="8387"/>
                  <a:pt x="16221" y="7966"/>
                  <a:pt x="15998" y="7670"/>
                </a:cubicBezTo>
                <a:cubicBezTo>
                  <a:pt x="15869" y="7498"/>
                  <a:pt x="15672" y="7408"/>
                  <a:pt x="15473" y="7408"/>
                </a:cubicBezTo>
                <a:close/>
                <a:moveTo>
                  <a:pt x="61907" y="9000"/>
                </a:moveTo>
                <a:cubicBezTo>
                  <a:pt x="61722" y="9000"/>
                  <a:pt x="61539" y="9077"/>
                  <a:pt x="61409" y="9228"/>
                </a:cubicBezTo>
                <a:cubicBezTo>
                  <a:pt x="61172" y="9503"/>
                  <a:pt x="61203" y="9919"/>
                  <a:pt x="61478" y="10156"/>
                </a:cubicBezTo>
                <a:cubicBezTo>
                  <a:pt x="62129" y="10719"/>
                  <a:pt x="62770" y="11313"/>
                  <a:pt x="63382" y="11923"/>
                </a:cubicBezTo>
                <a:cubicBezTo>
                  <a:pt x="63505" y="12045"/>
                  <a:pt x="63671" y="12115"/>
                  <a:pt x="63846" y="12115"/>
                </a:cubicBezTo>
                <a:lnTo>
                  <a:pt x="63846" y="12114"/>
                </a:lnTo>
                <a:cubicBezTo>
                  <a:pt x="64112" y="12114"/>
                  <a:pt x="64351" y="11953"/>
                  <a:pt x="64453" y="11707"/>
                </a:cubicBezTo>
                <a:cubicBezTo>
                  <a:pt x="64554" y="11461"/>
                  <a:pt x="64497" y="11178"/>
                  <a:pt x="64309" y="10990"/>
                </a:cubicBezTo>
                <a:cubicBezTo>
                  <a:pt x="63675" y="10359"/>
                  <a:pt x="63012" y="9742"/>
                  <a:pt x="62337" y="9160"/>
                </a:cubicBezTo>
                <a:cubicBezTo>
                  <a:pt x="62212" y="9053"/>
                  <a:pt x="62059" y="9000"/>
                  <a:pt x="61907" y="9000"/>
                </a:cubicBezTo>
                <a:close/>
                <a:moveTo>
                  <a:pt x="11466" y="10893"/>
                </a:moveTo>
                <a:cubicBezTo>
                  <a:pt x="11301" y="10893"/>
                  <a:pt x="11136" y="10955"/>
                  <a:pt x="11008" y="11078"/>
                </a:cubicBezTo>
                <a:cubicBezTo>
                  <a:pt x="10377" y="11711"/>
                  <a:pt x="9760" y="12374"/>
                  <a:pt x="9176" y="13049"/>
                </a:cubicBezTo>
                <a:cubicBezTo>
                  <a:pt x="9009" y="13245"/>
                  <a:pt x="8969" y="13519"/>
                  <a:pt x="9076" y="13753"/>
                </a:cubicBezTo>
                <a:cubicBezTo>
                  <a:pt x="9183" y="13987"/>
                  <a:pt x="9417" y="14137"/>
                  <a:pt x="9674" y="14138"/>
                </a:cubicBezTo>
                <a:cubicBezTo>
                  <a:pt x="9864" y="14138"/>
                  <a:pt x="10046" y="14055"/>
                  <a:pt x="10171" y="13910"/>
                </a:cubicBezTo>
                <a:cubicBezTo>
                  <a:pt x="10735" y="13258"/>
                  <a:pt x="11329" y="12618"/>
                  <a:pt x="11939" y="12007"/>
                </a:cubicBezTo>
                <a:cubicBezTo>
                  <a:pt x="12188" y="11748"/>
                  <a:pt x="12184" y="11338"/>
                  <a:pt x="11930" y="11085"/>
                </a:cubicBezTo>
                <a:cubicBezTo>
                  <a:pt x="11802" y="10957"/>
                  <a:pt x="11634" y="10893"/>
                  <a:pt x="11466" y="10893"/>
                </a:cubicBezTo>
                <a:close/>
                <a:moveTo>
                  <a:pt x="65651" y="12730"/>
                </a:moveTo>
                <a:cubicBezTo>
                  <a:pt x="65498" y="12730"/>
                  <a:pt x="65344" y="12783"/>
                  <a:pt x="65219" y="12892"/>
                </a:cubicBezTo>
                <a:cubicBezTo>
                  <a:pt x="64945" y="13130"/>
                  <a:pt x="64916" y="13545"/>
                  <a:pt x="65155" y="13820"/>
                </a:cubicBezTo>
                <a:cubicBezTo>
                  <a:pt x="65721" y="14470"/>
                  <a:pt x="66271" y="15148"/>
                  <a:pt x="66790" y="15838"/>
                </a:cubicBezTo>
                <a:cubicBezTo>
                  <a:pt x="66914" y="16003"/>
                  <a:pt x="67109" y="16099"/>
                  <a:pt x="67315" y="16099"/>
                </a:cubicBezTo>
                <a:lnTo>
                  <a:pt x="67317" y="16099"/>
                </a:lnTo>
                <a:cubicBezTo>
                  <a:pt x="67565" y="16099"/>
                  <a:pt x="67793" y="15958"/>
                  <a:pt x="67904" y="15734"/>
                </a:cubicBezTo>
                <a:cubicBezTo>
                  <a:pt x="68016" y="15512"/>
                  <a:pt x="67991" y="15246"/>
                  <a:pt x="67841" y="15046"/>
                </a:cubicBezTo>
                <a:cubicBezTo>
                  <a:pt x="67303" y="14332"/>
                  <a:pt x="66733" y="13628"/>
                  <a:pt x="66148" y="12956"/>
                </a:cubicBezTo>
                <a:cubicBezTo>
                  <a:pt x="66018" y="12806"/>
                  <a:pt x="65835" y="12730"/>
                  <a:pt x="65651" y="12730"/>
                </a:cubicBezTo>
                <a:close/>
                <a:moveTo>
                  <a:pt x="8017" y="14883"/>
                </a:moveTo>
                <a:cubicBezTo>
                  <a:pt x="7816" y="14883"/>
                  <a:pt x="7619" y="14974"/>
                  <a:pt x="7490" y="15147"/>
                </a:cubicBezTo>
                <a:cubicBezTo>
                  <a:pt x="6954" y="15863"/>
                  <a:pt x="6438" y="16607"/>
                  <a:pt x="5955" y="17360"/>
                </a:cubicBezTo>
                <a:cubicBezTo>
                  <a:pt x="5675" y="17796"/>
                  <a:pt x="5988" y="18371"/>
                  <a:pt x="6508" y="18372"/>
                </a:cubicBezTo>
                <a:cubicBezTo>
                  <a:pt x="6731" y="18372"/>
                  <a:pt x="6941" y="18258"/>
                  <a:pt x="7062" y="18069"/>
                </a:cubicBezTo>
                <a:cubicBezTo>
                  <a:pt x="7527" y="17343"/>
                  <a:pt x="8026" y="16625"/>
                  <a:pt x="8543" y="15935"/>
                </a:cubicBezTo>
                <a:cubicBezTo>
                  <a:pt x="8760" y="15644"/>
                  <a:pt x="8700" y="15232"/>
                  <a:pt x="8410" y="15014"/>
                </a:cubicBezTo>
                <a:cubicBezTo>
                  <a:pt x="8292" y="14926"/>
                  <a:pt x="8154" y="14883"/>
                  <a:pt x="8017" y="14883"/>
                </a:cubicBezTo>
                <a:close/>
                <a:moveTo>
                  <a:pt x="68828" y="16948"/>
                </a:moveTo>
                <a:cubicBezTo>
                  <a:pt x="68705" y="16948"/>
                  <a:pt x="68582" y="16982"/>
                  <a:pt x="68472" y="17054"/>
                </a:cubicBezTo>
                <a:cubicBezTo>
                  <a:pt x="68166" y="17252"/>
                  <a:pt x="68079" y="17660"/>
                  <a:pt x="68278" y="17965"/>
                </a:cubicBezTo>
                <a:cubicBezTo>
                  <a:pt x="68744" y="18688"/>
                  <a:pt x="69192" y="19437"/>
                  <a:pt x="69608" y="20193"/>
                </a:cubicBezTo>
                <a:cubicBezTo>
                  <a:pt x="69723" y="20403"/>
                  <a:pt x="69945" y="20534"/>
                  <a:pt x="70184" y="20534"/>
                </a:cubicBezTo>
                <a:lnTo>
                  <a:pt x="70186" y="20534"/>
                </a:lnTo>
                <a:cubicBezTo>
                  <a:pt x="70686" y="20534"/>
                  <a:pt x="71002" y="19997"/>
                  <a:pt x="70761" y="19559"/>
                </a:cubicBezTo>
                <a:cubicBezTo>
                  <a:pt x="70330" y="18776"/>
                  <a:pt x="69866" y="17999"/>
                  <a:pt x="69382" y="17251"/>
                </a:cubicBezTo>
                <a:cubicBezTo>
                  <a:pt x="69256" y="17055"/>
                  <a:pt x="69044" y="16948"/>
                  <a:pt x="68828" y="16948"/>
                </a:cubicBezTo>
                <a:close/>
                <a:moveTo>
                  <a:pt x="5160" y="19332"/>
                </a:moveTo>
                <a:cubicBezTo>
                  <a:pt x="4927" y="19332"/>
                  <a:pt x="4701" y="19456"/>
                  <a:pt x="4582" y="19674"/>
                </a:cubicBezTo>
                <a:cubicBezTo>
                  <a:pt x="4154" y="20460"/>
                  <a:pt x="3748" y="21271"/>
                  <a:pt x="3378" y="22083"/>
                </a:cubicBezTo>
                <a:cubicBezTo>
                  <a:pt x="3180" y="22519"/>
                  <a:pt x="3498" y="23014"/>
                  <a:pt x="3976" y="23015"/>
                </a:cubicBezTo>
                <a:cubicBezTo>
                  <a:pt x="4234" y="23015"/>
                  <a:pt x="4468" y="22864"/>
                  <a:pt x="4574" y="22629"/>
                </a:cubicBezTo>
                <a:cubicBezTo>
                  <a:pt x="4932" y="21844"/>
                  <a:pt x="5324" y="21062"/>
                  <a:pt x="5737" y="20304"/>
                </a:cubicBezTo>
                <a:cubicBezTo>
                  <a:pt x="5910" y="19986"/>
                  <a:pt x="5793" y="19586"/>
                  <a:pt x="5474" y="19413"/>
                </a:cubicBezTo>
                <a:cubicBezTo>
                  <a:pt x="5374" y="19358"/>
                  <a:pt x="5266" y="19332"/>
                  <a:pt x="5160" y="19332"/>
                </a:cubicBezTo>
                <a:close/>
                <a:moveTo>
                  <a:pt x="71375" y="21582"/>
                </a:moveTo>
                <a:cubicBezTo>
                  <a:pt x="71283" y="21582"/>
                  <a:pt x="71189" y="21601"/>
                  <a:pt x="71100" y="21642"/>
                </a:cubicBezTo>
                <a:cubicBezTo>
                  <a:pt x="70772" y="21793"/>
                  <a:pt x="70628" y="22181"/>
                  <a:pt x="70775" y="22510"/>
                </a:cubicBezTo>
                <a:cubicBezTo>
                  <a:pt x="71137" y="23294"/>
                  <a:pt x="71473" y="24100"/>
                  <a:pt x="71774" y="24904"/>
                </a:cubicBezTo>
                <a:cubicBezTo>
                  <a:pt x="71872" y="25160"/>
                  <a:pt x="72117" y="25329"/>
                  <a:pt x="72391" y="25329"/>
                </a:cubicBezTo>
                <a:cubicBezTo>
                  <a:pt x="72850" y="25328"/>
                  <a:pt x="73167" y="24870"/>
                  <a:pt x="73006" y="24440"/>
                </a:cubicBezTo>
                <a:cubicBezTo>
                  <a:pt x="72692" y="23607"/>
                  <a:pt x="72345" y="22772"/>
                  <a:pt x="71970" y="21960"/>
                </a:cubicBezTo>
                <a:cubicBezTo>
                  <a:pt x="71859" y="21722"/>
                  <a:pt x="71622" y="21582"/>
                  <a:pt x="71375" y="21582"/>
                </a:cubicBezTo>
                <a:close/>
                <a:moveTo>
                  <a:pt x="2971" y="24130"/>
                </a:moveTo>
                <a:cubicBezTo>
                  <a:pt x="2699" y="24130"/>
                  <a:pt x="2444" y="24300"/>
                  <a:pt x="2349" y="24573"/>
                </a:cubicBezTo>
                <a:cubicBezTo>
                  <a:pt x="2039" y="25411"/>
                  <a:pt x="1754" y="26271"/>
                  <a:pt x="1504" y="27129"/>
                </a:cubicBezTo>
                <a:cubicBezTo>
                  <a:pt x="1381" y="27549"/>
                  <a:pt x="1697" y="27969"/>
                  <a:pt x="2135" y="27970"/>
                </a:cubicBezTo>
                <a:cubicBezTo>
                  <a:pt x="2428" y="27969"/>
                  <a:pt x="2684" y="27776"/>
                  <a:pt x="2766" y="27496"/>
                </a:cubicBezTo>
                <a:cubicBezTo>
                  <a:pt x="3007" y="26669"/>
                  <a:pt x="3282" y="25839"/>
                  <a:pt x="3582" y="25031"/>
                </a:cubicBezTo>
                <a:cubicBezTo>
                  <a:pt x="3718" y="24688"/>
                  <a:pt x="3545" y="24300"/>
                  <a:pt x="3199" y="24171"/>
                </a:cubicBezTo>
                <a:cubicBezTo>
                  <a:pt x="3124" y="24143"/>
                  <a:pt x="3047" y="24130"/>
                  <a:pt x="2971" y="24130"/>
                </a:cubicBezTo>
                <a:close/>
                <a:moveTo>
                  <a:pt x="73229" y="26514"/>
                </a:moveTo>
                <a:cubicBezTo>
                  <a:pt x="73167" y="26514"/>
                  <a:pt x="73104" y="26523"/>
                  <a:pt x="73042" y="26541"/>
                </a:cubicBezTo>
                <a:cubicBezTo>
                  <a:pt x="72691" y="26645"/>
                  <a:pt x="72493" y="27016"/>
                  <a:pt x="72600" y="27365"/>
                </a:cubicBezTo>
                <a:cubicBezTo>
                  <a:pt x="72845" y="28194"/>
                  <a:pt x="73062" y="29040"/>
                  <a:pt x="73245" y="29879"/>
                </a:cubicBezTo>
                <a:cubicBezTo>
                  <a:pt x="73312" y="30181"/>
                  <a:pt x="73579" y="30396"/>
                  <a:pt x="73887" y="30397"/>
                </a:cubicBezTo>
                <a:cubicBezTo>
                  <a:pt x="74307" y="30396"/>
                  <a:pt x="74619" y="30009"/>
                  <a:pt x="74530" y="29599"/>
                </a:cubicBezTo>
                <a:cubicBezTo>
                  <a:pt x="74341" y="28728"/>
                  <a:pt x="74114" y="27852"/>
                  <a:pt x="73861" y="26992"/>
                </a:cubicBezTo>
                <a:cubicBezTo>
                  <a:pt x="73779" y="26702"/>
                  <a:pt x="73515" y="26514"/>
                  <a:pt x="73229" y="26514"/>
                </a:cubicBezTo>
                <a:close/>
                <a:moveTo>
                  <a:pt x="1486" y="29218"/>
                </a:moveTo>
                <a:cubicBezTo>
                  <a:pt x="1183" y="29218"/>
                  <a:pt x="910" y="29428"/>
                  <a:pt x="844" y="29737"/>
                </a:cubicBezTo>
                <a:cubicBezTo>
                  <a:pt x="656" y="30609"/>
                  <a:pt x="498" y="31500"/>
                  <a:pt x="373" y="32386"/>
                </a:cubicBezTo>
                <a:cubicBezTo>
                  <a:pt x="317" y="32782"/>
                  <a:pt x="625" y="33135"/>
                  <a:pt x="1024" y="33135"/>
                </a:cubicBezTo>
                <a:cubicBezTo>
                  <a:pt x="1351" y="33135"/>
                  <a:pt x="1629" y="32893"/>
                  <a:pt x="1675" y="32570"/>
                </a:cubicBezTo>
                <a:cubicBezTo>
                  <a:pt x="1796" y="31715"/>
                  <a:pt x="1948" y="30855"/>
                  <a:pt x="2130" y="30014"/>
                </a:cubicBezTo>
                <a:cubicBezTo>
                  <a:pt x="2206" y="29659"/>
                  <a:pt x="1980" y="29309"/>
                  <a:pt x="1625" y="29233"/>
                </a:cubicBezTo>
                <a:cubicBezTo>
                  <a:pt x="1579" y="29223"/>
                  <a:pt x="1532" y="29218"/>
                  <a:pt x="1486" y="29218"/>
                </a:cubicBezTo>
                <a:close/>
                <a:moveTo>
                  <a:pt x="74362" y="31682"/>
                </a:moveTo>
                <a:cubicBezTo>
                  <a:pt x="74331" y="31682"/>
                  <a:pt x="74299" y="31684"/>
                  <a:pt x="74267" y="31688"/>
                </a:cubicBezTo>
                <a:cubicBezTo>
                  <a:pt x="73908" y="31741"/>
                  <a:pt x="73659" y="32074"/>
                  <a:pt x="73711" y="32433"/>
                </a:cubicBezTo>
                <a:cubicBezTo>
                  <a:pt x="73834" y="33283"/>
                  <a:pt x="73928" y="34152"/>
                  <a:pt x="73993" y="35015"/>
                </a:cubicBezTo>
                <a:cubicBezTo>
                  <a:pt x="74017" y="35359"/>
                  <a:pt x="74303" y="35624"/>
                  <a:pt x="74647" y="35625"/>
                </a:cubicBezTo>
                <a:cubicBezTo>
                  <a:pt x="74663" y="35625"/>
                  <a:pt x="74680" y="35624"/>
                  <a:pt x="74695" y="35623"/>
                </a:cubicBezTo>
                <a:cubicBezTo>
                  <a:pt x="75058" y="35597"/>
                  <a:pt x="75331" y="35281"/>
                  <a:pt x="75304" y="34920"/>
                </a:cubicBezTo>
                <a:cubicBezTo>
                  <a:pt x="75237" y="34024"/>
                  <a:pt x="75140" y="33125"/>
                  <a:pt x="75012" y="32245"/>
                </a:cubicBezTo>
                <a:cubicBezTo>
                  <a:pt x="74965" y="31918"/>
                  <a:pt x="74684" y="31682"/>
                  <a:pt x="74362" y="31682"/>
                </a:cubicBezTo>
                <a:close/>
                <a:moveTo>
                  <a:pt x="746" y="34455"/>
                </a:moveTo>
                <a:cubicBezTo>
                  <a:pt x="406" y="34455"/>
                  <a:pt x="119" y="34717"/>
                  <a:pt x="92" y="35062"/>
                </a:cubicBezTo>
                <a:cubicBezTo>
                  <a:pt x="31" y="35934"/>
                  <a:pt x="0" y="36823"/>
                  <a:pt x="0" y="37697"/>
                </a:cubicBezTo>
                <a:lnTo>
                  <a:pt x="0" y="37748"/>
                </a:lnTo>
                <a:cubicBezTo>
                  <a:pt x="0" y="38112"/>
                  <a:pt x="295" y="38405"/>
                  <a:pt x="659" y="38405"/>
                </a:cubicBezTo>
                <a:cubicBezTo>
                  <a:pt x="1021" y="38405"/>
                  <a:pt x="1316" y="38112"/>
                  <a:pt x="1316" y="37748"/>
                </a:cubicBezTo>
                <a:lnTo>
                  <a:pt x="1316" y="37702"/>
                </a:lnTo>
                <a:cubicBezTo>
                  <a:pt x="1316" y="36853"/>
                  <a:pt x="1345" y="35995"/>
                  <a:pt x="1404" y="35152"/>
                </a:cubicBezTo>
                <a:cubicBezTo>
                  <a:pt x="1425" y="34791"/>
                  <a:pt x="1153" y="34481"/>
                  <a:pt x="793" y="34457"/>
                </a:cubicBezTo>
                <a:cubicBezTo>
                  <a:pt x="777" y="34456"/>
                  <a:pt x="761" y="34455"/>
                  <a:pt x="746" y="34455"/>
                </a:cubicBezTo>
                <a:close/>
                <a:moveTo>
                  <a:pt x="74747" y="36952"/>
                </a:moveTo>
                <a:cubicBezTo>
                  <a:pt x="74384" y="36952"/>
                  <a:pt x="74089" y="37246"/>
                  <a:pt x="74089" y="37609"/>
                </a:cubicBezTo>
                <a:lnTo>
                  <a:pt x="74089" y="37703"/>
                </a:lnTo>
                <a:cubicBezTo>
                  <a:pt x="74089" y="38566"/>
                  <a:pt x="74059" y="39439"/>
                  <a:pt x="73998" y="40298"/>
                </a:cubicBezTo>
                <a:cubicBezTo>
                  <a:pt x="73973" y="40660"/>
                  <a:pt x="74245" y="40974"/>
                  <a:pt x="74608" y="41001"/>
                </a:cubicBezTo>
                <a:cubicBezTo>
                  <a:pt x="74624" y="41002"/>
                  <a:pt x="74639" y="41002"/>
                  <a:pt x="74655" y="41002"/>
                </a:cubicBezTo>
                <a:cubicBezTo>
                  <a:pt x="75000" y="41001"/>
                  <a:pt x="75285" y="40735"/>
                  <a:pt x="75311" y="40391"/>
                </a:cubicBezTo>
                <a:cubicBezTo>
                  <a:pt x="75373" y="39501"/>
                  <a:pt x="75405" y="38596"/>
                  <a:pt x="75405" y="37703"/>
                </a:cubicBezTo>
                <a:lnTo>
                  <a:pt x="75405" y="37609"/>
                </a:lnTo>
                <a:cubicBezTo>
                  <a:pt x="75405" y="37246"/>
                  <a:pt x="75110" y="36952"/>
                  <a:pt x="74747" y="36952"/>
                </a:cubicBezTo>
                <a:close/>
                <a:moveTo>
                  <a:pt x="754" y="39733"/>
                </a:moveTo>
                <a:cubicBezTo>
                  <a:pt x="739" y="39733"/>
                  <a:pt x="723" y="39734"/>
                  <a:pt x="707" y="39735"/>
                </a:cubicBezTo>
                <a:cubicBezTo>
                  <a:pt x="345" y="39760"/>
                  <a:pt x="72" y="40075"/>
                  <a:pt x="99" y="40438"/>
                </a:cubicBezTo>
                <a:cubicBezTo>
                  <a:pt x="163" y="41331"/>
                  <a:pt x="259" y="42230"/>
                  <a:pt x="386" y="43113"/>
                </a:cubicBezTo>
                <a:cubicBezTo>
                  <a:pt x="432" y="43435"/>
                  <a:pt x="710" y="43676"/>
                  <a:pt x="1035" y="43677"/>
                </a:cubicBezTo>
                <a:cubicBezTo>
                  <a:pt x="1068" y="43676"/>
                  <a:pt x="1099" y="43674"/>
                  <a:pt x="1130" y="43670"/>
                </a:cubicBezTo>
                <a:cubicBezTo>
                  <a:pt x="1489" y="43618"/>
                  <a:pt x="1738" y="43284"/>
                  <a:pt x="1687" y="42925"/>
                </a:cubicBezTo>
                <a:cubicBezTo>
                  <a:pt x="1565" y="42074"/>
                  <a:pt x="1472" y="41206"/>
                  <a:pt x="1410" y="40343"/>
                </a:cubicBezTo>
                <a:cubicBezTo>
                  <a:pt x="1385" y="39997"/>
                  <a:pt x="1096" y="39733"/>
                  <a:pt x="754" y="39733"/>
                </a:cubicBezTo>
                <a:close/>
                <a:moveTo>
                  <a:pt x="74373" y="42311"/>
                </a:moveTo>
                <a:cubicBezTo>
                  <a:pt x="74050" y="42311"/>
                  <a:pt x="73768" y="42550"/>
                  <a:pt x="73723" y="42880"/>
                </a:cubicBezTo>
                <a:cubicBezTo>
                  <a:pt x="73602" y="43736"/>
                  <a:pt x="73448" y="44595"/>
                  <a:pt x="73266" y="45435"/>
                </a:cubicBezTo>
                <a:cubicBezTo>
                  <a:pt x="73178" y="45845"/>
                  <a:pt x="73490" y="46232"/>
                  <a:pt x="73909" y="46232"/>
                </a:cubicBezTo>
                <a:cubicBezTo>
                  <a:pt x="74219" y="46231"/>
                  <a:pt x="74485" y="46015"/>
                  <a:pt x="74550" y="45713"/>
                </a:cubicBezTo>
                <a:cubicBezTo>
                  <a:pt x="74739" y="44843"/>
                  <a:pt x="74898" y="43952"/>
                  <a:pt x="75025" y="43065"/>
                </a:cubicBezTo>
                <a:cubicBezTo>
                  <a:pt x="75079" y="42705"/>
                  <a:pt x="74828" y="42369"/>
                  <a:pt x="74467" y="42318"/>
                </a:cubicBezTo>
                <a:cubicBezTo>
                  <a:pt x="74435" y="42313"/>
                  <a:pt x="74404" y="42311"/>
                  <a:pt x="74373" y="42311"/>
                </a:cubicBezTo>
                <a:close/>
                <a:moveTo>
                  <a:pt x="1505" y="44962"/>
                </a:moveTo>
                <a:cubicBezTo>
                  <a:pt x="1459" y="44962"/>
                  <a:pt x="1413" y="44967"/>
                  <a:pt x="1366" y="44977"/>
                </a:cubicBezTo>
                <a:cubicBezTo>
                  <a:pt x="1011" y="45055"/>
                  <a:pt x="786" y="45405"/>
                  <a:pt x="864" y="45760"/>
                </a:cubicBezTo>
                <a:cubicBezTo>
                  <a:pt x="1054" y="46634"/>
                  <a:pt x="1278" y="47510"/>
                  <a:pt x="1530" y="48367"/>
                </a:cubicBezTo>
                <a:cubicBezTo>
                  <a:pt x="1613" y="48647"/>
                  <a:pt x="1869" y="48839"/>
                  <a:pt x="2161" y="48840"/>
                </a:cubicBezTo>
                <a:cubicBezTo>
                  <a:pt x="2600" y="48839"/>
                  <a:pt x="2916" y="48417"/>
                  <a:pt x="2792" y="47996"/>
                </a:cubicBezTo>
                <a:cubicBezTo>
                  <a:pt x="2549" y="47169"/>
                  <a:pt x="2333" y="46323"/>
                  <a:pt x="2149" y="45481"/>
                </a:cubicBezTo>
                <a:cubicBezTo>
                  <a:pt x="2081" y="45173"/>
                  <a:pt x="1808" y="44962"/>
                  <a:pt x="1505" y="44962"/>
                </a:cubicBezTo>
                <a:close/>
                <a:moveTo>
                  <a:pt x="73256" y="47479"/>
                </a:moveTo>
                <a:cubicBezTo>
                  <a:pt x="72971" y="47479"/>
                  <a:pt x="72710" y="47665"/>
                  <a:pt x="72626" y="47953"/>
                </a:cubicBezTo>
                <a:cubicBezTo>
                  <a:pt x="72383" y="48779"/>
                  <a:pt x="72108" y="49608"/>
                  <a:pt x="71806" y="50416"/>
                </a:cubicBezTo>
                <a:cubicBezTo>
                  <a:pt x="71648" y="50846"/>
                  <a:pt x="71965" y="51302"/>
                  <a:pt x="72423" y="51303"/>
                </a:cubicBezTo>
                <a:cubicBezTo>
                  <a:pt x="72698" y="51303"/>
                  <a:pt x="72944" y="51132"/>
                  <a:pt x="73039" y="50875"/>
                </a:cubicBezTo>
                <a:cubicBezTo>
                  <a:pt x="73352" y="50037"/>
                  <a:pt x="73637" y="49178"/>
                  <a:pt x="73888" y="48322"/>
                </a:cubicBezTo>
                <a:cubicBezTo>
                  <a:pt x="73990" y="47973"/>
                  <a:pt x="73790" y="47607"/>
                  <a:pt x="73442" y="47506"/>
                </a:cubicBezTo>
                <a:cubicBezTo>
                  <a:pt x="73380" y="47488"/>
                  <a:pt x="73317" y="47479"/>
                  <a:pt x="73256" y="47479"/>
                </a:cubicBezTo>
                <a:close/>
                <a:moveTo>
                  <a:pt x="3000" y="50036"/>
                </a:moveTo>
                <a:cubicBezTo>
                  <a:pt x="2923" y="50036"/>
                  <a:pt x="2845" y="50050"/>
                  <a:pt x="2769" y="50078"/>
                </a:cubicBezTo>
                <a:cubicBezTo>
                  <a:pt x="2431" y="50205"/>
                  <a:pt x="2258" y="50580"/>
                  <a:pt x="2382" y="50919"/>
                </a:cubicBezTo>
                <a:cubicBezTo>
                  <a:pt x="2695" y="51755"/>
                  <a:pt x="3042" y="52590"/>
                  <a:pt x="3415" y="53402"/>
                </a:cubicBezTo>
                <a:cubicBezTo>
                  <a:pt x="3521" y="53636"/>
                  <a:pt x="3755" y="53785"/>
                  <a:pt x="4012" y="53785"/>
                </a:cubicBezTo>
                <a:cubicBezTo>
                  <a:pt x="4491" y="53784"/>
                  <a:pt x="4808" y="53289"/>
                  <a:pt x="4610" y="52854"/>
                </a:cubicBezTo>
                <a:cubicBezTo>
                  <a:pt x="4250" y="52070"/>
                  <a:pt x="3916" y="51265"/>
                  <a:pt x="3613" y="50458"/>
                </a:cubicBezTo>
                <a:cubicBezTo>
                  <a:pt x="3513" y="50197"/>
                  <a:pt x="3264" y="50036"/>
                  <a:pt x="3000" y="50036"/>
                </a:cubicBezTo>
                <a:close/>
                <a:moveTo>
                  <a:pt x="71409" y="52432"/>
                </a:moveTo>
                <a:cubicBezTo>
                  <a:pt x="71160" y="52432"/>
                  <a:pt x="70921" y="52575"/>
                  <a:pt x="70811" y="52816"/>
                </a:cubicBezTo>
                <a:cubicBezTo>
                  <a:pt x="70453" y="53601"/>
                  <a:pt x="70061" y="54383"/>
                  <a:pt x="69647" y="55140"/>
                </a:cubicBezTo>
                <a:cubicBezTo>
                  <a:pt x="69407" y="55578"/>
                  <a:pt x="69724" y="56113"/>
                  <a:pt x="70223" y="56113"/>
                </a:cubicBezTo>
                <a:cubicBezTo>
                  <a:pt x="70464" y="56113"/>
                  <a:pt x="70684" y="55982"/>
                  <a:pt x="70800" y="55771"/>
                </a:cubicBezTo>
                <a:cubicBezTo>
                  <a:pt x="71229" y="54986"/>
                  <a:pt x="71636" y="54177"/>
                  <a:pt x="72007" y="53364"/>
                </a:cubicBezTo>
                <a:cubicBezTo>
                  <a:pt x="72158" y="53034"/>
                  <a:pt x="72013" y="52643"/>
                  <a:pt x="71682" y="52493"/>
                </a:cubicBezTo>
                <a:cubicBezTo>
                  <a:pt x="71593" y="52452"/>
                  <a:pt x="71500" y="52432"/>
                  <a:pt x="71409" y="52432"/>
                </a:cubicBezTo>
                <a:close/>
                <a:moveTo>
                  <a:pt x="5193" y="54822"/>
                </a:moveTo>
                <a:cubicBezTo>
                  <a:pt x="5087" y="54822"/>
                  <a:pt x="4978" y="54848"/>
                  <a:pt x="4878" y="54903"/>
                </a:cubicBezTo>
                <a:cubicBezTo>
                  <a:pt x="4556" y="55079"/>
                  <a:pt x="4441" y="55485"/>
                  <a:pt x="4622" y="55803"/>
                </a:cubicBezTo>
                <a:cubicBezTo>
                  <a:pt x="5052" y="56587"/>
                  <a:pt x="5515" y="57364"/>
                  <a:pt x="5999" y="58113"/>
                </a:cubicBezTo>
                <a:cubicBezTo>
                  <a:pt x="6120" y="58302"/>
                  <a:pt x="6328" y="58415"/>
                  <a:pt x="6552" y="58415"/>
                </a:cubicBezTo>
                <a:cubicBezTo>
                  <a:pt x="7072" y="58414"/>
                  <a:pt x="7386" y="57838"/>
                  <a:pt x="7104" y="57400"/>
                </a:cubicBezTo>
                <a:cubicBezTo>
                  <a:pt x="6637" y="56678"/>
                  <a:pt x="6189" y="55927"/>
                  <a:pt x="5775" y="55171"/>
                </a:cubicBezTo>
                <a:cubicBezTo>
                  <a:pt x="5657" y="54948"/>
                  <a:pt x="5429" y="54822"/>
                  <a:pt x="5193" y="54822"/>
                </a:cubicBezTo>
                <a:close/>
                <a:moveTo>
                  <a:pt x="68877" y="57066"/>
                </a:moveTo>
                <a:cubicBezTo>
                  <a:pt x="68658" y="57066"/>
                  <a:pt x="68443" y="57175"/>
                  <a:pt x="68319" y="57375"/>
                </a:cubicBezTo>
                <a:cubicBezTo>
                  <a:pt x="67853" y="58099"/>
                  <a:pt x="67354" y="58816"/>
                  <a:pt x="66835" y="59508"/>
                </a:cubicBezTo>
                <a:cubicBezTo>
                  <a:pt x="66687" y="59706"/>
                  <a:pt x="66662" y="59973"/>
                  <a:pt x="66773" y="60196"/>
                </a:cubicBezTo>
                <a:cubicBezTo>
                  <a:pt x="66885" y="60418"/>
                  <a:pt x="67113" y="60559"/>
                  <a:pt x="67361" y="60560"/>
                </a:cubicBezTo>
                <a:lnTo>
                  <a:pt x="67361" y="60559"/>
                </a:lnTo>
                <a:cubicBezTo>
                  <a:pt x="67568" y="60559"/>
                  <a:pt x="67763" y="60462"/>
                  <a:pt x="67887" y="60296"/>
                </a:cubicBezTo>
                <a:cubicBezTo>
                  <a:pt x="68424" y="59580"/>
                  <a:pt x="68942" y="58837"/>
                  <a:pt x="69425" y="58087"/>
                </a:cubicBezTo>
                <a:cubicBezTo>
                  <a:pt x="69627" y="57781"/>
                  <a:pt x="69539" y="57369"/>
                  <a:pt x="69232" y="57171"/>
                </a:cubicBezTo>
                <a:cubicBezTo>
                  <a:pt x="69122" y="57100"/>
                  <a:pt x="68999" y="57066"/>
                  <a:pt x="68877" y="57066"/>
                </a:cubicBezTo>
                <a:close/>
                <a:moveTo>
                  <a:pt x="8062" y="59268"/>
                </a:moveTo>
                <a:cubicBezTo>
                  <a:pt x="7924" y="59268"/>
                  <a:pt x="7786" y="59311"/>
                  <a:pt x="7667" y="59400"/>
                </a:cubicBezTo>
                <a:cubicBezTo>
                  <a:pt x="7377" y="59619"/>
                  <a:pt x="7318" y="60030"/>
                  <a:pt x="7536" y="60320"/>
                </a:cubicBezTo>
                <a:cubicBezTo>
                  <a:pt x="8072" y="61034"/>
                  <a:pt x="8640" y="61738"/>
                  <a:pt x="9227" y="62413"/>
                </a:cubicBezTo>
                <a:cubicBezTo>
                  <a:pt x="9352" y="62558"/>
                  <a:pt x="9533" y="62640"/>
                  <a:pt x="9724" y="62640"/>
                </a:cubicBezTo>
                <a:cubicBezTo>
                  <a:pt x="9981" y="62640"/>
                  <a:pt x="10215" y="62489"/>
                  <a:pt x="10322" y="62254"/>
                </a:cubicBezTo>
                <a:cubicBezTo>
                  <a:pt x="10429" y="62020"/>
                  <a:pt x="10389" y="61745"/>
                  <a:pt x="10220" y="61550"/>
                </a:cubicBezTo>
                <a:cubicBezTo>
                  <a:pt x="9654" y="60899"/>
                  <a:pt x="9105" y="60220"/>
                  <a:pt x="8588" y="59531"/>
                </a:cubicBezTo>
                <a:cubicBezTo>
                  <a:pt x="8459" y="59359"/>
                  <a:pt x="8262" y="59268"/>
                  <a:pt x="8062" y="59268"/>
                </a:cubicBezTo>
                <a:close/>
                <a:moveTo>
                  <a:pt x="65701" y="61302"/>
                </a:moveTo>
                <a:cubicBezTo>
                  <a:pt x="65517" y="61302"/>
                  <a:pt x="65334" y="61379"/>
                  <a:pt x="65205" y="61529"/>
                </a:cubicBezTo>
                <a:cubicBezTo>
                  <a:pt x="64639" y="62181"/>
                  <a:pt x="64044" y="62820"/>
                  <a:pt x="63434" y="63430"/>
                </a:cubicBezTo>
                <a:cubicBezTo>
                  <a:pt x="63246" y="63617"/>
                  <a:pt x="63190" y="63900"/>
                  <a:pt x="63291" y="64146"/>
                </a:cubicBezTo>
                <a:cubicBezTo>
                  <a:pt x="63393" y="64391"/>
                  <a:pt x="63633" y="64552"/>
                  <a:pt x="63899" y="64552"/>
                </a:cubicBezTo>
                <a:cubicBezTo>
                  <a:pt x="64074" y="64552"/>
                  <a:pt x="64241" y="64483"/>
                  <a:pt x="64364" y="64359"/>
                </a:cubicBezTo>
                <a:cubicBezTo>
                  <a:pt x="64995" y="63728"/>
                  <a:pt x="65613" y="63065"/>
                  <a:pt x="66198" y="62390"/>
                </a:cubicBezTo>
                <a:cubicBezTo>
                  <a:pt x="66435" y="62115"/>
                  <a:pt x="66406" y="61701"/>
                  <a:pt x="66131" y="61462"/>
                </a:cubicBezTo>
                <a:cubicBezTo>
                  <a:pt x="66007" y="61355"/>
                  <a:pt x="65854" y="61302"/>
                  <a:pt x="65701" y="61302"/>
                </a:cubicBezTo>
                <a:close/>
                <a:moveTo>
                  <a:pt x="11538" y="63268"/>
                </a:moveTo>
                <a:cubicBezTo>
                  <a:pt x="11369" y="63268"/>
                  <a:pt x="11201" y="63333"/>
                  <a:pt x="11073" y="63461"/>
                </a:cubicBezTo>
                <a:cubicBezTo>
                  <a:pt x="10820" y="63714"/>
                  <a:pt x="10816" y="64122"/>
                  <a:pt x="11063" y="64380"/>
                </a:cubicBezTo>
                <a:cubicBezTo>
                  <a:pt x="11696" y="65012"/>
                  <a:pt x="12359" y="65628"/>
                  <a:pt x="13033" y="66213"/>
                </a:cubicBezTo>
                <a:cubicBezTo>
                  <a:pt x="13153" y="66316"/>
                  <a:pt x="13304" y="66373"/>
                  <a:pt x="13463" y="66373"/>
                </a:cubicBezTo>
                <a:cubicBezTo>
                  <a:pt x="13737" y="66373"/>
                  <a:pt x="13983" y="66203"/>
                  <a:pt x="14078" y="65945"/>
                </a:cubicBezTo>
                <a:cubicBezTo>
                  <a:pt x="14175" y="65688"/>
                  <a:pt x="14100" y="65398"/>
                  <a:pt x="13893" y="65218"/>
                </a:cubicBezTo>
                <a:cubicBezTo>
                  <a:pt x="13242" y="64655"/>
                  <a:pt x="12603" y="64059"/>
                  <a:pt x="11991" y="63449"/>
                </a:cubicBezTo>
                <a:cubicBezTo>
                  <a:pt x="11864" y="63328"/>
                  <a:pt x="11701" y="63268"/>
                  <a:pt x="11538" y="63268"/>
                </a:cubicBezTo>
                <a:close/>
                <a:moveTo>
                  <a:pt x="61971" y="65034"/>
                </a:moveTo>
                <a:cubicBezTo>
                  <a:pt x="61815" y="65034"/>
                  <a:pt x="61659" y="65089"/>
                  <a:pt x="61533" y="65201"/>
                </a:cubicBezTo>
                <a:cubicBezTo>
                  <a:pt x="60882" y="65765"/>
                  <a:pt x="60203" y="66314"/>
                  <a:pt x="59513" y="66831"/>
                </a:cubicBezTo>
                <a:cubicBezTo>
                  <a:pt x="59286" y="67001"/>
                  <a:pt x="59194" y="67297"/>
                  <a:pt x="59284" y="67565"/>
                </a:cubicBezTo>
                <a:cubicBezTo>
                  <a:pt x="59373" y="67833"/>
                  <a:pt x="59624" y="68014"/>
                  <a:pt x="59905" y="68014"/>
                </a:cubicBezTo>
                <a:cubicBezTo>
                  <a:pt x="59906" y="68014"/>
                  <a:pt x="59907" y="68014"/>
                  <a:pt x="59908" y="68014"/>
                </a:cubicBezTo>
                <a:cubicBezTo>
                  <a:pt x="60050" y="68014"/>
                  <a:pt x="60188" y="67969"/>
                  <a:pt x="60302" y="67883"/>
                </a:cubicBezTo>
                <a:cubicBezTo>
                  <a:pt x="61016" y="67347"/>
                  <a:pt x="61720" y="66778"/>
                  <a:pt x="62395" y="66194"/>
                </a:cubicBezTo>
                <a:cubicBezTo>
                  <a:pt x="62675" y="65957"/>
                  <a:pt x="62708" y="65536"/>
                  <a:pt x="62468" y="65260"/>
                </a:cubicBezTo>
                <a:cubicBezTo>
                  <a:pt x="62337" y="65110"/>
                  <a:pt x="62154" y="65034"/>
                  <a:pt x="61971" y="65034"/>
                </a:cubicBezTo>
                <a:close/>
                <a:moveTo>
                  <a:pt x="15524" y="66717"/>
                </a:moveTo>
                <a:cubicBezTo>
                  <a:pt x="15324" y="66717"/>
                  <a:pt x="15126" y="66808"/>
                  <a:pt x="14997" y="66981"/>
                </a:cubicBezTo>
                <a:cubicBezTo>
                  <a:pt x="14780" y="67271"/>
                  <a:pt x="14839" y="67684"/>
                  <a:pt x="15130" y="67901"/>
                </a:cubicBezTo>
                <a:cubicBezTo>
                  <a:pt x="15846" y="68438"/>
                  <a:pt x="16589" y="68954"/>
                  <a:pt x="17341" y="69436"/>
                </a:cubicBezTo>
                <a:cubicBezTo>
                  <a:pt x="17446" y="69505"/>
                  <a:pt x="17570" y="69542"/>
                  <a:pt x="17696" y="69542"/>
                </a:cubicBezTo>
                <a:cubicBezTo>
                  <a:pt x="17987" y="69542"/>
                  <a:pt x="18244" y="69349"/>
                  <a:pt x="18327" y="69070"/>
                </a:cubicBezTo>
                <a:cubicBezTo>
                  <a:pt x="18409" y="68789"/>
                  <a:pt x="18298" y="68489"/>
                  <a:pt x="18053" y="68331"/>
                </a:cubicBezTo>
                <a:cubicBezTo>
                  <a:pt x="17328" y="67864"/>
                  <a:pt x="16609" y="67366"/>
                  <a:pt x="15918" y="66848"/>
                </a:cubicBezTo>
                <a:cubicBezTo>
                  <a:pt x="15800" y="66760"/>
                  <a:pt x="15661" y="66717"/>
                  <a:pt x="15524" y="66717"/>
                </a:cubicBezTo>
                <a:close/>
                <a:moveTo>
                  <a:pt x="57739" y="68209"/>
                </a:moveTo>
                <a:cubicBezTo>
                  <a:pt x="57617" y="68209"/>
                  <a:pt x="57494" y="68243"/>
                  <a:pt x="57383" y="68313"/>
                </a:cubicBezTo>
                <a:cubicBezTo>
                  <a:pt x="56658" y="68781"/>
                  <a:pt x="55908" y="69227"/>
                  <a:pt x="55153" y="69640"/>
                </a:cubicBezTo>
                <a:cubicBezTo>
                  <a:pt x="54889" y="69785"/>
                  <a:pt x="54757" y="70088"/>
                  <a:pt x="54831" y="70380"/>
                </a:cubicBezTo>
                <a:cubicBezTo>
                  <a:pt x="54907" y="70671"/>
                  <a:pt x="55168" y="70874"/>
                  <a:pt x="55469" y="70874"/>
                </a:cubicBezTo>
                <a:lnTo>
                  <a:pt x="55469" y="70874"/>
                </a:lnTo>
                <a:cubicBezTo>
                  <a:pt x="55579" y="70874"/>
                  <a:pt x="55688" y="70846"/>
                  <a:pt x="55785" y="70793"/>
                </a:cubicBezTo>
                <a:cubicBezTo>
                  <a:pt x="56566" y="70366"/>
                  <a:pt x="57345" y="69903"/>
                  <a:pt x="58095" y="69419"/>
                </a:cubicBezTo>
                <a:cubicBezTo>
                  <a:pt x="58401" y="69223"/>
                  <a:pt x="58489" y="68816"/>
                  <a:pt x="58293" y="68510"/>
                </a:cubicBezTo>
                <a:cubicBezTo>
                  <a:pt x="58166" y="68315"/>
                  <a:pt x="57955" y="68209"/>
                  <a:pt x="57739" y="68209"/>
                </a:cubicBezTo>
                <a:close/>
                <a:moveTo>
                  <a:pt x="55469" y="70874"/>
                </a:moveTo>
                <a:cubicBezTo>
                  <a:pt x="55469" y="70874"/>
                  <a:pt x="55468" y="70874"/>
                  <a:pt x="55468" y="70874"/>
                </a:cubicBezTo>
                <a:lnTo>
                  <a:pt x="55470" y="70874"/>
                </a:lnTo>
                <a:cubicBezTo>
                  <a:pt x="55470" y="70874"/>
                  <a:pt x="55469" y="70874"/>
                  <a:pt x="55469" y="70874"/>
                </a:cubicBezTo>
                <a:close/>
                <a:moveTo>
                  <a:pt x="19975" y="69578"/>
                </a:moveTo>
                <a:cubicBezTo>
                  <a:pt x="19742" y="69578"/>
                  <a:pt x="19516" y="69703"/>
                  <a:pt x="19397" y="69921"/>
                </a:cubicBezTo>
                <a:cubicBezTo>
                  <a:pt x="19223" y="70238"/>
                  <a:pt x="19340" y="70636"/>
                  <a:pt x="19656" y="70811"/>
                </a:cubicBezTo>
                <a:cubicBezTo>
                  <a:pt x="20442" y="71241"/>
                  <a:pt x="21252" y="71646"/>
                  <a:pt x="22063" y="72017"/>
                </a:cubicBezTo>
                <a:cubicBezTo>
                  <a:pt x="22149" y="72056"/>
                  <a:pt x="22242" y="72076"/>
                  <a:pt x="22336" y="72076"/>
                </a:cubicBezTo>
                <a:cubicBezTo>
                  <a:pt x="22645" y="72076"/>
                  <a:pt x="22913" y="71861"/>
                  <a:pt x="22979" y="71558"/>
                </a:cubicBezTo>
                <a:cubicBezTo>
                  <a:pt x="23045" y="71256"/>
                  <a:pt x="22890" y="70949"/>
                  <a:pt x="22610" y="70820"/>
                </a:cubicBezTo>
                <a:cubicBezTo>
                  <a:pt x="21826" y="70463"/>
                  <a:pt x="21045" y="70072"/>
                  <a:pt x="20285" y="69657"/>
                </a:cubicBezTo>
                <a:cubicBezTo>
                  <a:pt x="20186" y="69604"/>
                  <a:pt x="20080" y="69578"/>
                  <a:pt x="19975" y="69578"/>
                </a:cubicBezTo>
                <a:close/>
                <a:moveTo>
                  <a:pt x="53103" y="70746"/>
                </a:moveTo>
                <a:cubicBezTo>
                  <a:pt x="53013" y="70746"/>
                  <a:pt x="52921" y="70765"/>
                  <a:pt x="52834" y="70805"/>
                </a:cubicBezTo>
                <a:cubicBezTo>
                  <a:pt x="52050" y="71163"/>
                  <a:pt x="51244" y="71497"/>
                  <a:pt x="50438" y="71799"/>
                </a:cubicBezTo>
                <a:cubicBezTo>
                  <a:pt x="50141" y="71910"/>
                  <a:pt x="49965" y="72218"/>
                  <a:pt x="50021" y="72532"/>
                </a:cubicBezTo>
                <a:cubicBezTo>
                  <a:pt x="50079" y="72844"/>
                  <a:pt x="50350" y="73072"/>
                  <a:pt x="50668" y="73073"/>
                </a:cubicBezTo>
                <a:lnTo>
                  <a:pt x="50668" y="73073"/>
                </a:lnTo>
                <a:cubicBezTo>
                  <a:pt x="50747" y="73073"/>
                  <a:pt x="50825" y="73058"/>
                  <a:pt x="50899" y="73031"/>
                </a:cubicBezTo>
                <a:cubicBezTo>
                  <a:pt x="51734" y="72719"/>
                  <a:pt x="52569" y="72372"/>
                  <a:pt x="53381" y="72000"/>
                </a:cubicBezTo>
                <a:cubicBezTo>
                  <a:pt x="53708" y="71847"/>
                  <a:pt x="53851" y="71459"/>
                  <a:pt x="53701" y="71130"/>
                </a:cubicBezTo>
                <a:cubicBezTo>
                  <a:pt x="53591" y="70889"/>
                  <a:pt x="53353" y="70746"/>
                  <a:pt x="53103" y="70746"/>
                </a:cubicBezTo>
                <a:close/>
                <a:moveTo>
                  <a:pt x="50668" y="73073"/>
                </a:moveTo>
                <a:cubicBezTo>
                  <a:pt x="50668" y="73073"/>
                  <a:pt x="50668" y="73073"/>
                  <a:pt x="50668" y="73073"/>
                </a:cubicBezTo>
                <a:lnTo>
                  <a:pt x="50669" y="73073"/>
                </a:lnTo>
                <a:cubicBezTo>
                  <a:pt x="50669" y="73073"/>
                  <a:pt x="50669" y="73073"/>
                  <a:pt x="50668" y="73073"/>
                </a:cubicBezTo>
                <a:close/>
                <a:moveTo>
                  <a:pt x="24782" y="71773"/>
                </a:moveTo>
                <a:cubicBezTo>
                  <a:pt x="24515" y="71773"/>
                  <a:pt x="24264" y="71937"/>
                  <a:pt x="24165" y="72201"/>
                </a:cubicBezTo>
                <a:cubicBezTo>
                  <a:pt x="24039" y="72542"/>
                  <a:pt x="24212" y="72921"/>
                  <a:pt x="24552" y="73047"/>
                </a:cubicBezTo>
                <a:cubicBezTo>
                  <a:pt x="25390" y="73359"/>
                  <a:pt x="26250" y="73644"/>
                  <a:pt x="27106" y="73894"/>
                </a:cubicBezTo>
                <a:cubicBezTo>
                  <a:pt x="27166" y="73912"/>
                  <a:pt x="27228" y="73921"/>
                  <a:pt x="27292" y="73921"/>
                </a:cubicBezTo>
                <a:cubicBezTo>
                  <a:pt x="27618" y="73921"/>
                  <a:pt x="27895" y="73680"/>
                  <a:pt x="27941" y="73357"/>
                </a:cubicBezTo>
                <a:cubicBezTo>
                  <a:pt x="27988" y="73033"/>
                  <a:pt x="27789" y="72725"/>
                  <a:pt x="27476" y="72633"/>
                </a:cubicBezTo>
                <a:cubicBezTo>
                  <a:pt x="26649" y="72391"/>
                  <a:pt x="25819" y="72116"/>
                  <a:pt x="25011" y="71814"/>
                </a:cubicBezTo>
                <a:cubicBezTo>
                  <a:pt x="24936" y="71786"/>
                  <a:pt x="24858" y="71773"/>
                  <a:pt x="24782" y="71773"/>
                </a:cubicBezTo>
                <a:close/>
                <a:moveTo>
                  <a:pt x="48180" y="72586"/>
                </a:moveTo>
                <a:cubicBezTo>
                  <a:pt x="48112" y="72586"/>
                  <a:pt x="48043" y="72597"/>
                  <a:pt x="47975" y="72619"/>
                </a:cubicBezTo>
                <a:cubicBezTo>
                  <a:pt x="47149" y="72862"/>
                  <a:pt x="46302" y="73078"/>
                  <a:pt x="45459" y="73261"/>
                </a:cubicBezTo>
                <a:cubicBezTo>
                  <a:pt x="45131" y="73332"/>
                  <a:pt x="44909" y="73639"/>
                  <a:pt x="44945" y="73973"/>
                </a:cubicBezTo>
                <a:cubicBezTo>
                  <a:pt x="44980" y="74307"/>
                  <a:pt x="45262" y="74560"/>
                  <a:pt x="45598" y="74562"/>
                </a:cubicBezTo>
                <a:cubicBezTo>
                  <a:pt x="45644" y="74560"/>
                  <a:pt x="45692" y="74556"/>
                  <a:pt x="45738" y="74546"/>
                </a:cubicBezTo>
                <a:cubicBezTo>
                  <a:pt x="46612" y="74355"/>
                  <a:pt x="47489" y="74133"/>
                  <a:pt x="48345" y="73881"/>
                </a:cubicBezTo>
                <a:cubicBezTo>
                  <a:pt x="48704" y="73787"/>
                  <a:pt x="48915" y="73414"/>
                  <a:pt x="48810" y="73058"/>
                </a:cubicBezTo>
                <a:cubicBezTo>
                  <a:pt x="48725" y="72771"/>
                  <a:pt x="48463" y="72586"/>
                  <a:pt x="48180" y="72586"/>
                </a:cubicBezTo>
                <a:close/>
                <a:moveTo>
                  <a:pt x="29845" y="73254"/>
                </a:moveTo>
                <a:cubicBezTo>
                  <a:pt x="29542" y="73254"/>
                  <a:pt x="29269" y="73463"/>
                  <a:pt x="29202" y="73772"/>
                </a:cubicBezTo>
                <a:cubicBezTo>
                  <a:pt x="29125" y="74130"/>
                  <a:pt x="29355" y="74483"/>
                  <a:pt x="29714" y="74556"/>
                </a:cubicBezTo>
                <a:cubicBezTo>
                  <a:pt x="30585" y="74743"/>
                  <a:pt x="31477" y="74903"/>
                  <a:pt x="32363" y="75028"/>
                </a:cubicBezTo>
                <a:cubicBezTo>
                  <a:pt x="32393" y="75033"/>
                  <a:pt x="32425" y="75035"/>
                  <a:pt x="32456" y="75035"/>
                </a:cubicBezTo>
                <a:lnTo>
                  <a:pt x="32456" y="75035"/>
                </a:lnTo>
                <a:cubicBezTo>
                  <a:pt x="32802" y="75035"/>
                  <a:pt x="33087" y="74768"/>
                  <a:pt x="33111" y="74423"/>
                </a:cubicBezTo>
                <a:cubicBezTo>
                  <a:pt x="33135" y="74079"/>
                  <a:pt x="32889" y="73774"/>
                  <a:pt x="32547" y="73727"/>
                </a:cubicBezTo>
                <a:cubicBezTo>
                  <a:pt x="31692" y="73605"/>
                  <a:pt x="30831" y="73452"/>
                  <a:pt x="29991" y="73270"/>
                </a:cubicBezTo>
                <a:cubicBezTo>
                  <a:pt x="29942" y="73259"/>
                  <a:pt x="29893" y="73254"/>
                  <a:pt x="29845" y="73254"/>
                </a:cubicBezTo>
                <a:close/>
                <a:moveTo>
                  <a:pt x="32456" y="75035"/>
                </a:moveTo>
                <a:cubicBezTo>
                  <a:pt x="32456" y="75035"/>
                  <a:pt x="32456" y="75035"/>
                  <a:pt x="32455" y="75035"/>
                </a:cubicBezTo>
                <a:lnTo>
                  <a:pt x="32457" y="75035"/>
                </a:lnTo>
                <a:cubicBezTo>
                  <a:pt x="32456" y="75035"/>
                  <a:pt x="32456" y="75035"/>
                  <a:pt x="32456" y="75035"/>
                </a:cubicBezTo>
                <a:close/>
                <a:moveTo>
                  <a:pt x="42996" y="73714"/>
                </a:moveTo>
                <a:cubicBezTo>
                  <a:pt x="42965" y="73714"/>
                  <a:pt x="42934" y="73716"/>
                  <a:pt x="42903" y="73720"/>
                </a:cubicBezTo>
                <a:cubicBezTo>
                  <a:pt x="42052" y="73842"/>
                  <a:pt x="41182" y="73935"/>
                  <a:pt x="40321" y="73996"/>
                </a:cubicBezTo>
                <a:cubicBezTo>
                  <a:pt x="39968" y="74023"/>
                  <a:pt x="39700" y="74322"/>
                  <a:pt x="39712" y="74675"/>
                </a:cubicBezTo>
                <a:cubicBezTo>
                  <a:pt x="39725" y="75028"/>
                  <a:pt x="40014" y="75309"/>
                  <a:pt x="40368" y="75310"/>
                </a:cubicBezTo>
                <a:cubicBezTo>
                  <a:pt x="40383" y="75310"/>
                  <a:pt x="40399" y="75309"/>
                  <a:pt x="40415" y="75309"/>
                </a:cubicBezTo>
                <a:cubicBezTo>
                  <a:pt x="41308" y="75244"/>
                  <a:pt x="42207" y="75148"/>
                  <a:pt x="43089" y="75022"/>
                </a:cubicBezTo>
                <a:cubicBezTo>
                  <a:pt x="43449" y="74971"/>
                  <a:pt x="43699" y="74637"/>
                  <a:pt x="43647" y="74278"/>
                </a:cubicBezTo>
                <a:cubicBezTo>
                  <a:pt x="43600" y="73950"/>
                  <a:pt x="43318" y="73714"/>
                  <a:pt x="42996" y="73714"/>
                </a:cubicBezTo>
                <a:close/>
                <a:moveTo>
                  <a:pt x="35081" y="73998"/>
                </a:moveTo>
                <a:cubicBezTo>
                  <a:pt x="34739" y="73998"/>
                  <a:pt x="34451" y="74263"/>
                  <a:pt x="34427" y="74609"/>
                </a:cubicBezTo>
                <a:cubicBezTo>
                  <a:pt x="34401" y="74972"/>
                  <a:pt x="34676" y="75287"/>
                  <a:pt x="35039" y="75311"/>
                </a:cubicBezTo>
                <a:cubicBezTo>
                  <a:pt x="35921" y="75373"/>
                  <a:pt x="36818" y="75404"/>
                  <a:pt x="37702" y="75404"/>
                </a:cubicBezTo>
                <a:lnTo>
                  <a:pt x="37726" y="75404"/>
                </a:lnTo>
                <a:cubicBezTo>
                  <a:pt x="38089" y="75404"/>
                  <a:pt x="38372" y="75109"/>
                  <a:pt x="38372" y="74747"/>
                </a:cubicBezTo>
                <a:cubicBezTo>
                  <a:pt x="38372" y="74383"/>
                  <a:pt x="38066" y="74089"/>
                  <a:pt x="37702" y="74089"/>
                </a:cubicBezTo>
                <a:cubicBezTo>
                  <a:pt x="36848" y="74089"/>
                  <a:pt x="35982" y="74059"/>
                  <a:pt x="35129" y="74000"/>
                </a:cubicBezTo>
                <a:cubicBezTo>
                  <a:pt x="35113" y="73998"/>
                  <a:pt x="35097" y="73998"/>
                  <a:pt x="35081" y="73998"/>
                </a:cubicBezTo>
                <a:close/>
              </a:path>
            </a:pathLst>
          </a:custGeom>
          <a:solidFill>
            <a:srgbClr val="FE524D">
              <a:alpha val="45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44C883B-C476-4E21-A95A-44690CD441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08413" y="2408842"/>
            <a:ext cx="5127171" cy="1289798"/>
          </a:xfrm>
        </p:spPr>
        <p:txBody>
          <a:bodyPr>
            <a:normAutofit/>
          </a:bodyPr>
          <a:lstStyle/>
          <a:p>
            <a:r>
              <a:rPr lang="en-US" sz="2000" dirty="0" err="1">
                <a:latin typeface="Bahnschrift" panose="020B0502040204020203" pitchFamily="34" charset="0"/>
              </a:rPr>
              <a:t>Sheinna</a:t>
            </a:r>
            <a:r>
              <a:rPr lang="en-US" sz="2000" dirty="0">
                <a:latin typeface="Bahnschrift" panose="020B0502040204020203" pitchFamily="34" charset="0"/>
              </a:rPr>
              <a:t> </a:t>
            </a:r>
            <a:r>
              <a:rPr lang="en-US" sz="2000" dirty="0" err="1">
                <a:latin typeface="Bahnschrift" panose="020B0502040204020203" pitchFamily="34" charset="0"/>
              </a:rPr>
              <a:t>Yendri</a:t>
            </a:r>
            <a:r>
              <a:rPr lang="en-US" sz="2000" dirty="0">
                <a:latin typeface="Bahnschrift" panose="020B0502040204020203" pitchFamily="34" charset="0"/>
              </a:rPr>
              <a:t> 	(05111840000038)</a:t>
            </a:r>
          </a:p>
          <a:p>
            <a:r>
              <a:rPr lang="en-US" sz="2000" dirty="0">
                <a:latin typeface="Bahnschrift" panose="020B0502040204020203" pitchFamily="34" charset="0"/>
              </a:rPr>
              <a:t>Yulia Niza 		(05111840000053)</a:t>
            </a:r>
          </a:p>
          <a:p>
            <a:r>
              <a:rPr lang="en-US" sz="2000" dirty="0">
                <a:latin typeface="Bahnschrift" panose="020B0502040204020203" pitchFamily="34" charset="0"/>
              </a:rPr>
              <a:t>M. </a:t>
            </a:r>
            <a:r>
              <a:rPr lang="en-US" sz="2000" dirty="0" err="1">
                <a:latin typeface="Bahnschrift" panose="020B0502040204020203" pitchFamily="34" charset="0"/>
              </a:rPr>
              <a:t>Afif</a:t>
            </a:r>
            <a:r>
              <a:rPr lang="en-US" sz="2000" dirty="0">
                <a:latin typeface="Bahnschrift" panose="020B0502040204020203" pitchFamily="34" charset="0"/>
              </a:rPr>
              <a:t> </a:t>
            </a:r>
            <a:r>
              <a:rPr lang="en-US" sz="2000" dirty="0" err="1">
                <a:latin typeface="Bahnschrift" panose="020B0502040204020203" pitchFamily="34" charset="0"/>
              </a:rPr>
              <a:t>Fadhlurrahman</a:t>
            </a:r>
            <a:r>
              <a:rPr lang="en-US" sz="2000" dirty="0">
                <a:latin typeface="Bahnschrift" panose="020B0502040204020203" pitchFamily="34" charset="0"/>
              </a:rPr>
              <a:t> 	(05111840000093)</a:t>
            </a:r>
          </a:p>
        </p:txBody>
      </p:sp>
      <p:sp>
        <p:nvSpPr>
          <p:cNvPr id="9" name="Google Shape;951;p30">
            <a:extLst>
              <a:ext uri="{FF2B5EF4-FFF2-40B4-BE49-F238E27FC236}">
                <a16:creationId xmlns:a16="http://schemas.microsoft.com/office/drawing/2014/main" id="{2D6E0587-3C01-420A-9FA8-8488691E9827}"/>
              </a:ext>
            </a:extLst>
          </p:cNvPr>
          <p:cNvSpPr txBox="1">
            <a:spLocks/>
          </p:cNvSpPr>
          <p:nvPr/>
        </p:nvSpPr>
        <p:spPr>
          <a:xfrm>
            <a:off x="3314467" y="1365619"/>
            <a:ext cx="2515065" cy="1289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dirty="0"/>
              <a:t>TIM OK</a:t>
            </a:r>
          </a:p>
        </p:txBody>
      </p:sp>
    </p:spTree>
    <p:extLst>
      <p:ext uri="{BB962C8B-B14F-4D97-AF65-F5344CB8AC3E}">
        <p14:creationId xmlns:p14="http://schemas.microsoft.com/office/powerpoint/2010/main" val="2201774564"/>
      </p:ext>
    </p:extLst>
  </p:cSld>
  <p:clrMapOvr>
    <a:masterClrMapping/>
  </p:clrMapOvr>
  <p:transition spd="slow"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18EDB49-1B6D-45A6-96F1-F2DDAD24A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685" y="744883"/>
            <a:ext cx="5141495" cy="843285"/>
          </a:xfrm>
        </p:spPr>
        <p:txBody>
          <a:bodyPr/>
          <a:lstStyle/>
          <a:p>
            <a:r>
              <a:rPr lang="en-US" sz="2400" dirty="0">
                <a:latin typeface="Bahnschrift" panose="020B0502040204020203" pitchFamily="34" charset="0"/>
              </a:rPr>
              <a:t>Orthographic Camera Arguments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15CD43C-2FC9-42B6-80BA-BEE2465859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6136697"/>
              </p:ext>
            </p:extLst>
          </p:nvPr>
        </p:nvGraphicFramePr>
        <p:xfrm>
          <a:off x="585536" y="1375379"/>
          <a:ext cx="7186864" cy="302323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939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29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1153">
                <a:tc>
                  <a:txBody>
                    <a:bodyPr/>
                    <a:lstStyle/>
                    <a:p>
                      <a:r>
                        <a:rPr lang="en-US" dirty="0"/>
                        <a:t>Argument</a:t>
                      </a:r>
                      <a:endParaRPr lang="en-US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Deskripsi</a:t>
                      </a:r>
                      <a:endParaRPr lang="en-US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153">
                <a:tc>
                  <a:txBody>
                    <a:bodyPr/>
                    <a:lstStyle/>
                    <a:p>
                      <a:r>
                        <a:rPr lang="en-US" dirty="0"/>
                        <a:t>left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Batas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kiri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dari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pemandangan</a:t>
                      </a:r>
                      <a:r>
                        <a:rPr lang="en-US" baseline="0" dirty="0"/>
                        <a:t> yang </a:t>
                      </a:r>
                      <a:r>
                        <a:rPr lang="en-US" baseline="0" dirty="0" err="1"/>
                        <a:t>akan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dirender</a:t>
                      </a:r>
                      <a:r>
                        <a:rPr lang="en-US" baseline="0" dirty="0"/>
                        <a:t>.</a:t>
                      </a:r>
                      <a:endParaRPr lang="en-US" i="1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153">
                <a:tc>
                  <a:txBody>
                    <a:bodyPr/>
                    <a:lstStyle/>
                    <a:p>
                      <a:r>
                        <a:rPr lang="en-US" dirty="0"/>
                        <a:t>right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Batas </a:t>
                      </a:r>
                      <a:r>
                        <a:rPr lang="en-US" dirty="0" err="1"/>
                        <a:t>kanan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dari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pemandangan</a:t>
                      </a:r>
                      <a:r>
                        <a:rPr lang="en-US" baseline="0" dirty="0"/>
                        <a:t> yang </a:t>
                      </a:r>
                      <a:r>
                        <a:rPr lang="en-US" baseline="0" dirty="0" err="1"/>
                        <a:t>akan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dirender</a:t>
                      </a:r>
                      <a:r>
                        <a:rPr lang="en-US" baseline="0" dirty="0"/>
                        <a:t>.</a:t>
                      </a:r>
                      <a:endParaRPr lang="en-US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153">
                <a:tc>
                  <a:txBody>
                    <a:bodyPr/>
                    <a:lstStyle/>
                    <a:p>
                      <a:r>
                        <a:rPr lang="en-US" dirty="0"/>
                        <a:t>top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Posisi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teratas</a:t>
                      </a:r>
                      <a:r>
                        <a:rPr lang="en-US" baseline="0" dirty="0"/>
                        <a:t> yang </a:t>
                      </a:r>
                      <a:r>
                        <a:rPr lang="en-US" baseline="0" dirty="0" err="1"/>
                        <a:t>akan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dirender</a:t>
                      </a:r>
                      <a:r>
                        <a:rPr lang="en-US" baseline="0" dirty="0"/>
                        <a:t>.</a:t>
                      </a:r>
                      <a:endParaRPr lang="en-US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153">
                <a:tc>
                  <a:txBody>
                    <a:bodyPr/>
                    <a:lstStyle/>
                    <a:p>
                      <a:r>
                        <a:rPr lang="en-US" dirty="0"/>
                        <a:t>bottom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Posisi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terbawah</a:t>
                      </a:r>
                      <a:r>
                        <a:rPr lang="en-US" dirty="0"/>
                        <a:t> yang </a:t>
                      </a:r>
                      <a:r>
                        <a:rPr lang="en-US" dirty="0" err="1"/>
                        <a:t>akan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dirender</a:t>
                      </a:r>
                      <a:r>
                        <a:rPr lang="en-US" baseline="0" dirty="0"/>
                        <a:t>.</a:t>
                      </a:r>
                      <a:endParaRPr lang="en-US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1153">
                <a:tc>
                  <a:txBody>
                    <a:bodyPr/>
                    <a:lstStyle/>
                    <a:p>
                      <a:r>
                        <a:rPr lang="en-US" dirty="0"/>
                        <a:t>near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Dimulai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dari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posisi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ini</a:t>
                      </a:r>
                      <a:r>
                        <a:rPr lang="en-US" baseline="0" dirty="0"/>
                        <a:t>, </a:t>
                      </a:r>
                      <a:r>
                        <a:rPr lang="en-US" baseline="0" dirty="0" err="1"/>
                        <a:t>berdasarkan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posisi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dari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kamera</a:t>
                      </a:r>
                      <a:r>
                        <a:rPr lang="en-US" baseline="0" dirty="0"/>
                        <a:t>, </a:t>
                      </a:r>
                      <a:r>
                        <a:rPr lang="en-US" baseline="0" dirty="0" err="1"/>
                        <a:t>objek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akan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dirender</a:t>
                      </a:r>
                      <a:r>
                        <a:rPr lang="en-US" baseline="0" dirty="0"/>
                        <a:t>.</a:t>
                      </a:r>
                      <a:endParaRPr lang="en-US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153">
                <a:tc>
                  <a:txBody>
                    <a:bodyPr/>
                    <a:lstStyle/>
                    <a:p>
                      <a:r>
                        <a:rPr lang="en-US" dirty="0"/>
                        <a:t>far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Berakhir</a:t>
                      </a:r>
                      <a:r>
                        <a:rPr lang="en-US" baseline="0" dirty="0"/>
                        <a:t> di </a:t>
                      </a:r>
                      <a:r>
                        <a:rPr lang="en-US" baseline="0" dirty="0" err="1"/>
                        <a:t>posisi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ini</a:t>
                      </a:r>
                      <a:r>
                        <a:rPr lang="en-US" baseline="0" dirty="0"/>
                        <a:t>, </a:t>
                      </a:r>
                      <a:r>
                        <a:rPr lang="en-US" baseline="0" dirty="0" err="1"/>
                        <a:t>berdasarkan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posisi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dari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kamera</a:t>
                      </a:r>
                      <a:r>
                        <a:rPr lang="en-US" baseline="0" dirty="0"/>
                        <a:t>, </a:t>
                      </a:r>
                      <a:r>
                        <a:rPr lang="en-US" baseline="0" dirty="0" err="1"/>
                        <a:t>objek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akan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dirender</a:t>
                      </a:r>
                      <a:r>
                        <a:rPr lang="en-US" baseline="0" dirty="0"/>
                        <a:t>.</a:t>
                      </a:r>
                      <a:endParaRPr lang="en-US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2707">
                <a:tc>
                  <a:txBody>
                    <a:bodyPr/>
                    <a:lstStyle/>
                    <a:p>
                      <a:r>
                        <a:rPr lang="en-US" dirty="0"/>
                        <a:t>zoom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Ukuran</a:t>
                      </a:r>
                      <a:r>
                        <a:rPr lang="en-US" baseline="0" dirty="0"/>
                        <a:t> z</a:t>
                      </a:r>
                      <a:r>
                        <a:rPr lang="en-US" dirty="0"/>
                        <a:t>oom</a:t>
                      </a:r>
                      <a:r>
                        <a:rPr lang="en-US" baseline="0" dirty="0"/>
                        <a:t> scene yang </a:t>
                      </a:r>
                      <a:r>
                        <a:rPr lang="en-US" baseline="0" dirty="0" err="1"/>
                        <a:t>akan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ditampilkan</a:t>
                      </a:r>
                      <a:r>
                        <a:rPr lang="en-US" baseline="0" dirty="0"/>
                        <a:t>. Jika </a:t>
                      </a:r>
                      <a:r>
                        <a:rPr lang="en-US" baseline="0" dirty="0" err="1"/>
                        <a:t>bernilai</a:t>
                      </a:r>
                      <a:r>
                        <a:rPr lang="en-US" baseline="0" dirty="0"/>
                        <a:t> &lt;1, zoom out. </a:t>
                      </a:r>
                      <a:r>
                        <a:rPr lang="en-US" baseline="0" dirty="0" err="1"/>
                        <a:t>Jika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bernilai</a:t>
                      </a:r>
                      <a:r>
                        <a:rPr lang="en-US" baseline="0" dirty="0"/>
                        <a:t> &gt;1, zoom in. (Good default: 1)</a:t>
                      </a:r>
                      <a:endParaRPr lang="en-US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970266"/>
      </p:ext>
    </p:extLst>
  </p:cSld>
  <p:clrMapOvr>
    <a:masterClrMapping/>
  </p:clrMapOvr>
  <p:transition spd="slow"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2C62346-F09F-4A4F-B238-77C65CDD0F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0667" y="882411"/>
            <a:ext cx="5285133" cy="3827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372379"/>
      </p:ext>
    </p:extLst>
  </p:cSld>
  <p:clrMapOvr>
    <a:masterClrMapping/>
  </p:clrMapOvr>
  <p:transition spd="slow"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D280C-839B-4757-92CC-C33133180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951283"/>
            <a:ext cx="4997116" cy="685012"/>
          </a:xfrm>
        </p:spPr>
        <p:txBody>
          <a:bodyPr/>
          <a:lstStyle/>
          <a:p>
            <a:r>
              <a:rPr lang="en-US" sz="2800" dirty="0" err="1">
                <a:latin typeface="Bahnschrift" panose="020B0502040204020203" pitchFamily="34" charset="0"/>
              </a:rPr>
              <a:t>Melihat</a:t>
            </a:r>
            <a:r>
              <a:rPr lang="en-US" sz="2800" dirty="0">
                <a:latin typeface="Bahnschrift" panose="020B0502040204020203" pitchFamily="34" charset="0"/>
              </a:rPr>
              <a:t> </a:t>
            </a:r>
            <a:r>
              <a:rPr lang="en-US" sz="2800" dirty="0" err="1">
                <a:latin typeface="Bahnschrift" panose="020B0502040204020203" pitchFamily="34" charset="0"/>
              </a:rPr>
              <a:t>suatu</a:t>
            </a:r>
            <a:r>
              <a:rPr lang="en-US" sz="2800" dirty="0">
                <a:latin typeface="Bahnschrift" panose="020B0502040204020203" pitchFamily="34" charset="0"/>
              </a:rPr>
              <a:t> </a:t>
            </a:r>
            <a:r>
              <a:rPr lang="en-US" sz="2800" dirty="0" err="1">
                <a:latin typeface="Bahnschrift" panose="020B0502040204020203" pitchFamily="34" charset="0"/>
              </a:rPr>
              <a:t>poin</a:t>
            </a:r>
            <a:r>
              <a:rPr lang="en-US" sz="2800" dirty="0">
                <a:latin typeface="Bahnschrift" panose="020B0502040204020203" pitchFamily="34" charset="0"/>
              </a:rPr>
              <a:t> </a:t>
            </a:r>
            <a:r>
              <a:rPr lang="en-US" sz="2800" dirty="0" err="1">
                <a:latin typeface="Bahnschrift" panose="020B0502040204020203" pitchFamily="34" charset="0"/>
              </a:rPr>
              <a:t>spesifik</a:t>
            </a:r>
            <a:endParaRPr lang="en-US" sz="2800" dirty="0">
              <a:latin typeface="Bahnschrif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54029-954C-4CFA-90A2-50FA409278FF}"/>
              </a:ext>
            </a:extLst>
          </p:cNvPr>
          <p:cNvSpPr txBox="1">
            <a:spLocks/>
          </p:cNvSpPr>
          <p:nvPr/>
        </p:nvSpPr>
        <p:spPr>
          <a:xfrm>
            <a:off x="381000" y="1636295"/>
            <a:ext cx="6604000" cy="1849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Montserrat"/>
              <a:buNone/>
              <a:defRPr sz="13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Montserrat"/>
              <a:buNone/>
              <a:defRPr sz="13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Montserrat"/>
              <a:buNone/>
              <a:defRPr sz="13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Montserrat"/>
              <a:buNone/>
              <a:defRPr sz="13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Montserrat"/>
              <a:buNone/>
              <a:defRPr sz="13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Montserrat"/>
              <a:buNone/>
              <a:defRPr sz="13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Montserrat"/>
              <a:buNone/>
              <a:defRPr sz="13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Montserrat"/>
              <a:buNone/>
              <a:defRPr sz="13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Montserrat"/>
              <a:buNone/>
              <a:defRPr sz="13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/>
            <a:r>
              <a:rPr lang="en-US" sz="1400" dirty="0" err="1"/>
              <a:t>Secara</a:t>
            </a:r>
            <a:r>
              <a:rPr lang="en-US" sz="1400" dirty="0"/>
              <a:t> default, </a:t>
            </a:r>
            <a:r>
              <a:rPr lang="en-US" sz="1400" dirty="0" err="1"/>
              <a:t>kamera</a:t>
            </a:r>
            <a:r>
              <a:rPr lang="en-US" sz="1400" dirty="0"/>
              <a:t> </a:t>
            </a:r>
            <a:r>
              <a:rPr lang="en-US" sz="1400" dirty="0" err="1"/>
              <a:t>akan</a:t>
            </a:r>
            <a:r>
              <a:rPr lang="en-US" sz="1400" dirty="0"/>
              <a:t> </a:t>
            </a:r>
            <a:r>
              <a:rPr lang="en-US" sz="1400" dirty="0" err="1"/>
              <a:t>melihat</a:t>
            </a:r>
            <a:r>
              <a:rPr lang="en-US" sz="1400" dirty="0"/>
              <a:t> </a:t>
            </a:r>
            <a:r>
              <a:rPr lang="en-US" sz="1400" dirty="0" err="1"/>
              <a:t>ke</a:t>
            </a:r>
            <a:r>
              <a:rPr lang="en-US" sz="1400" dirty="0"/>
              <a:t> </a:t>
            </a:r>
            <a:r>
              <a:rPr lang="en-US" sz="1400" dirty="0" err="1"/>
              <a:t>titik</a:t>
            </a:r>
            <a:r>
              <a:rPr lang="en-US" sz="1400" dirty="0"/>
              <a:t> (0, 0, 0).</a:t>
            </a:r>
          </a:p>
          <a:p>
            <a:pPr algn="l"/>
            <a:r>
              <a:rPr lang="en-US" sz="1400" dirty="0" err="1"/>
              <a:t>Tetapi</a:t>
            </a:r>
            <a:r>
              <a:rPr lang="en-US" sz="1400" dirty="0"/>
              <a:t>, </a:t>
            </a:r>
            <a:r>
              <a:rPr lang="en-US" sz="1400" dirty="0" err="1"/>
              <a:t>dapat</a:t>
            </a:r>
            <a:r>
              <a:rPr lang="en-US" sz="1400" dirty="0"/>
              <a:t> </a:t>
            </a:r>
            <a:r>
              <a:rPr lang="en-US" sz="1400" dirty="0" err="1"/>
              <a:t>diubah</a:t>
            </a:r>
            <a:r>
              <a:rPr lang="en-US" sz="1400" dirty="0"/>
              <a:t> </a:t>
            </a:r>
            <a:r>
              <a:rPr lang="en-US" sz="1400" dirty="0" err="1"/>
              <a:t>menggunakan</a:t>
            </a:r>
            <a:r>
              <a:rPr lang="en-US" sz="1400" dirty="0"/>
              <a:t> </a:t>
            </a:r>
            <a:r>
              <a:rPr lang="en-US" sz="1400" dirty="0" err="1"/>
              <a:t>fungsi</a:t>
            </a:r>
            <a:r>
              <a:rPr lang="en-US" sz="1400" dirty="0"/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lookAt</a:t>
            </a:r>
            <a:r>
              <a:rPr lang="en-US" sz="1400" dirty="0"/>
              <a:t>.</a:t>
            </a:r>
          </a:p>
          <a:p>
            <a:pPr marL="0" lvl="1" indent="0" algn="l">
              <a:spcBef>
                <a:spcPts val="1000"/>
              </a:spcBef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camera.lookAt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(new THREE.Vector3(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x,y,z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)); </a:t>
            </a:r>
          </a:p>
          <a:p>
            <a:pPr marL="0" indent="0" algn="l"/>
            <a:endParaRPr lang="en-US" sz="1400" dirty="0"/>
          </a:p>
          <a:p>
            <a:pPr algn="l"/>
            <a:endParaRPr lang="en-US" sz="1400" dirty="0"/>
          </a:p>
          <a:p>
            <a:pPr algn="l"/>
            <a:endParaRPr lang="en-US" sz="1400" dirty="0"/>
          </a:p>
          <a:p>
            <a:pPr marL="457200" lvl="1" indent="0" algn="l"/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96149B-C16A-4034-B12D-C450AABD8A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4011" y="2821470"/>
            <a:ext cx="3686642" cy="2024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417421"/>
      </p:ext>
    </p:extLst>
  </p:cSld>
  <p:clrMapOvr>
    <a:masterClrMapping/>
  </p:clrMapOvr>
  <p:transition spd="slow"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26"/>
          <p:cNvSpPr/>
          <p:nvPr/>
        </p:nvSpPr>
        <p:spPr>
          <a:xfrm>
            <a:off x="4038510" y="1078896"/>
            <a:ext cx="3769346" cy="3769346"/>
          </a:xfrm>
          <a:custGeom>
            <a:avLst/>
            <a:gdLst/>
            <a:ahLst/>
            <a:cxnLst/>
            <a:rect l="l" t="t" r="r" b="b"/>
            <a:pathLst>
              <a:path w="51399" h="51399" extrusionOk="0">
                <a:moveTo>
                  <a:pt x="25699" y="1"/>
                </a:moveTo>
                <a:cubicBezTo>
                  <a:pt x="18883" y="1"/>
                  <a:pt x="12347" y="2708"/>
                  <a:pt x="7527" y="7528"/>
                </a:cubicBezTo>
                <a:cubicBezTo>
                  <a:pt x="2708" y="12347"/>
                  <a:pt x="1" y="18883"/>
                  <a:pt x="1" y="25700"/>
                </a:cubicBezTo>
                <a:cubicBezTo>
                  <a:pt x="1" y="32516"/>
                  <a:pt x="2708" y="39052"/>
                  <a:pt x="7527" y="43873"/>
                </a:cubicBezTo>
                <a:cubicBezTo>
                  <a:pt x="12347" y="48692"/>
                  <a:pt x="18883" y="51399"/>
                  <a:pt x="25699" y="51399"/>
                </a:cubicBezTo>
                <a:cubicBezTo>
                  <a:pt x="32516" y="51399"/>
                  <a:pt x="39052" y="48692"/>
                  <a:pt x="43871" y="43873"/>
                </a:cubicBezTo>
                <a:cubicBezTo>
                  <a:pt x="48692" y="39052"/>
                  <a:pt x="51399" y="32516"/>
                  <a:pt x="51399" y="25700"/>
                </a:cubicBezTo>
                <a:cubicBezTo>
                  <a:pt x="51399" y="18883"/>
                  <a:pt x="48692" y="12347"/>
                  <a:pt x="43871" y="7528"/>
                </a:cubicBezTo>
                <a:cubicBezTo>
                  <a:pt x="39052" y="2708"/>
                  <a:pt x="32516" y="1"/>
                  <a:pt x="25699" y="1"/>
                </a:cubicBezTo>
                <a:close/>
              </a:path>
            </a:pathLst>
          </a:custGeom>
          <a:solidFill>
            <a:srgbClr val="FE9B2B">
              <a:alpha val="46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3" name="Google Shape;913;p26"/>
          <p:cNvSpPr/>
          <p:nvPr/>
        </p:nvSpPr>
        <p:spPr>
          <a:xfrm>
            <a:off x="1239905" y="138853"/>
            <a:ext cx="3769346" cy="3769346"/>
          </a:xfrm>
          <a:custGeom>
            <a:avLst/>
            <a:gdLst/>
            <a:ahLst/>
            <a:cxnLst/>
            <a:rect l="l" t="t" r="r" b="b"/>
            <a:pathLst>
              <a:path w="51399" h="51399" extrusionOk="0">
                <a:moveTo>
                  <a:pt x="25699" y="1"/>
                </a:moveTo>
                <a:cubicBezTo>
                  <a:pt x="18883" y="1"/>
                  <a:pt x="12347" y="2708"/>
                  <a:pt x="7527" y="7528"/>
                </a:cubicBezTo>
                <a:cubicBezTo>
                  <a:pt x="2708" y="12347"/>
                  <a:pt x="1" y="18883"/>
                  <a:pt x="1" y="25700"/>
                </a:cubicBezTo>
                <a:cubicBezTo>
                  <a:pt x="1" y="32516"/>
                  <a:pt x="2708" y="39052"/>
                  <a:pt x="7527" y="43873"/>
                </a:cubicBezTo>
                <a:cubicBezTo>
                  <a:pt x="12347" y="48692"/>
                  <a:pt x="18883" y="51399"/>
                  <a:pt x="25699" y="51399"/>
                </a:cubicBezTo>
                <a:cubicBezTo>
                  <a:pt x="32516" y="51399"/>
                  <a:pt x="39052" y="48692"/>
                  <a:pt x="43871" y="43873"/>
                </a:cubicBezTo>
                <a:cubicBezTo>
                  <a:pt x="48692" y="39052"/>
                  <a:pt x="51399" y="32516"/>
                  <a:pt x="51399" y="25700"/>
                </a:cubicBezTo>
                <a:cubicBezTo>
                  <a:pt x="51399" y="18883"/>
                  <a:pt x="48692" y="12347"/>
                  <a:pt x="43871" y="7528"/>
                </a:cubicBezTo>
                <a:cubicBezTo>
                  <a:pt x="39052" y="2708"/>
                  <a:pt x="32516" y="1"/>
                  <a:pt x="25699" y="1"/>
                </a:cubicBezTo>
                <a:close/>
              </a:path>
            </a:pathLst>
          </a:custGeom>
          <a:solidFill>
            <a:srgbClr val="99D7EF">
              <a:alpha val="562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6" name="Google Shape;916;p26"/>
          <p:cNvSpPr/>
          <p:nvPr/>
        </p:nvSpPr>
        <p:spPr>
          <a:xfrm>
            <a:off x="6507500" y="404525"/>
            <a:ext cx="1885125" cy="1885125"/>
          </a:xfrm>
          <a:custGeom>
            <a:avLst/>
            <a:gdLst/>
            <a:ahLst/>
            <a:cxnLst/>
            <a:rect l="l" t="t" r="r" b="b"/>
            <a:pathLst>
              <a:path w="75405" h="75405" extrusionOk="0">
                <a:moveTo>
                  <a:pt x="37634" y="0"/>
                </a:moveTo>
                <a:cubicBezTo>
                  <a:pt x="37270" y="0"/>
                  <a:pt x="36976" y="295"/>
                  <a:pt x="36976" y="657"/>
                </a:cubicBezTo>
                <a:cubicBezTo>
                  <a:pt x="36976" y="1021"/>
                  <a:pt x="37270" y="1315"/>
                  <a:pt x="37634" y="1315"/>
                </a:cubicBezTo>
                <a:lnTo>
                  <a:pt x="37702" y="1315"/>
                </a:lnTo>
                <a:cubicBezTo>
                  <a:pt x="38544" y="1315"/>
                  <a:pt x="39394" y="1345"/>
                  <a:pt x="40230" y="1401"/>
                </a:cubicBezTo>
                <a:cubicBezTo>
                  <a:pt x="40245" y="1403"/>
                  <a:pt x="40260" y="1403"/>
                  <a:pt x="40276" y="1403"/>
                </a:cubicBezTo>
                <a:cubicBezTo>
                  <a:pt x="40629" y="1401"/>
                  <a:pt x="40919" y="1121"/>
                  <a:pt x="40931" y="767"/>
                </a:cubicBezTo>
                <a:cubicBezTo>
                  <a:pt x="40942" y="415"/>
                  <a:pt x="40672" y="114"/>
                  <a:pt x="40320" y="90"/>
                </a:cubicBezTo>
                <a:cubicBezTo>
                  <a:pt x="39454" y="30"/>
                  <a:pt x="38574" y="0"/>
                  <a:pt x="37702" y="0"/>
                </a:cubicBezTo>
                <a:close/>
                <a:moveTo>
                  <a:pt x="34992" y="98"/>
                </a:moveTo>
                <a:cubicBezTo>
                  <a:pt x="34976" y="98"/>
                  <a:pt x="34960" y="99"/>
                  <a:pt x="34943" y="100"/>
                </a:cubicBezTo>
                <a:cubicBezTo>
                  <a:pt x="34052" y="164"/>
                  <a:pt x="33152" y="262"/>
                  <a:pt x="32269" y="389"/>
                </a:cubicBezTo>
                <a:cubicBezTo>
                  <a:pt x="31928" y="438"/>
                  <a:pt x="31682" y="742"/>
                  <a:pt x="31706" y="1086"/>
                </a:cubicBezTo>
                <a:cubicBezTo>
                  <a:pt x="31730" y="1430"/>
                  <a:pt x="32018" y="1697"/>
                  <a:pt x="32362" y="1697"/>
                </a:cubicBezTo>
                <a:cubicBezTo>
                  <a:pt x="32393" y="1697"/>
                  <a:pt x="32426" y="1695"/>
                  <a:pt x="32457" y="1691"/>
                </a:cubicBezTo>
                <a:cubicBezTo>
                  <a:pt x="33309" y="1568"/>
                  <a:pt x="34177" y="1473"/>
                  <a:pt x="35039" y="1411"/>
                </a:cubicBezTo>
                <a:cubicBezTo>
                  <a:pt x="35401" y="1385"/>
                  <a:pt x="35673" y="1070"/>
                  <a:pt x="35647" y="707"/>
                </a:cubicBezTo>
                <a:cubicBezTo>
                  <a:pt x="35622" y="362"/>
                  <a:pt x="35334" y="98"/>
                  <a:pt x="34992" y="98"/>
                </a:cubicBezTo>
                <a:close/>
                <a:moveTo>
                  <a:pt x="42905" y="362"/>
                </a:moveTo>
                <a:cubicBezTo>
                  <a:pt x="42581" y="362"/>
                  <a:pt x="42299" y="599"/>
                  <a:pt x="42253" y="928"/>
                </a:cubicBezTo>
                <a:cubicBezTo>
                  <a:pt x="42202" y="1288"/>
                  <a:pt x="42453" y="1621"/>
                  <a:pt x="42813" y="1671"/>
                </a:cubicBezTo>
                <a:cubicBezTo>
                  <a:pt x="43667" y="1792"/>
                  <a:pt x="44528" y="1943"/>
                  <a:pt x="45370" y="2124"/>
                </a:cubicBezTo>
                <a:cubicBezTo>
                  <a:pt x="45415" y="2134"/>
                  <a:pt x="45462" y="2139"/>
                  <a:pt x="45508" y="2139"/>
                </a:cubicBezTo>
                <a:cubicBezTo>
                  <a:pt x="45844" y="2137"/>
                  <a:pt x="46126" y="1884"/>
                  <a:pt x="46161" y="1550"/>
                </a:cubicBezTo>
                <a:cubicBezTo>
                  <a:pt x="46195" y="1215"/>
                  <a:pt x="45974" y="908"/>
                  <a:pt x="45646" y="838"/>
                </a:cubicBezTo>
                <a:cubicBezTo>
                  <a:pt x="44773" y="651"/>
                  <a:pt x="43882" y="493"/>
                  <a:pt x="42996" y="368"/>
                </a:cubicBezTo>
                <a:cubicBezTo>
                  <a:pt x="42965" y="364"/>
                  <a:pt x="42935" y="362"/>
                  <a:pt x="42905" y="362"/>
                </a:cubicBezTo>
                <a:close/>
                <a:moveTo>
                  <a:pt x="29768" y="852"/>
                </a:moveTo>
                <a:cubicBezTo>
                  <a:pt x="29720" y="852"/>
                  <a:pt x="29671" y="857"/>
                  <a:pt x="29622" y="868"/>
                </a:cubicBezTo>
                <a:cubicBezTo>
                  <a:pt x="28747" y="1059"/>
                  <a:pt x="27870" y="1284"/>
                  <a:pt x="27016" y="1537"/>
                </a:cubicBezTo>
                <a:cubicBezTo>
                  <a:pt x="26701" y="1629"/>
                  <a:pt x="26502" y="1937"/>
                  <a:pt x="26549" y="2262"/>
                </a:cubicBezTo>
                <a:cubicBezTo>
                  <a:pt x="26595" y="2585"/>
                  <a:pt x="26874" y="2825"/>
                  <a:pt x="27201" y="2825"/>
                </a:cubicBezTo>
                <a:cubicBezTo>
                  <a:pt x="27264" y="2825"/>
                  <a:pt x="27327" y="2816"/>
                  <a:pt x="27387" y="2797"/>
                </a:cubicBezTo>
                <a:cubicBezTo>
                  <a:pt x="28213" y="2554"/>
                  <a:pt x="29059" y="2337"/>
                  <a:pt x="29902" y="2153"/>
                </a:cubicBezTo>
                <a:cubicBezTo>
                  <a:pt x="30259" y="2078"/>
                  <a:pt x="30487" y="1725"/>
                  <a:pt x="30408" y="1369"/>
                </a:cubicBezTo>
                <a:cubicBezTo>
                  <a:pt x="30341" y="1061"/>
                  <a:pt x="30070" y="852"/>
                  <a:pt x="29768" y="852"/>
                </a:cubicBezTo>
                <a:close/>
                <a:moveTo>
                  <a:pt x="48088" y="1475"/>
                </a:moveTo>
                <a:cubicBezTo>
                  <a:pt x="47802" y="1475"/>
                  <a:pt x="47541" y="1663"/>
                  <a:pt x="47457" y="1949"/>
                </a:cubicBezTo>
                <a:cubicBezTo>
                  <a:pt x="47357" y="2290"/>
                  <a:pt x="47548" y="2650"/>
                  <a:pt x="47886" y="2758"/>
                </a:cubicBezTo>
                <a:cubicBezTo>
                  <a:pt x="48713" y="2999"/>
                  <a:pt x="49542" y="3274"/>
                  <a:pt x="50352" y="3573"/>
                </a:cubicBezTo>
                <a:cubicBezTo>
                  <a:pt x="50425" y="3601"/>
                  <a:pt x="50502" y="3614"/>
                  <a:pt x="50581" y="3615"/>
                </a:cubicBezTo>
                <a:cubicBezTo>
                  <a:pt x="50582" y="3615"/>
                  <a:pt x="50583" y="3615"/>
                  <a:pt x="50583" y="3615"/>
                </a:cubicBezTo>
                <a:cubicBezTo>
                  <a:pt x="50901" y="3615"/>
                  <a:pt x="51173" y="3387"/>
                  <a:pt x="51230" y="3074"/>
                </a:cubicBezTo>
                <a:cubicBezTo>
                  <a:pt x="51285" y="2760"/>
                  <a:pt x="51109" y="2451"/>
                  <a:pt x="50809" y="2340"/>
                </a:cubicBezTo>
                <a:cubicBezTo>
                  <a:pt x="49970" y="2030"/>
                  <a:pt x="49111" y="1746"/>
                  <a:pt x="48254" y="1497"/>
                </a:cubicBezTo>
                <a:cubicBezTo>
                  <a:pt x="48199" y="1482"/>
                  <a:pt x="48143" y="1475"/>
                  <a:pt x="48088" y="1475"/>
                </a:cubicBezTo>
                <a:close/>
                <a:moveTo>
                  <a:pt x="24687" y="2351"/>
                </a:moveTo>
                <a:cubicBezTo>
                  <a:pt x="24612" y="2351"/>
                  <a:pt x="24537" y="2363"/>
                  <a:pt x="24462" y="2390"/>
                </a:cubicBezTo>
                <a:cubicBezTo>
                  <a:pt x="23628" y="2704"/>
                  <a:pt x="22793" y="3052"/>
                  <a:pt x="21983" y="3424"/>
                </a:cubicBezTo>
                <a:cubicBezTo>
                  <a:pt x="21701" y="3553"/>
                  <a:pt x="21548" y="3860"/>
                  <a:pt x="21614" y="4162"/>
                </a:cubicBezTo>
                <a:cubicBezTo>
                  <a:pt x="21681" y="4464"/>
                  <a:pt x="21948" y="4679"/>
                  <a:pt x="22257" y="4679"/>
                </a:cubicBezTo>
                <a:cubicBezTo>
                  <a:pt x="22352" y="4679"/>
                  <a:pt x="22445" y="4658"/>
                  <a:pt x="22530" y="4620"/>
                </a:cubicBezTo>
                <a:cubicBezTo>
                  <a:pt x="23313" y="4259"/>
                  <a:pt x="24119" y="3924"/>
                  <a:pt x="24925" y="3622"/>
                </a:cubicBezTo>
                <a:cubicBezTo>
                  <a:pt x="25261" y="3492"/>
                  <a:pt x="25430" y="3115"/>
                  <a:pt x="25304" y="2777"/>
                </a:cubicBezTo>
                <a:cubicBezTo>
                  <a:pt x="25204" y="2514"/>
                  <a:pt x="24954" y="2351"/>
                  <a:pt x="24687" y="2351"/>
                </a:cubicBezTo>
                <a:close/>
                <a:moveTo>
                  <a:pt x="53027" y="3309"/>
                </a:moveTo>
                <a:cubicBezTo>
                  <a:pt x="52778" y="3309"/>
                  <a:pt x="52538" y="3452"/>
                  <a:pt x="52428" y="3694"/>
                </a:cubicBezTo>
                <a:cubicBezTo>
                  <a:pt x="52278" y="4024"/>
                  <a:pt x="52425" y="4414"/>
                  <a:pt x="52755" y="4564"/>
                </a:cubicBezTo>
                <a:cubicBezTo>
                  <a:pt x="53539" y="4921"/>
                  <a:pt x="54322" y="5311"/>
                  <a:pt x="55080" y="5725"/>
                </a:cubicBezTo>
                <a:cubicBezTo>
                  <a:pt x="55176" y="5778"/>
                  <a:pt x="55285" y="5805"/>
                  <a:pt x="55395" y="5805"/>
                </a:cubicBezTo>
                <a:cubicBezTo>
                  <a:pt x="55695" y="5805"/>
                  <a:pt x="55958" y="5601"/>
                  <a:pt x="56032" y="5310"/>
                </a:cubicBezTo>
                <a:cubicBezTo>
                  <a:pt x="56106" y="5019"/>
                  <a:pt x="55973" y="4714"/>
                  <a:pt x="55708" y="4570"/>
                </a:cubicBezTo>
                <a:cubicBezTo>
                  <a:pt x="54922" y="4142"/>
                  <a:pt x="54112" y="3737"/>
                  <a:pt x="53299" y="3368"/>
                </a:cubicBezTo>
                <a:cubicBezTo>
                  <a:pt x="53211" y="3328"/>
                  <a:pt x="53118" y="3309"/>
                  <a:pt x="53027" y="3309"/>
                </a:cubicBezTo>
                <a:close/>
                <a:moveTo>
                  <a:pt x="19896" y="4552"/>
                </a:moveTo>
                <a:cubicBezTo>
                  <a:pt x="19790" y="4552"/>
                  <a:pt x="19681" y="4578"/>
                  <a:pt x="19581" y="4633"/>
                </a:cubicBezTo>
                <a:cubicBezTo>
                  <a:pt x="18800" y="5063"/>
                  <a:pt x="18023" y="5526"/>
                  <a:pt x="17272" y="6011"/>
                </a:cubicBezTo>
                <a:cubicBezTo>
                  <a:pt x="17027" y="6169"/>
                  <a:pt x="16916" y="6470"/>
                  <a:pt x="16998" y="6749"/>
                </a:cubicBezTo>
                <a:cubicBezTo>
                  <a:pt x="17080" y="7029"/>
                  <a:pt x="17337" y="7220"/>
                  <a:pt x="17629" y="7221"/>
                </a:cubicBezTo>
                <a:cubicBezTo>
                  <a:pt x="17755" y="7221"/>
                  <a:pt x="17880" y="7185"/>
                  <a:pt x="17986" y="7116"/>
                </a:cubicBezTo>
                <a:cubicBezTo>
                  <a:pt x="18710" y="6648"/>
                  <a:pt x="19459" y="6200"/>
                  <a:pt x="20214" y="5786"/>
                </a:cubicBezTo>
                <a:cubicBezTo>
                  <a:pt x="20532" y="5612"/>
                  <a:pt x="20649" y="5212"/>
                  <a:pt x="20474" y="4893"/>
                </a:cubicBezTo>
                <a:cubicBezTo>
                  <a:pt x="20354" y="4675"/>
                  <a:pt x="20129" y="4552"/>
                  <a:pt x="19896" y="4552"/>
                </a:cubicBezTo>
                <a:close/>
                <a:moveTo>
                  <a:pt x="57672" y="5837"/>
                </a:moveTo>
                <a:cubicBezTo>
                  <a:pt x="57456" y="5837"/>
                  <a:pt x="57244" y="5944"/>
                  <a:pt x="57119" y="6139"/>
                </a:cubicBezTo>
                <a:cubicBezTo>
                  <a:pt x="56922" y="6445"/>
                  <a:pt x="57011" y="6852"/>
                  <a:pt x="57316" y="7049"/>
                </a:cubicBezTo>
                <a:cubicBezTo>
                  <a:pt x="58043" y="7514"/>
                  <a:pt x="58761" y="8012"/>
                  <a:pt x="59452" y="8529"/>
                </a:cubicBezTo>
                <a:cubicBezTo>
                  <a:pt x="59564" y="8612"/>
                  <a:pt x="59701" y="8658"/>
                  <a:pt x="59841" y="8658"/>
                </a:cubicBezTo>
                <a:cubicBezTo>
                  <a:pt x="59842" y="8658"/>
                  <a:pt x="59844" y="8658"/>
                  <a:pt x="59846" y="8658"/>
                </a:cubicBezTo>
                <a:lnTo>
                  <a:pt x="59846" y="8659"/>
                </a:lnTo>
                <a:cubicBezTo>
                  <a:pt x="60129" y="8659"/>
                  <a:pt x="60381" y="8478"/>
                  <a:pt x="60470" y="8209"/>
                </a:cubicBezTo>
                <a:cubicBezTo>
                  <a:pt x="60560" y="7940"/>
                  <a:pt x="60466" y="7644"/>
                  <a:pt x="60240" y="7474"/>
                </a:cubicBezTo>
                <a:cubicBezTo>
                  <a:pt x="59524" y="6940"/>
                  <a:pt x="58779" y="6424"/>
                  <a:pt x="58028" y="5942"/>
                </a:cubicBezTo>
                <a:cubicBezTo>
                  <a:pt x="57917" y="5871"/>
                  <a:pt x="57794" y="5837"/>
                  <a:pt x="57672" y="5837"/>
                </a:cubicBezTo>
                <a:close/>
                <a:moveTo>
                  <a:pt x="15473" y="7408"/>
                </a:moveTo>
                <a:cubicBezTo>
                  <a:pt x="15330" y="7408"/>
                  <a:pt x="15187" y="7454"/>
                  <a:pt x="15066" y="7550"/>
                </a:cubicBezTo>
                <a:cubicBezTo>
                  <a:pt x="14352" y="8086"/>
                  <a:pt x="13648" y="8655"/>
                  <a:pt x="12974" y="9242"/>
                </a:cubicBezTo>
                <a:cubicBezTo>
                  <a:pt x="12767" y="9422"/>
                  <a:pt x="12694" y="9711"/>
                  <a:pt x="12790" y="9969"/>
                </a:cubicBezTo>
                <a:cubicBezTo>
                  <a:pt x="12886" y="10226"/>
                  <a:pt x="13131" y="10395"/>
                  <a:pt x="13406" y="10395"/>
                </a:cubicBezTo>
                <a:cubicBezTo>
                  <a:pt x="13564" y="10395"/>
                  <a:pt x="13717" y="10339"/>
                  <a:pt x="13837" y="10235"/>
                </a:cubicBezTo>
                <a:cubicBezTo>
                  <a:pt x="14487" y="9668"/>
                  <a:pt x="15167" y="9118"/>
                  <a:pt x="15855" y="8601"/>
                </a:cubicBezTo>
                <a:cubicBezTo>
                  <a:pt x="16156" y="8387"/>
                  <a:pt x="16221" y="7966"/>
                  <a:pt x="15998" y="7670"/>
                </a:cubicBezTo>
                <a:cubicBezTo>
                  <a:pt x="15869" y="7498"/>
                  <a:pt x="15672" y="7408"/>
                  <a:pt x="15473" y="7408"/>
                </a:cubicBezTo>
                <a:close/>
                <a:moveTo>
                  <a:pt x="61907" y="9000"/>
                </a:moveTo>
                <a:cubicBezTo>
                  <a:pt x="61722" y="9000"/>
                  <a:pt x="61539" y="9077"/>
                  <a:pt x="61409" y="9228"/>
                </a:cubicBezTo>
                <a:cubicBezTo>
                  <a:pt x="61172" y="9503"/>
                  <a:pt x="61203" y="9919"/>
                  <a:pt x="61478" y="10156"/>
                </a:cubicBezTo>
                <a:cubicBezTo>
                  <a:pt x="62129" y="10719"/>
                  <a:pt x="62770" y="11313"/>
                  <a:pt x="63382" y="11923"/>
                </a:cubicBezTo>
                <a:cubicBezTo>
                  <a:pt x="63505" y="12045"/>
                  <a:pt x="63671" y="12115"/>
                  <a:pt x="63846" y="12115"/>
                </a:cubicBezTo>
                <a:lnTo>
                  <a:pt x="63846" y="12114"/>
                </a:lnTo>
                <a:cubicBezTo>
                  <a:pt x="64112" y="12114"/>
                  <a:pt x="64351" y="11953"/>
                  <a:pt x="64453" y="11707"/>
                </a:cubicBezTo>
                <a:cubicBezTo>
                  <a:pt x="64554" y="11461"/>
                  <a:pt x="64497" y="11178"/>
                  <a:pt x="64309" y="10990"/>
                </a:cubicBezTo>
                <a:cubicBezTo>
                  <a:pt x="63675" y="10359"/>
                  <a:pt x="63012" y="9742"/>
                  <a:pt x="62337" y="9160"/>
                </a:cubicBezTo>
                <a:cubicBezTo>
                  <a:pt x="62212" y="9053"/>
                  <a:pt x="62059" y="9000"/>
                  <a:pt x="61907" y="9000"/>
                </a:cubicBezTo>
                <a:close/>
                <a:moveTo>
                  <a:pt x="11466" y="10893"/>
                </a:moveTo>
                <a:cubicBezTo>
                  <a:pt x="11301" y="10893"/>
                  <a:pt x="11136" y="10955"/>
                  <a:pt x="11008" y="11078"/>
                </a:cubicBezTo>
                <a:cubicBezTo>
                  <a:pt x="10377" y="11711"/>
                  <a:pt x="9760" y="12374"/>
                  <a:pt x="9176" y="13049"/>
                </a:cubicBezTo>
                <a:cubicBezTo>
                  <a:pt x="9009" y="13245"/>
                  <a:pt x="8969" y="13519"/>
                  <a:pt x="9076" y="13753"/>
                </a:cubicBezTo>
                <a:cubicBezTo>
                  <a:pt x="9183" y="13987"/>
                  <a:pt x="9417" y="14137"/>
                  <a:pt x="9674" y="14138"/>
                </a:cubicBezTo>
                <a:cubicBezTo>
                  <a:pt x="9864" y="14138"/>
                  <a:pt x="10046" y="14055"/>
                  <a:pt x="10171" y="13910"/>
                </a:cubicBezTo>
                <a:cubicBezTo>
                  <a:pt x="10735" y="13258"/>
                  <a:pt x="11329" y="12618"/>
                  <a:pt x="11939" y="12007"/>
                </a:cubicBezTo>
                <a:cubicBezTo>
                  <a:pt x="12188" y="11748"/>
                  <a:pt x="12184" y="11338"/>
                  <a:pt x="11930" y="11085"/>
                </a:cubicBezTo>
                <a:cubicBezTo>
                  <a:pt x="11802" y="10957"/>
                  <a:pt x="11634" y="10893"/>
                  <a:pt x="11466" y="10893"/>
                </a:cubicBezTo>
                <a:close/>
                <a:moveTo>
                  <a:pt x="65651" y="12730"/>
                </a:moveTo>
                <a:cubicBezTo>
                  <a:pt x="65498" y="12730"/>
                  <a:pt x="65344" y="12783"/>
                  <a:pt x="65219" y="12892"/>
                </a:cubicBezTo>
                <a:cubicBezTo>
                  <a:pt x="64945" y="13130"/>
                  <a:pt x="64916" y="13545"/>
                  <a:pt x="65155" y="13820"/>
                </a:cubicBezTo>
                <a:cubicBezTo>
                  <a:pt x="65721" y="14470"/>
                  <a:pt x="66271" y="15148"/>
                  <a:pt x="66790" y="15838"/>
                </a:cubicBezTo>
                <a:cubicBezTo>
                  <a:pt x="66914" y="16003"/>
                  <a:pt x="67109" y="16099"/>
                  <a:pt x="67315" y="16099"/>
                </a:cubicBezTo>
                <a:lnTo>
                  <a:pt x="67317" y="16099"/>
                </a:lnTo>
                <a:cubicBezTo>
                  <a:pt x="67565" y="16099"/>
                  <a:pt x="67793" y="15958"/>
                  <a:pt x="67904" y="15734"/>
                </a:cubicBezTo>
                <a:cubicBezTo>
                  <a:pt x="68016" y="15512"/>
                  <a:pt x="67991" y="15246"/>
                  <a:pt x="67841" y="15046"/>
                </a:cubicBezTo>
                <a:cubicBezTo>
                  <a:pt x="67303" y="14332"/>
                  <a:pt x="66733" y="13628"/>
                  <a:pt x="66148" y="12956"/>
                </a:cubicBezTo>
                <a:cubicBezTo>
                  <a:pt x="66018" y="12806"/>
                  <a:pt x="65835" y="12730"/>
                  <a:pt x="65651" y="12730"/>
                </a:cubicBezTo>
                <a:close/>
                <a:moveTo>
                  <a:pt x="8017" y="14883"/>
                </a:moveTo>
                <a:cubicBezTo>
                  <a:pt x="7816" y="14883"/>
                  <a:pt x="7619" y="14974"/>
                  <a:pt x="7490" y="15147"/>
                </a:cubicBezTo>
                <a:cubicBezTo>
                  <a:pt x="6954" y="15863"/>
                  <a:pt x="6438" y="16607"/>
                  <a:pt x="5955" y="17360"/>
                </a:cubicBezTo>
                <a:cubicBezTo>
                  <a:pt x="5675" y="17796"/>
                  <a:pt x="5988" y="18371"/>
                  <a:pt x="6508" y="18372"/>
                </a:cubicBezTo>
                <a:cubicBezTo>
                  <a:pt x="6731" y="18372"/>
                  <a:pt x="6941" y="18258"/>
                  <a:pt x="7062" y="18069"/>
                </a:cubicBezTo>
                <a:cubicBezTo>
                  <a:pt x="7527" y="17343"/>
                  <a:pt x="8026" y="16625"/>
                  <a:pt x="8543" y="15935"/>
                </a:cubicBezTo>
                <a:cubicBezTo>
                  <a:pt x="8760" y="15644"/>
                  <a:pt x="8700" y="15232"/>
                  <a:pt x="8410" y="15014"/>
                </a:cubicBezTo>
                <a:cubicBezTo>
                  <a:pt x="8292" y="14926"/>
                  <a:pt x="8154" y="14883"/>
                  <a:pt x="8017" y="14883"/>
                </a:cubicBezTo>
                <a:close/>
                <a:moveTo>
                  <a:pt x="68828" y="16948"/>
                </a:moveTo>
                <a:cubicBezTo>
                  <a:pt x="68705" y="16948"/>
                  <a:pt x="68582" y="16982"/>
                  <a:pt x="68472" y="17054"/>
                </a:cubicBezTo>
                <a:cubicBezTo>
                  <a:pt x="68166" y="17252"/>
                  <a:pt x="68079" y="17660"/>
                  <a:pt x="68278" y="17965"/>
                </a:cubicBezTo>
                <a:cubicBezTo>
                  <a:pt x="68744" y="18688"/>
                  <a:pt x="69192" y="19437"/>
                  <a:pt x="69608" y="20193"/>
                </a:cubicBezTo>
                <a:cubicBezTo>
                  <a:pt x="69723" y="20403"/>
                  <a:pt x="69945" y="20534"/>
                  <a:pt x="70184" y="20534"/>
                </a:cubicBezTo>
                <a:lnTo>
                  <a:pt x="70186" y="20534"/>
                </a:lnTo>
                <a:cubicBezTo>
                  <a:pt x="70686" y="20534"/>
                  <a:pt x="71002" y="19997"/>
                  <a:pt x="70761" y="19559"/>
                </a:cubicBezTo>
                <a:cubicBezTo>
                  <a:pt x="70330" y="18776"/>
                  <a:pt x="69866" y="17999"/>
                  <a:pt x="69382" y="17251"/>
                </a:cubicBezTo>
                <a:cubicBezTo>
                  <a:pt x="69256" y="17055"/>
                  <a:pt x="69044" y="16948"/>
                  <a:pt x="68828" y="16948"/>
                </a:cubicBezTo>
                <a:close/>
                <a:moveTo>
                  <a:pt x="5160" y="19332"/>
                </a:moveTo>
                <a:cubicBezTo>
                  <a:pt x="4927" y="19332"/>
                  <a:pt x="4701" y="19456"/>
                  <a:pt x="4582" y="19674"/>
                </a:cubicBezTo>
                <a:cubicBezTo>
                  <a:pt x="4154" y="20460"/>
                  <a:pt x="3748" y="21271"/>
                  <a:pt x="3378" y="22083"/>
                </a:cubicBezTo>
                <a:cubicBezTo>
                  <a:pt x="3180" y="22519"/>
                  <a:pt x="3498" y="23014"/>
                  <a:pt x="3976" y="23015"/>
                </a:cubicBezTo>
                <a:cubicBezTo>
                  <a:pt x="4234" y="23015"/>
                  <a:pt x="4468" y="22864"/>
                  <a:pt x="4574" y="22629"/>
                </a:cubicBezTo>
                <a:cubicBezTo>
                  <a:pt x="4932" y="21844"/>
                  <a:pt x="5324" y="21062"/>
                  <a:pt x="5737" y="20304"/>
                </a:cubicBezTo>
                <a:cubicBezTo>
                  <a:pt x="5910" y="19986"/>
                  <a:pt x="5793" y="19586"/>
                  <a:pt x="5474" y="19413"/>
                </a:cubicBezTo>
                <a:cubicBezTo>
                  <a:pt x="5374" y="19358"/>
                  <a:pt x="5266" y="19332"/>
                  <a:pt x="5160" y="19332"/>
                </a:cubicBezTo>
                <a:close/>
                <a:moveTo>
                  <a:pt x="71375" y="21582"/>
                </a:moveTo>
                <a:cubicBezTo>
                  <a:pt x="71283" y="21582"/>
                  <a:pt x="71189" y="21601"/>
                  <a:pt x="71100" y="21642"/>
                </a:cubicBezTo>
                <a:cubicBezTo>
                  <a:pt x="70772" y="21793"/>
                  <a:pt x="70628" y="22181"/>
                  <a:pt x="70775" y="22510"/>
                </a:cubicBezTo>
                <a:cubicBezTo>
                  <a:pt x="71137" y="23294"/>
                  <a:pt x="71473" y="24100"/>
                  <a:pt x="71774" y="24904"/>
                </a:cubicBezTo>
                <a:cubicBezTo>
                  <a:pt x="71872" y="25160"/>
                  <a:pt x="72117" y="25329"/>
                  <a:pt x="72391" y="25329"/>
                </a:cubicBezTo>
                <a:cubicBezTo>
                  <a:pt x="72850" y="25328"/>
                  <a:pt x="73167" y="24870"/>
                  <a:pt x="73006" y="24440"/>
                </a:cubicBezTo>
                <a:cubicBezTo>
                  <a:pt x="72692" y="23607"/>
                  <a:pt x="72345" y="22772"/>
                  <a:pt x="71970" y="21960"/>
                </a:cubicBezTo>
                <a:cubicBezTo>
                  <a:pt x="71859" y="21722"/>
                  <a:pt x="71622" y="21582"/>
                  <a:pt x="71375" y="21582"/>
                </a:cubicBezTo>
                <a:close/>
                <a:moveTo>
                  <a:pt x="2971" y="24130"/>
                </a:moveTo>
                <a:cubicBezTo>
                  <a:pt x="2699" y="24130"/>
                  <a:pt x="2444" y="24300"/>
                  <a:pt x="2349" y="24573"/>
                </a:cubicBezTo>
                <a:cubicBezTo>
                  <a:pt x="2039" y="25411"/>
                  <a:pt x="1754" y="26271"/>
                  <a:pt x="1504" y="27129"/>
                </a:cubicBezTo>
                <a:cubicBezTo>
                  <a:pt x="1381" y="27549"/>
                  <a:pt x="1697" y="27969"/>
                  <a:pt x="2135" y="27970"/>
                </a:cubicBezTo>
                <a:cubicBezTo>
                  <a:pt x="2428" y="27969"/>
                  <a:pt x="2684" y="27776"/>
                  <a:pt x="2766" y="27496"/>
                </a:cubicBezTo>
                <a:cubicBezTo>
                  <a:pt x="3007" y="26669"/>
                  <a:pt x="3282" y="25839"/>
                  <a:pt x="3582" y="25031"/>
                </a:cubicBezTo>
                <a:cubicBezTo>
                  <a:pt x="3718" y="24688"/>
                  <a:pt x="3545" y="24300"/>
                  <a:pt x="3199" y="24171"/>
                </a:cubicBezTo>
                <a:cubicBezTo>
                  <a:pt x="3124" y="24143"/>
                  <a:pt x="3047" y="24130"/>
                  <a:pt x="2971" y="24130"/>
                </a:cubicBezTo>
                <a:close/>
                <a:moveTo>
                  <a:pt x="73229" y="26514"/>
                </a:moveTo>
                <a:cubicBezTo>
                  <a:pt x="73167" y="26514"/>
                  <a:pt x="73104" y="26523"/>
                  <a:pt x="73042" y="26541"/>
                </a:cubicBezTo>
                <a:cubicBezTo>
                  <a:pt x="72691" y="26645"/>
                  <a:pt x="72493" y="27016"/>
                  <a:pt x="72600" y="27365"/>
                </a:cubicBezTo>
                <a:cubicBezTo>
                  <a:pt x="72845" y="28194"/>
                  <a:pt x="73062" y="29040"/>
                  <a:pt x="73245" y="29879"/>
                </a:cubicBezTo>
                <a:cubicBezTo>
                  <a:pt x="73312" y="30181"/>
                  <a:pt x="73579" y="30396"/>
                  <a:pt x="73887" y="30397"/>
                </a:cubicBezTo>
                <a:cubicBezTo>
                  <a:pt x="74307" y="30396"/>
                  <a:pt x="74619" y="30009"/>
                  <a:pt x="74530" y="29599"/>
                </a:cubicBezTo>
                <a:cubicBezTo>
                  <a:pt x="74341" y="28728"/>
                  <a:pt x="74114" y="27852"/>
                  <a:pt x="73861" y="26992"/>
                </a:cubicBezTo>
                <a:cubicBezTo>
                  <a:pt x="73779" y="26702"/>
                  <a:pt x="73515" y="26514"/>
                  <a:pt x="73229" y="26514"/>
                </a:cubicBezTo>
                <a:close/>
                <a:moveTo>
                  <a:pt x="1486" y="29218"/>
                </a:moveTo>
                <a:cubicBezTo>
                  <a:pt x="1183" y="29218"/>
                  <a:pt x="910" y="29428"/>
                  <a:pt x="844" y="29737"/>
                </a:cubicBezTo>
                <a:cubicBezTo>
                  <a:pt x="656" y="30609"/>
                  <a:pt x="498" y="31500"/>
                  <a:pt x="373" y="32386"/>
                </a:cubicBezTo>
                <a:cubicBezTo>
                  <a:pt x="317" y="32782"/>
                  <a:pt x="625" y="33135"/>
                  <a:pt x="1024" y="33135"/>
                </a:cubicBezTo>
                <a:cubicBezTo>
                  <a:pt x="1351" y="33135"/>
                  <a:pt x="1629" y="32893"/>
                  <a:pt x="1675" y="32570"/>
                </a:cubicBezTo>
                <a:cubicBezTo>
                  <a:pt x="1796" y="31715"/>
                  <a:pt x="1948" y="30855"/>
                  <a:pt x="2130" y="30014"/>
                </a:cubicBezTo>
                <a:cubicBezTo>
                  <a:pt x="2206" y="29659"/>
                  <a:pt x="1980" y="29309"/>
                  <a:pt x="1625" y="29233"/>
                </a:cubicBezTo>
                <a:cubicBezTo>
                  <a:pt x="1579" y="29223"/>
                  <a:pt x="1532" y="29218"/>
                  <a:pt x="1486" y="29218"/>
                </a:cubicBezTo>
                <a:close/>
                <a:moveTo>
                  <a:pt x="74362" y="31682"/>
                </a:moveTo>
                <a:cubicBezTo>
                  <a:pt x="74331" y="31682"/>
                  <a:pt x="74299" y="31684"/>
                  <a:pt x="74267" y="31688"/>
                </a:cubicBezTo>
                <a:cubicBezTo>
                  <a:pt x="73908" y="31741"/>
                  <a:pt x="73659" y="32074"/>
                  <a:pt x="73711" y="32433"/>
                </a:cubicBezTo>
                <a:cubicBezTo>
                  <a:pt x="73834" y="33283"/>
                  <a:pt x="73928" y="34152"/>
                  <a:pt x="73993" y="35015"/>
                </a:cubicBezTo>
                <a:cubicBezTo>
                  <a:pt x="74017" y="35359"/>
                  <a:pt x="74303" y="35624"/>
                  <a:pt x="74647" y="35625"/>
                </a:cubicBezTo>
                <a:cubicBezTo>
                  <a:pt x="74663" y="35625"/>
                  <a:pt x="74680" y="35624"/>
                  <a:pt x="74695" y="35623"/>
                </a:cubicBezTo>
                <a:cubicBezTo>
                  <a:pt x="75058" y="35597"/>
                  <a:pt x="75331" y="35281"/>
                  <a:pt x="75304" y="34920"/>
                </a:cubicBezTo>
                <a:cubicBezTo>
                  <a:pt x="75237" y="34024"/>
                  <a:pt x="75140" y="33125"/>
                  <a:pt x="75012" y="32245"/>
                </a:cubicBezTo>
                <a:cubicBezTo>
                  <a:pt x="74965" y="31918"/>
                  <a:pt x="74684" y="31682"/>
                  <a:pt x="74362" y="31682"/>
                </a:cubicBezTo>
                <a:close/>
                <a:moveTo>
                  <a:pt x="746" y="34455"/>
                </a:moveTo>
                <a:cubicBezTo>
                  <a:pt x="406" y="34455"/>
                  <a:pt x="119" y="34717"/>
                  <a:pt x="92" y="35062"/>
                </a:cubicBezTo>
                <a:cubicBezTo>
                  <a:pt x="31" y="35934"/>
                  <a:pt x="0" y="36823"/>
                  <a:pt x="0" y="37697"/>
                </a:cubicBezTo>
                <a:lnTo>
                  <a:pt x="0" y="37748"/>
                </a:lnTo>
                <a:cubicBezTo>
                  <a:pt x="0" y="38112"/>
                  <a:pt x="295" y="38405"/>
                  <a:pt x="659" y="38405"/>
                </a:cubicBezTo>
                <a:cubicBezTo>
                  <a:pt x="1021" y="38405"/>
                  <a:pt x="1316" y="38112"/>
                  <a:pt x="1316" y="37748"/>
                </a:cubicBezTo>
                <a:lnTo>
                  <a:pt x="1316" y="37702"/>
                </a:lnTo>
                <a:cubicBezTo>
                  <a:pt x="1316" y="36853"/>
                  <a:pt x="1345" y="35995"/>
                  <a:pt x="1404" y="35152"/>
                </a:cubicBezTo>
                <a:cubicBezTo>
                  <a:pt x="1425" y="34791"/>
                  <a:pt x="1153" y="34481"/>
                  <a:pt x="793" y="34457"/>
                </a:cubicBezTo>
                <a:cubicBezTo>
                  <a:pt x="777" y="34456"/>
                  <a:pt x="761" y="34455"/>
                  <a:pt x="746" y="34455"/>
                </a:cubicBezTo>
                <a:close/>
                <a:moveTo>
                  <a:pt x="74747" y="36952"/>
                </a:moveTo>
                <a:cubicBezTo>
                  <a:pt x="74384" y="36952"/>
                  <a:pt x="74089" y="37246"/>
                  <a:pt x="74089" y="37609"/>
                </a:cubicBezTo>
                <a:lnTo>
                  <a:pt x="74089" y="37703"/>
                </a:lnTo>
                <a:cubicBezTo>
                  <a:pt x="74089" y="38566"/>
                  <a:pt x="74059" y="39439"/>
                  <a:pt x="73998" y="40298"/>
                </a:cubicBezTo>
                <a:cubicBezTo>
                  <a:pt x="73973" y="40660"/>
                  <a:pt x="74245" y="40974"/>
                  <a:pt x="74608" y="41001"/>
                </a:cubicBezTo>
                <a:cubicBezTo>
                  <a:pt x="74624" y="41002"/>
                  <a:pt x="74639" y="41002"/>
                  <a:pt x="74655" y="41002"/>
                </a:cubicBezTo>
                <a:cubicBezTo>
                  <a:pt x="75000" y="41001"/>
                  <a:pt x="75285" y="40735"/>
                  <a:pt x="75311" y="40391"/>
                </a:cubicBezTo>
                <a:cubicBezTo>
                  <a:pt x="75373" y="39501"/>
                  <a:pt x="75405" y="38596"/>
                  <a:pt x="75405" y="37703"/>
                </a:cubicBezTo>
                <a:lnTo>
                  <a:pt x="75405" y="37609"/>
                </a:lnTo>
                <a:cubicBezTo>
                  <a:pt x="75405" y="37246"/>
                  <a:pt x="75110" y="36952"/>
                  <a:pt x="74747" y="36952"/>
                </a:cubicBezTo>
                <a:close/>
                <a:moveTo>
                  <a:pt x="754" y="39733"/>
                </a:moveTo>
                <a:cubicBezTo>
                  <a:pt x="739" y="39733"/>
                  <a:pt x="723" y="39734"/>
                  <a:pt x="707" y="39735"/>
                </a:cubicBezTo>
                <a:cubicBezTo>
                  <a:pt x="345" y="39760"/>
                  <a:pt x="72" y="40075"/>
                  <a:pt x="99" y="40438"/>
                </a:cubicBezTo>
                <a:cubicBezTo>
                  <a:pt x="163" y="41331"/>
                  <a:pt x="259" y="42230"/>
                  <a:pt x="386" y="43113"/>
                </a:cubicBezTo>
                <a:cubicBezTo>
                  <a:pt x="432" y="43435"/>
                  <a:pt x="710" y="43676"/>
                  <a:pt x="1035" y="43677"/>
                </a:cubicBezTo>
                <a:cubicBezTo>
                  <a:pt x="1068" y="43676"/>
                  <a:pt x="1099" y="43674"/>
                  <a:pt x="1130" y="43670"/>
                </a:cubicBezTo>
                <a:cubicBezTo>
                  <a:pt x="1489" y="43618"/>
                  <a:pt x="1738" y="43284"/>
                  <a:pt x="1687" y="42925"/>
                </a:cubicBezTo>
                <a:cubicBezTo>
                  <a:pt x="1565" y="42074"/>
                  <a:pt x="1472" y="41206"/>
                  <a:pt x="1410" y="40343"/>
                </a:cubicBezTo>
                <a:cubicBezTo>
                  <a:pt x="1385" y="39997"/>
                  <a:pt x="1096" y="39733"/>
                  <a:pt x="754" y="39733"/>
                </a:cubicBezTo>
                <a:close/>
                <a:moveTo>
                  <a:pt x="74373" y="42311"/>
                </a:moveTo>
                <a:cubicBezTo>
                  <a:pt x="74050" y="42311"/>
                  <a:pt x="73768" y="42550"/>
                  <a:pt x="73723" y="42880"/>
                </a:cubicBezTo>
                <a:cubicBezTo>
                  <a:pt x="73602" y="43736"/>
                  <a:pt x="73448" y="44595"/>
                  <a:pt x="73266" y="45435"/>
                </a:cubicBezTo>
                <a:cubicBezTo>
                  <a:pt x="73178" y="45845"/>
                  <a:pt x="73490" y="46232"/>
                  <a:pt x="73909" y="46232"/>
                </a:cubicBezTo>
                <a:cubicBezTo>
                  <a:pt x="74219" y="46231"/>
                  <a:pt x="74485" y="46015"/>
                  <a:pt x="74550" y="45713"/>
                </a:cubicBezTo>
                <a:cubicBezTo>
                  <a:pt x="74739" y="44843"/>
                  <a:pt x="74898" y="43952"/>
                  <a:pt x="75025" y="43065"/>
                </a:cubicBezTo>
                <a:cubicBezTo>
                  <a:pt x="75079" y="42705"/>
                  <a:pt x="74828" y="42369"/>
                  <a:pt x="74467" y="42318"/>
                </a:cubicBezTo>
                <a:cubicBezTo>
                  <a:pt x="74435" y="42313"/>
                  <a:pt x="74404" y="42311"/>
                  <a:pt x="74373" y="42311"/>
                </a:cubicBezTo>
                <a:close/>
                <a:moveTo>
                  <a:pt x="1505" y="44962"/>
                </a:moveTo>
                <a:cubicBezTo>
                  <a:pt x="1459" y="44962"/>
                  <a:pt x="1413" y="44967"/>
                  <a:pt x="1366" y="44977"/>
                </a:cubicBezTo>
                <a:cubicBezTo>
                  <a:pt x="1011" y="45055"/>
                  <a:pt x="786" y="45405"/>
                  <a:pt x="864" y="45760"/>
                </a:cubicBezTo>
                <a:cubicBezTo>
                  <a:pt x="1054" y="46634"/>
                  <a:pt x="1278" y="47510"/>
                  <a:pt x="1530" y="48367"/>
                </a:cubicBezTo>
                <a:cubicBezTo>
                  <a:pt x="1613" y="48647"/>
                  <a:pt x="1869" y="48839"/>
                  <a:pt x="2161" y="48840"/>
                </a:cubicBezTo>
                <a:cubicBezTo>
                  <a:pt x="2600" y="48839"/>
                  <a:pt x="2916" y="48417"/>
                  <a:pt x="2792" y="47996"/>
                </a:cubicBezTo>
                <a:cubicBezTo>
                  <a:pt x="2549" y="47169"/>
                  <a:pt x="2333" y="46323"/>
                  <a:pt x="2149" y="45481"/>
                </a:cubicBezTo>
                <a:cubicBezTo>
                  <a:pt x="2081" y="45173"/>
                  <a:pt x="1808" y="44962"/>
                  <a:pt x="1505" y="44962"/>
                </a:cubicBezTo>
                <a:close/>
                <a:moveTo>
                  <a:pt x="73256" y="47479"/>
                </a:moveTo>
                <a:cubicBezTo>
                  <a:pt x="72971" y="47479"/>
                  <a:pt x="72710" y="47665"/>
                  <a:pt x="72626" y="47953"/>
                </a:cubicBezTo>
                <a:cubicBezTo>
                  <a:pt x="72383" y="48779"/>
                  <a:pt x="72108" y="49608"/>
                  <a:pt x="71806" y="50416"/>
                </a:cubicBezTo>
                <a:cubicBezTo>
                  <a:pt x="71648" y="50846"/>
                  <a:pt x="71965" y="51302"/>
                  <a:pt x="72423" y="51303"/>
                </a:cubicBezTo>
                <a:cubicBezTo>
                  <a:pt x="72698" y="51303"/>
                  <a:pt x="72944" y="51132"/>
                  <a:pt x="73039" y="50875"/>
                </a:cubicBezTo>
                <a:cubicBezTo>
                  <a:pt x="73352" y="50037"/>
                  <a:pt x="73637" y="49178"/>
                  <a:pt x="73888" y="48322"/>
                </a:cubicBezTo>
                <a:cubicBezTo>
                  <a:pt x="73990" y="47973"/>
                  <a:pt x="73790" y="47607"/>
                  <a:pt x="73442" y="47506"/>
                </a:cubicBezTo>
                <a:cubicBezTo>
                  <a:pt x="73380" y="47488"/>
                  <a:pt x="73317" y="47479"/>
                  <a:pt x="73256" y="47479"/>
                </a:cubicBezTo>
                <a:close/>
                <a:moveTo>
                  <a:pt x="3000" y="50036"/>
                </a:moveTo>
                <a:cubicBezTo>
                  <a:pt x="2923" y="50036"/>
                  <a:pt x="2845" y="50050"/>
                  <a:pt x="2769" y="50078"/>
                </a:cubicBezTo>
                <a:cubicBezTo>
                  <a:pt x="2431" y="50205"/>
                  <a:pt x="2258" y="50580"/>
                  <a:pt x="2382" y="50919"/>
                </a:cubicBezTo>
                <a:cubicBezTo>
                  <a:pt x="2695" y="51755"/>
                  <a:pt x="3042" y="52590"/>
                  <a:pt x="3415" y="53402"/>
                </a:cubicBezTo>
                <a:cubicBezTo>
                  <a:pt x="3521" y="53636"/>
                  <a:pt x="3755" y="53785"/>
                  <a:pt x="4012" y="53785"/>
                </a:cubicBezTo>
                <a:cubicBezTo>
                  <a:pt x="4491" y="53784"/>
                  <a:pt x="4808" y="53289"/>
                  <a:pt x="4610" y="52854"/>
                </a:cubicBezTo>
                <a:cubicBezTo>
                  <a:pt x="4250" y="52070"/>
                  <a:pt x="3916" y="51265"/>
                  <a:pt x="3613" y="50458"/>
                </a:cubicBezTo>
                <a:cubicBezTo>
                  <a:pt x="3513" y="50197"/>
                  <a:pt x="3264" y="50036"/>
                  <a:pt x="3000" y="50036"/>
                </a:cubicBezTo>
                <a:close/>
                <a:moveTo>
                  <a:pt x="71409" y="52432"/>
                </a:moveTo>
                <a:cubicBezTo>
                  <a:pt x="71160" y="52432"/>
                  <a:pt x="70921" y="52575"/>
                  <a:pt x="70811" y="52816"/>
                </a:cubicBezTo>
                <a:cubicBezTo>
                  <a:pt x="70453" y="53601"/>
                  <a:pt x="70061" y="54383"/>
                  <a:pt x="69647" y="55140"/>
                </a:cubicBezTo>
                <a:cubicBezTo>
                  <a:pt x="69407" y="55578"/>
                  <a:pt x="69724" y="56113"/>
                  <a:pt x="70223" y="56113"/>
                </a:cubicBezTo>
                <a:cubicBezTo>
                  <a:pt x="70464" y="56113"/>
                  <a:pt x="70684" y="55982"/>
                  <a:pt x="70800" y="55771"/>
                </a:cubicBezTo>
                <a:cubicBezTo>
                  <a:pt x="71229" y="54986"/>
                  <a:pt x="71636" y="54177"/>
                  <a:pt x="72007" y="53364"/>
                </a:cubicBezTo>
                <a:cubicBezTo>
                  <a:pt x="72158" y="53034"/>
                  <a:pt x="72013" y="52643"/>
                  <a:pt x="71682" y="52493"/>
                </a:cubicBezTo>
                <a:cubicBezTo>
                  <a:pt x="71593" y="52452"/>
                  <a:pt x="71500" y="52432"/>
                  <a:pt x="71409" y="52432"/>
                </a:cubicBezTo>
                <a:close/>
                <a:moveTo>
                  <a:pt x="5193" y="54822"/>
                </a:moveTo>
                <a:cubicBezTo>
                  <a:pt x="5087" y="54822"/>
                  <a:pt x="4978" y="54848"/>
                  <a:pt x="4878" y="54903"/>
                </a:cubicBezTo>
                <a:cubicBezTo>
                  <a:pt x="4556" y="55079"/>
                  <a:pt x="4441" y="55485"/>
                  <a:pt x="4622" y="55803"/>
                </a:cubicBezTo>
                <a:cubicBezTo>
                  <a:pt x="5052" y="56587"/>
                  <a:pt x="5515" y="57364"/>
                  <a:pt x="5999" y="58113"/>
                </a:cubicBezTo>
                <a:cubicBezTo>
                  <a:pt x="6120" y="58302"/>
                  <a:pt x="6328" y="58415"/>
                  <a:pt x="6552" y="58415"/>
                </a:cubicBezTo>
                <a:cubicBezTo>
                  <a:pt x="7072" y="58414"/>
                  <a:pt x="7386" y="57838"/>
                  <a:pt x="7104" y="57400"/>
                </a:cubicBezTo>
                <a:cubicBezTo>
                  <a:pt x="6637" y="56678"/>
                  <a:pt x="6189" y="55927"/>
                  <a:pt x="5775" y="55171"/>
                </a:cubicBezTo>
                <a:cubicBezTo>
                  <a:pt x="5657" y="54948"/>
                  <a:pt x="5429" y="54822"/>
                  <a:pt x="5193" y="54822"/>
                </a:cubicBezTo>
                <a:close/>
                <a:moveTo>
                  <a:pt x="68877" y="57066"/>
                </a:moveTo>
                <a:cubicBezTo>
                  <a:pt x="68658" y="57066"/>
                  <a:pt x="68443" y="57175"/>
                  <a:pt x="68319" y="57375"/>
                </a:cubicBezTo>
                <a:cubicBezTo>
                  <a:pt x="67853" y="58099"/>
                  <a:pt x="67354" y="58816"/>
                  <a:pt x="66835" y="59508"/>
                </a:cubicBezTo>
                <a:cubicBezTo>
                  <a:pt x="66687" y="59706"/>
                  <a:pt x="66662" y="59973"/>
                  <a:pt x="66773" y="60196"/>
                </a:cubicBezTo>
                <a:cubicBezTo>
                  <a:pt x="66885" y="60418"/>
                  <a:pt x="67113" y="60559"/>
                  <a:pt x="67361" y="60560"/>
                </a:cubicBezTo>
                <a:lnTo>
                  <a:pt x="67361" y="60559"/>
                </a:lnTo>
                <a:cubicBezTo>
                  <a:pt x="67568" y="60559"/>
                  <a:pt x="67763" y="60462"/>
                  <a:pt x="67887" y="60296"/>
                </a:cubicBezTo>
                <a:cubicBezTo>
                  <a:pt x="68424" y="59580"/>
                  <a:pt x="68942" y="58837"/>
                  <a:pt x="69425" y="58087"/>
                </a:cubicBezTo>
                <a:cubicBezTo>
                  <a:pt x="69627" y="57781"/>
                  <a:pt x="69539" y="57369"/>
                  <a:pt x="69232" y="57171"/>
                </a:cubicBezTo>
                <a:cubicBezTo>
                  <a:pt x="69122" y="57100"/>
                  <a:pt x="68999" y="57066"/>
                  <a:pt x="68877" y="57066"/>
                </a:cubicBezTo>
                <a:close/>
                <a:moveTo>
                  <a:pt x="8062" y="59268"/>
                </a:moveTo>
                <a:cubicBezTo>
                  <a:pt x="7924" y="59268"/>
                  <a:pt x="7786" y="59311"/>
                  <a:pt x="7667" y="59400"/>
                </a:cubicBezTo>
                <a:cubicBezTo>
                  <a:pt x="7377" y="59619"/>
                  <a:pt x="7318" y="60030"/>
                  <a:pt x="7536" y="60320"/>
                </a:cubicBezTo>
                <a:cubicBezTo>
                  <a:pt x="8072" y="61034"/>
                  <a:pt x="8640" y="61738"/>
                  <a:pt x="9227" y="62413"/>
                </a:cubicBezTo>
                <a:cubicBezTo>
                  <a:pt x="9352" y="62558"/>
                  <a:pt x="9533" y="62640"/>
                  <a:pt x="9724" y="62640"/>
                </a:cubicBezTo>
                <a:cubicBezTo>
                  <a:pt x="9981" y="62640"/>
                  <a:pt x="10215" y="62489"/>
                  <a:pt x="10322" y="62254"/>
                </a:cubicBezTo>
                <a:cubicBezTo>
                  <a:pt x="10429" y="62020"/>
                  <a:pt x="10389" y="61745"/>
                  <a:pt x="10220" y="61550"/>
                </a:cubicBezTo>
                <a:cubicBezTo>
                  <a:pt x="9654" y="60899"/>
                  <a:pt x="9105" y="60220"/>
                  <a:pt x="8588" y="59531"/>
                </a:cubicBezTo>
                <a:cubicBezTo>
                  <a:pt x="8459" y="59359"/>
                  <a:pt x="8262" y="59268"/>
                  <a:pt x="8062" y="59268"/>
                </a:cubicBezTo>
                <a:close/>
                <a:moveTo>
                  <a:pt x="65701" y="61302"/>
                </a:moveTo>
                <a:cubicBezTo>
                  <a:pt x="65517" y="61302"/>
                  <a:pt x="65334" y="61379"/>
                  <a:pt x="65205" y="61529"/>
                </a:cubicBezTo>
                <a:cubicBezTo>
                  <a:pt x="64639" y="62181"/>
                  <a:pt x="64044" y="62820"/>
                  <a:pt x="63434" y="63430"/>
                </a:cubicBezTo>
                <a:cubicBezTo>
                  <a:pt x="63246" y="63617"/>
                  <a:pt x="63190" y="63900"/>
                  <a:pt x="63291" y="64146"/>
                </a:cubicBezTo>
                <a:cubicBezTo>
                  <a:pt x="63393" y="64391"/>
                  <a:pt x="63633" y="64552"/>
                  <a:pt x="63899" y="64552"/>
                </a:cubicBezTo>
                <a:cubicBezTo>
                  <a:pt x="64074" y="64552"/>
                  <a:pt x="64241" y="64483"/>
                  <a:pt x="64364" y="64359"/>
                </a:cubicBezTo>
                <a:cubicBezTo>
                  <a:pt x="64995" y="63728"/>
                  <a:pt x="65613" y="63065"/>
                  <a:pt x="66198" y="62390"/>
                </a:cubicBezTo>
                <a:cubicBezTo>
                  <a:pt x="66435" y="62115"/>
                  <a:pt x="66406" y="61701"/>
                  <a:pt x="66131" y="61462"/>
                </a:cubicBezTo>
                <a:cubicBezTo>
                  <a:pt x="66007" y="61355"/>
                  <a:pt x="65854" y="61302"/>
                  <a:pt x="65701" y="61302"/>
                </a:cubicBezTo>
                <a:close/>
                <a:moveTo>
                  <a:pt x="11538" y="63268"/>
                </a:moveTo>
                <a:cubicBezTo>
                  <a:pt x="11369" y="63268"/>
                  <a:pt x="11201" y="63333"/>
                  <a:pt x="11073" y="63461"/>
                </a:cubicBezTo>
                <a:cubicBezTo>
                  <a:pt x="10820" y="63714"/>
                  <a:pt x="10816" y="64122"/>
                  <a:pt x="11063" y="64380"/>
                </a:cubicBezTo>
                <a:cubicBezTo>
                  <a:pt x="11696" y="65012"/>
                  <a:pt x="12359" y="65628"/>
                  <a:pt x="13033" y="66213"/>
                </a:cubicBezTo>
                <a:cubicBezTo>
                  <a:pt x="13153" y="66316"/>
                  <a:pt x="13304" y="66373"/>
                  <a:pt x="13463" y="66373"/>
                </a:cubicBezTo>
                <a:cubicBezTo>
                  <a:pt x="13737" y="66373"/>
                  <a:pt x="13983" y="66203"/>
                  <a:pt x="14078" y="65945"/>
                </a:cubicBezTo>
                <a:cubicBezTo>
                  <a:pt x="14175" y="65688"/>
                  <a:pt x="14100" y="65398"/>
                  <a:pt x="13893" y="65218"/>
                </a:cubicBezTo>
                <a:cubicBezTo>
                  <a:pt x="13242" y="64655"/>
                  <a:pt x="12603" y="64059"/>
                  <a:pt x="11991" y="63449"/>
                </a:cubicBezTo>
                <a:cubicBezTo>
                  <a:pt x="11864" y="63328"/>
                  <a:pt x="11701" y="63268"/>
                  <a:pt x="11538" y="63268"/>
                </a:cubicBezTo>
                <a:close/>
                <a:moveTo>
                  <a:pt x="61971" y="65034"/>
                </a:moveTo>
                <a:cubicBezTo>
                  <a:pt x="61815" y="65034"/>
                  <a:pt x="61659" y="65089"/>
                  <a:pt x="61533" y="65201"/>
                </a:cubicBezTo>
                <a:cubicBezTo>
                  <a:pt x="60882" y="65765"/>
                  <a:pt x="60203" y="66314"/>
                  <a:pt x="59513" y="66831"/>
                </a:cubicBezTo>
                <a:cubicBezTo>
                  <a:pt x="59286" y="67001"/>
                  <a:pt x="59194" y="67297"/>
                  <a:pt x="59284" y="67565"/>
                </a:cubicBezTo>
                <a:cubicBezTo>
                  <a:pt x="59373" y="67833"/>
                  <a:pt x="59624" y="68014"/>
                  <a:pt x="59905" y="68014"/>
                </a:cubicBezTo>
                <a:cubicBezTo>
                  <a:pt x="59906" y="68014"/>
                  <a:pt x="59907" y="68014"/>
                  <a:pt x="59908" y="68014"/>
                </a:cubicBezTo>
                <a:cubicBezTo>
                  <a:pt x="60050" y="68014"/>
                  <a:pt x="60188" y="67969"/>
                  <a:pt x="60302" y="67883"/>
                </a:cubicBezTo>
                <a:cubicBezTo>
                  <a:pt x="61016" y="67347"/>
                  <a:pt x="61720" y="66778"/>
                  <a:pt x="62395" y="66194"/>
                </a:cubicBezTo>
                <a:cubicBezTo>
                  <a:pt x="62675" y="65957"/>
                  <a:pt x="62708" y="65536"/>
                  <a:pt x="62468" y="65260"/>
                </a:cubicBezTo>
                <a:cubicBezTo>
                  <a:pt x="62337" y="65110"/>
                  <a:pt x="62154" y="65034"/>
                  <a:pt x="61971" y="65034"/>
                </a:cubicBezTo>
                <a:close/>
                <a:moveTo>
                  <a:pt x="15524" y="66717"/>
                </a:moveTo>
                <a:cubicBezTo>
                  <a:pt x="15324" y="66717"/>
                  <a:pt x="15126" y="66808"/>
                  <a:pt x="14997" y="66981"/>
                </a:cubicBezTo>
                <a:cubicBezTo>
                  <a:pt x="14780" y="67271"/>
                  <a:pt x="14839" y="67684"/>
                  <a:pt x="15130" y="67901"/>
                </a:cubicBezTo>
                <a:cubicBezTo>
                  <a:pt x="15846" y="68438"/>
                  <a:pt x="16589" y="68954"/>
                  <a:pt x="17341" y="69436"/>
                </a:cubicBezTo>
                <a:cubicBezTo>
                  <a:pt x="17446" y="69505"/>
                  <a:pt x="17570" y="69542"/>
                  <a:pt x="17696" y="69542"/>
                </a:cubicBezTo>
                <a:cubicBezTo>
                  <a:pt x="17987" y="69542"/>
                  <a:pt x="18244" y="69349"/>
                  <a:pt x="18327" y="69070"/>
                </a:cubicBezTo>
                <a:cubicBezTo>
                  <a:pt x="18409" y="68789"/>
                  <a:pt x="18298" y="68489"/>
                  <a:pt x="18053" y="68331"/>
                </a:cubicBezTo>
                <a:cubicBezTo>
                  <a:pt x="17328" y="67864"/>
                  <a:pt x="16609" y="67366"/>
                  <a:pt x="15918" y="66848"/>
                </a:cubicBezTo>
                <a:cubicBezTo>
                  <a:pt x="15800" y="66760"/>
                  <a:pt x="15661" y="66717"/>
                  <a:pt x="15524" y="66717"/>
                </a:cubicBezTo>
                <a:close/>
                <a:moveTo>
                  <a:pt x="57739" y="68209"/>
                </a:moveTo>
                <a:cubicBezTo>
                  <a:pt x="57617" y="68209"/>
                  <a:pt x="57494" y="68243"/>
                  <a:pt x="57383" y="68313"/>
                </a:cubicBezTo>
                <a:cubicBezTo>
                  <a:pt x="56658" y="68781"/>
                  <a:pt x="55908" y="69227"/>
                  <a:pt x="55153" y="69640"/>
                </a:cubicBezTo>
                <a:cubicBezTo>
                  <a:pt x="54889" y="69785"/>
                  <a:pt x="54757" y="70088"/>
                  <a:pt x="54831" y="70380"/>
                </a:cubicBezTo>
                <a:cubicBezTo>
                  <a:pt x="54907" y="70671"/>
                  <a:pt x="55168" y="70874"/>
                  <a:pt x="55469" y="70874"/>
                </a:cubicBezTo>
                <a:lnTo>
                  <a:pt x="55469" y="70874"/>
                </a:lnTo>
                <a:cubicBezTo>
                  <a:pt x="55579" y="70874"/>
                  <a:pt x="55688" y="70846"/>
                  <a:pt x="55785" y="70793"/>
                </a:cubicBezTo>
                <a:cubicBezTo>
                  <a:pt x="56566" y="70366"/>
                  <a:pt x="57345" y="69903"/>
                  <a:pt x="58095" y="69419"/>
                </a:cubicBezTo>
                <a:cubicBezTo>
                  <a:pt x="58401" y="69223"/>
                  <a:pt x="58489" y="68816"/>
                  <a:pt x="58293" y="68510"/>
                </a:cubicBezTo>
                <a:cubicBezTo>
                  <a:pt x="58166" y="68315"/>
                  <a:pt x="57955" y="68209"/>
                  <a:pt x="57739" y="68209"/>
                </a:cubicBezTo>
                <a:close/>
                <a:moveTo>
                  <a:pt x="55469" y="70874"/>
                </a:moveTo>
                <a:cubicBezTo>
                  <a:pt x="55469" y="70874"/>
                  <a:pt x="55468" y="70874"/>
                  <a:pt x="55468" y="70874"/>
                </a:cubicBezTo>
                <a:lnTo>
                  <a:pt x="55470" y="70874"/>
                </a:lnTo>
                <a:cubicBezTo>
                  <a:pt x="55470" y="70874"/>
                  <a:pt x="55469" y="70874"/>
                  <a:pt x="55469" y="70874"/>
                </a:cubicBezTo>
                <a:close/>
                <a:moveTo>
                  <a:pt x="19975" y="69578"/>
                </a:moveTo>
                <a:cubicBezTo>
                  <a:pt x="19742" y="69578"/>
                  <a:pt x="19516" y="69703"/>
                  <a:pt x="19397" y="69921"/>
                </a:cubicBezTo>
                <a:cubicBezTo>
                  <a:pt x="19223" y="70238"/>
                  <a:pt x="19340" y="70636"/>
                  <a:pt x="19656" y="70811"/>
                </a:cubicBezTo>
                <a:cubicBezTo>
                  <a:pt x="20442" y="71241"/>
                  <a:pt x="21252" y="71646"/>
                  <a:pt x="22063" y="72017"/>
                </a:cubicBezTo>
                <a:cubicBezTo>
                  <a:pt x="22149" y="72056"/>
                  <a:pt x="22242" y="72076"/>
                  <a:pt x="22336" y="72076"/>
                </a:cubicBezTo>
                <a:cubicBezTo>
                  <a:pt x="22645" y="72076"/>
                  <a:pt x="22913" y="71861"/>
                  <a:pt x="22979" y="71558"/>
                </a:cubicBezTo>
                <a:cubicBezTo>
                  <a:pt x="23045" y="71256"/>
                  <a:pt x="22890" y="70949"/>
                  <a:pt x="22610" y="70820"/>
                </a:cubicBezTo>
                <a:cubicBezTo>
                  <a:pt x="21826" y="70463"/>
                  <a:pt x="21045" y="70072"/>
                  <a:pt x="20285" y="69657"/>
                </a:cubicBezTo>
                <a:cubicBezTo>
                  <a:pt x="20186" y="69604"/>
                  <a:pt x="20080" y="69578"/>
                  <a:pt x="19975" y="69578"/>
                </a:cubicBezTo>
                <a:close/>
                <a:moveTo>
                  <a:pt x="53103" y="70746"/>
                </a:moveTo>
                <a:cubicBezTo>
                  <a:pt x="53013" y="70746"/>
                  <a:pt x="52921" y="70765"/>
                  <a:pt x="52834" y="70805"/>
                </a:cubicBezTo>
                <a:cubicBezTo>
                  <a:pt x="52050" y="71163"/>
                  <a:pt x="51244" y="71497"/>
                  <a:pt x="50438" y="71799"/>
                </a:cubicBezTo>
                <a:cubicBezTo>
                  <a:pt x="50141" y="71910"/>
                  <a:pt x="49965" y="72218"/>
                  <a:pt x="50021" y="72532"/>
                </a:cubicBezTo>
                <a:cubicBezTo>
                  <a:pt x="50079" y="72844"/>
                  <a:pt x="50350" y="73072"/>
                  <a:pt x="50668" y="73073"/>
                </a:cubicBezTo>
                <a:lnTo>
                  <a:pt x="50668" y="73073"/>
                </a:lnTo>
                <a:cubicBezTo>
                  <a:pt x="50747" y="73073"/>
                  <a:pt x="50825" y="73058"/>
                  <a:pt x="50899" y="73031"/>
                </a:cubicBezTo>
                <a:cubicBezTo>
                  <a:pt x="51734" y="72719"/>
                  <a:pt x="52569" y="72372"/>
                  <a:pt x="53381" y="72000"/>
                </a:cubicBezTo>
                <a:cubicBezTo>
                  <a:pt x="53708" y="71847"/>
                  <a:pt x="53851" y="71459"/>
                  <a:pt x="53701" y="71130"/>
                </a:cubicBezTo>
                <a:cubicBezTo>
                  <a:pt x="53591" y="70889"/>
                  <a:pt x="53353" y="70746"/>
                  <a:pt x="53103" y="70746"/>
                </a:cubicBezTo>
                <a:close/>
                <a:moveTo>
                  <a:pt x="50668" y="73073"/>
                </a:moveTo>
                <a:cubicBezTo>
                  <a:pt x="50668" y="73073"/>
                  <a:pt x="50668" y="73073"/>
                  <a:pt x="50668" y="73073"/>
                </a:cubicBezTo>
                <a:lnTo>
                  <a:pt x="50669" y="73073"/>
                </a:lnTo>
                <a:cubicBezTo>
                  <a:pt x="50669" y="73073"/>
                  <a:pt x="50669" y="73073"/>
                  <a:pt x="50668" y="73073"/>
                </a:cubicBezTo>
                <a:close/>
                <a:moveTo>
                  <a:pt x="24782" y="71773"/>
                </a:moveTo>
                <a:cubicBezTo>
                  <a:pt x="24515" y="71773"/>
                  <a:pt x="24264" y="71937"/>
                  <a:pt x="24165" y="72201"/>
                </a:cubicBezTo>
                <a:cubicBezTo>
                  <a:pt x="24039" y="72542"/>
                  <a:pt x="24212" y="72921"/>
                  <a:pt x="24552" y="73047"/>
                </a:cubicBezTo>
                <a:cubicBezTo>
                  <a:pt x="25390" y="73359"/>
                  <a:pt x="26250" y="73644"/>
                  <a:pt x="27106" y="73894"/>
                </a:cubicBezTo>
                <a:cubicBezTo>
                  <a:pt x="27166" y="73912"/>
                  <a:pt x="27228" y="73921"/>
                  <a:pt x="27292" y="73921"/>
                </a:cubicBezTo>
                <a:cubicBezTo>
                  <a:pt x="27618" y="73921"/>
                  <a:pt x="27895" y="73680"/>
                  <a:pt x="27941" y="73357"/>
                </a:cubicBezTo>
                <a:cubicBezTo>
                  <a:pt x="27988" y="73033"/>
                  <a:pt x="27789" y="72725"/>
                  <a:pt x="27476" y="72633"/>
                </a:cubicBezTo>
                <a:cubicBezTo>
                  <a:pt x="26649" y="72391"/>
                  <a:pt x="25819" y="72116"/>
                  <a:pt x="25011" y="71814"/>
                </a:cubicBezTo>
                <a:cubicBezTo>
                  <a:pt x="24936" y="71786"/>
                  <a:pt x="24858" y="71773"/>
                  <a:pt x="24782" y="71773"/>
                </a:cubicBezTo>
                <a:close/>
                <a:moveTo>
                  <a:pt x="48180" y="72586"/>
                </a:moveTo>
                <a:cubicBezTo>
                  <a:pt x="48112" y="72586"/>
                  <a:pt x="48043" y="72597"/>
                  <a:pt x="47975" y="72619"/>
                </a:cubicBezTo>
                <a:cubicBezTo>
                  <a:pt x="47149" y="72862"/>
                  <a:pt x="46302" y="73078"/>
                  <a:pt x="45459" y="73261"/>
                </a:cubicBezTo>
                <a:cubicBezTo>
                  <a:pt x="45131" y="73332"/>
                  <a:pt x="44909" y="73639"/>
                  <a:pt x="44945" y="73973"/>
                </a:cubicBezTo>
                <a:cubicBezTo>
                  <a:pt x="44980" y="74307"/>
                  <a:pt x="45262" y="74560"/>
                  <a:pt x="45598" y="74562"/>
                </a:cubicBezTo>
                <a:cubicBezTo>
                  <a:pt x="45644" y="74560"/>
                  <a:pt x="45692" y="74556"/>
                  <a:pt x="45738" y="74546"/>
                </a:cubicBezTo>
                <a:cubicBezTo>
                  <a:pt x="46612" y="74355"/>
                  <a:pt x="47489" y="74133"/>
                  <a:pt x="48345" y="73881"/>
                </a:cubicBezTo>
                <a:cubicBezTo>
                  <a:pt x="48704" y="73787"/>
                  <a:pt x="48915" y="73414"/>
                  <a:pt x="48810" y="73058"/>
                </a:cubicBezTo>
                <a:cubicBezTo>
                  <a:pt x="48725" y="72771"/>
                  <a:pt x="48463" y="72586"/>
                  <a:pt x="48180" y="72586"/>
                </a:cubicBezTo>
                <a:close/>
                <a:moveTo>
                  <a:pt x="29845" y="73254"/>
                </a:moveTo>
                <a:cubicBezTo>
                  <a:pt x="29542" y="73254"/>
                  <a:pt x="29269" y="73463"/>
                  <a:pt x="29202" y="73772"/>
                </a:cubicBezTo>
                <a:cubicBezTo>
                  <a:pt x="29125" y="74130"/>
                  <a:pt x="29355" y="74483"/>
                  <a:pt x="29714" y="74556"/>
                </a:cubicBezTo>
                <a:cubicBezTo>
                  <a:pt x="30585" y="74743"/>
                  <a:pt x="31477" y="74903"/>
                  <a:pt x="32363" y="75028"/>
                </a:cubicBezTo>
                <a:cubicBezTo>
                  <a:pt x="32393" y="75033"/>
                  <a:pt x="32425" y="75035"/>
                  <a:pt x="32456" y="75035"/>
                </a:cubicBezTo>
                <a:lnTo>
                  <a:pt x="32456" y="75035"/>
                </a:lnTo>
                <a:cubicBezTo>
                  <a:pt x="32802" y="75035"/>
                  <a:pt x="33087" y="74768"/>
                  <a:pt x="33111" y="74423"/>
                </a:cubicBezTo>
                <a:cubicBezTo>
                  <a:pt x="33135" y="74079"/>
                  <a:pt x="32889" y="73774"/>
                  <a:pt x="32547" y="73727"/>
                </a:cubicBezTo>
                <a:cubicBezTo>
                  <a:pt x="31692" y="73605"/>
                  <a:pt x="30831" y="73452"/>
                  <a:pt x="29991" y="73270"/>
                </a:cubicBezTo>
                <a:cubicBezTo>
                  <a:pt x="29942" y="73259"/>
                  <a:pt x="29893" y="73254"/>
                  <a:pt x="29845" y="73254"/>
                </a:cubicBezTo>
                <a:close/>
                <a:moveTo>
                  <a:pt x="32456" y="75035"/>
                </a:moveTo>
                <a:cubicBezTo>
                  <a:pt x="32456" y="75035"/>
                  <a:pt x="32456" y="75035"/>
                  <a:pt x="32455" y="75035"/>
                </a:cubicBezTo>
                <a:lnTo>
                  <a:pt x="32457" y="75035"/>
                </a:lnTo>
                <a:cubicBezTo>
                  <a:pt x="32456" y="75035"/>
                  <a:pt x="32456" y="75035"/>
                  <a:pt x="32456" y="75035"/>
                </a:cubicBezTo>
                <a:close/>
                <a:moveTo>
                  <a:pt x="42996" y="73714"/>
                </a:moveTo>
                <a:cubicBezTo>
                  <a:pt x="42965" y="73714"/>
                  <a:pt x="42934" y="73716"/>
                  <a:pt x="42903" y="73720"/>
                </a:cubicBezTo>
                <a:cubicBezTo>
                  <a:pt x="42052" y="73842"/>
                  <a:pt x="41182" y="73935"/>
                  <a:pt x="40321" y="73996"/>
                </a:cubicBezTo>
                <a:cubicBezTo>
                  <a:pt x="39968" y="74023"/>
                  <a:pt x="39700" y="74322"/>
                  <a:pt x="39712" y="74675"/>
                </a:cubicBezTo>
                <a:cubicBezTo>
                  <a:pt x="39725" y="75028"/>
                  <a:pt x="40014" y="75309"/>
                  <a:pt x="40368" y="75310"/>
                </a:cubicBezTo>
                <a:cubicBezTo>
                  <a:pt x="40383" y="75310"/>
                  <a:pt x="40399" y="75309"/>
                  <a:pt x="40415" y="75309"/>
                </a:cubicBezTo>
                <a:cubicBezTo>
                  <a:pt x="41308" y="75244"/>
                  <a:pt x="42207" y="75148"/>
                  <a:pt x="43089" y="75022"/>
                </a:cubicBezTo>
                <a:cubicBezTo>
                  <a:pt x="43449" y="74971"/>
                  <a:pt x="43699" y="74637"/>
                  <a:pt x="43647" y="74278"/>
                </a:cubicBezTo>
                <a:cubicBezTo>
                  <a:pt x="43600" y="73950"/>
                  <a:pt x="43318" y="73714"/>
                  <a:pt x="42996" y="73714"/>
                </a:cubicBezTo>
                <a:close/>
                <a:moveTo>
                  <a:pt x="35081" y="73998"/>
                </a:moveTo>
                <a:cubicBezTo>
                  <a:pt x="34739" y="73998"/>
                  <a:pt x="34451" y="74263"/>
                  <a:pt x="34427" y="74609"/>
                </a:cubicBezTo>
                <a:cubicBezTo>
                  <a:pt x="34401" y="74972"/>
                  <a:pt x="34676" y="75287"/>
                  <a:pt x="35039" y="75311"/>
                </a:cubicBezTo>
                <a:cubicBezTo>
                  <a:pt x="35921" y="75373"/>
                  <a:pt x="36818" y="75404"/>
                  <a:pt x="37702" y="75404"/>
                </a:cubicBezTo>
                <a:lnTo>
                  <a:pt x="37726" y="75404"/>
                </a:lnTo>
                <a:cubicBezTo>
                  <a:pt x="38089" y="75404"/>
                  <a:pt x="38372" y="75109"/>
                  <a:pt x="38372" y="74747"/>
                </a:cubicBezTo>
                <a:cubicBezTo>
                  <a:pt x="38372" y="74383"/>
                  <a:pt x="38066" y="74089"/>
                  <a:pt x="37702" y="74089"/>
                </a:cubicBezTo>
                <a:cubicBezTo>
                  <a:pt x="36848" y="74089"/>
                  <a:pt x="35982" y="74059"/>
                  <a:pt x="35129" y="74000"/>
                </a:cubicBezTo>
                <a:cubicBezTo>
                  <a:pt x="35113" y="73998"/>
                  <a:pt x="35097" y="73998"/>
                  <a:pt x="35081" y="73998"/>
                </a:cubicBezTo>
                <a:close/>
              </a:path>
            </a:pathLst>
          </a:custGeom>
          <a:solidFill>
            <a:srgbClr val="FE524D">
              <a:alpha val="45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951;p30">
            <a:extLst>
              <a:ext uri="{FF2B5EF4-FFF2-40B4-BE49-F238E27FC236}">
                <a16:creationId xmlns:a16="http://schemas.microsoft.com/office/drawing/2014/main" id="{33A92157-2BF6-4EEF-B95A-C9CCC7EC0A01}"/>
              </a:ext>
            </a:extLst>
          </p:cNvPr>
          <p:cNvSpPr txBox="1">
            <a:spLocks/>
          </p:cNvSpPr>
          <p:nvPr/>
        </p:nvSpPr>
        <p:spPr>
          <a:xfrm>
            <a:off x="2416175" y="1926851"/>
            <a:ext cx="4311650" cy="1289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dirty="0"/>
              <a:t>TERIMA KASIH</a:t>
            </a:r>
          </a:p>
        </p:txBody>
      </p:sp>
    </p:spTree>
    <p:extLst>
      <p:ext uri="{BB962C8B-B14F-4D97-AF65-F5344CB8AC3E}">
        <p14:creationId xmlns:p14="http://schemas.microsoft.com/office/powerpoint/2010/main" val="1515968378"/>
      </p:ext>
    </p:extLst>
  </p:cSld>
  <p:clrMapOvr>
    <a:masterClrMapping/>
  </p:clrMapOvr>
  <p:transition spd="slow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46;p29">
            <a:extLst>
              <a:ext uri="{FF2B5EF4-FFF2-40B4-BE49-F238E27FC236}">
                <a16:creationId xmlns:a16="http://schemas.microsoft.com/office/drawing/2014/main" id="{3D0CDAFE-E613-47D9-A5A5-555FFCBA67A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25214" y="476401"/>
            <a:ext cx="3071478" cy="9536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3200" dirty="0" err="1">
                <a:latin typeface="Bahnschrift" panose="020B0502040204020203" pitchFamily="34" charset="0"/>
              </a:rPr>
              <a:t>Topik</a:t>
            </a:r>
            <a:r>
              <a:rPr lang="en-US" sz="3200" dirty="0">
                <a:latin typeface="Bahnschrift" panose="020B0502040204020203" pitchFamily="34" charset="0"/>
              </a:rPr>
              <a:t> </a:t>
            </a:r>
            <a:r>
              <a:rPr lang="en-US" sz="3200" dirty="0" err="1">
                <a:latin typeface="Bahnschrift" panose="020B0502040204020203" pitchFamily="34" charset="0"/>
              </a:rPr>
              <a:t>Bahasan</a:t>
            </a:r>
            <a:endParaRPr sz="32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29E6DDE-FB88-4725-91F8-99DE73B7DA5E}"/>
              </a:ext>
            </a:extLst>
          </p:cNvPr>
          <p:cNvSpPr txBox="1">
            <a:spLocks/>
          </p:cNvSpPr>
          <p:nvPr/>
        </p:nvSpPr>
        <p:spPr>
          <a:xfrm>
            <a:off x="2964519" y="1372860"/>
            <a:ext cx="6903536" cy="154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385763" indent="-385763">
              <a:buFont typeface="Montserrat"/>
              <a:buAutoNum type="arabicPeriod"/>
            </a:pPr>
            <a:r>
              <a:rPr lang="en-US" sz="2000" dirty="0" err="1">
                <a:latin typeface="Bahnschrift" panose="020B0502040204020203" pitchFamily="34" charset="0"/>
              </a:rPr>
              <a:t>Pemandangan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THREE.Scene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385763" indent="-385763">
              <a:buFont typeface="Montserrat"/>
              <a:buAutoNum type="arabicPeriod"/>
            </a:pPr>
            <a:r>
              <a:rPr lang="en-US" sz="2000" dirty="0" err="1">
                <a:latin typeface="Bahnschrift" panose="020B0502040204020203" pitchFamily="34" charset="0"/>
              </a:rPr>
              <a:t>Geometri</a:t>
            </a:r>
            <a:r>
              <a:rPr lang="en-US" sz="2000" dirty="0">
                <a:latin typeface="Bahnschrift" panose="020B0502040204020203" pitchFamily="34" charset="0"/>
              </a:rPr>
              <a:t> dan Mesh</a:t>
            </a:r>
          </a:p>
          <a:p>
            <a:pPr marL="385763" indent="-385763">
              <a:buFont typeface="Montserrat"/>
              <a:buAutoNum type="arabicPeriod"/>
            </a:pPr>
            <a:r>
              <a:rPr lang="en-US" sz="2000" dirty="0" err="1">
                <a:latin typeface="Bahnschrift" panose="020B0502040204020203" pitchFamily="34" charset="0"/>
              </a:rPr>
              <a:t>Berbagai</a:t>
            </a:r>
            <a:r>
              <a:rPr lang="en-US" sz="2000" dirty="0">
                <a:latin typeface="Bahnschrift" panose="020B0502040204020203" pitchFamily="34" charset="0"/>
              </a:rPr>
              <a:t> </a:t>
            </a:r>
            <a:r>
              <a:rPr lang="en-US" sz="2000" dirty="0" err="1">
                <a:latin typeface="Bahnschrift" panose="020B0502040204020203" pitchFamily="34" charset="0"/>
              </a:rPr>
              <a:t>macam</a:t>
            </a:r>
            <a:r>
              <a:rPr lang="en-US" sz="2000" dirty="0">
                <a:latin typeface="Bahnschrift" panose="020B0502040204020203" pitchFamily="34" charset="0"/>
              </a:rPr>
              <a:t> </a:t>
            </a:r>
            <a:r>
              <a:rPr lang="en-US" sz="2000" dirty="0" err="1">
                <a:latin typeface="Bahnschrift" panose="020B0502040204020203" pitchFamily="34" charset="0"/>
              </a:rPr>
              <a:t>kamera</a:t>
            </a:r>
            <a:r>
              <a:rPr lang="en-US" sz="2000" dirty="0">
                <a:latin typeface="Bahnschrift" panose="020B0502040204020203" pitchFamily="34" charset="0"/>
              </a:rPr>
              <a:t> </a:t>
            </a:r>
            <a:r>
              <a:rPr lang="en-US" sz="2000" dirty="0" err="1">
                <a:latin typeface="Bahnschrift" panose="020B0502040204020203" pitchFamily="34" charset="0"/>
              </a:rPr>
              <a:t>serta</a:t>
            </a:r>
            <a:r>
              <a:rPr lang="en-US" sz="2000" dirty="0">
                <a:latin typeface="Bahnschrift" panose="020B0502040204020203" pitchFamily="34" charset="0"/>
              </a:rPr>
              <a:t> </a:t>
            </a:r>
            <a:r>
              <a:rPr lang="en-US" sz="2000" dirty="0" err="1">
                <a:latin typeface="Bahnschrift" panose="020B0502040204020203" pitchFamily="34" charset="0"/>
              </a:rPr>
              <a:t>penggunaannya</a:t>
            </a:r>
            <a:endParaRPr lang="en-US" sz="2000" dirty="0">
              <a:latin typeface="Bahnschrift" panose="020B0502040204020203" pitchFamily="34" charset="0"/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p30"/>
          <p:cNvSpPr txBox="1">
            <a:spLocks noGrp="1"/>
          </p:cNvSpPr>
          <p:nvPr>
            <p:ph type="title"/>
          </p:nvPr>
        </p:nvSpPr>
        <p:spPr>
          <a:xfrm>
            <a:off x="2748909" y="277586"/>
            <a:ext cx="8724367" cy="11086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3200" dirty="0" err="1">
                <a:latin typeface="Bahnschrift" panose="020B0502040204020203" pitchFamily="34" charset="0"/>
              </a:rPr>
              <a:t>Komponen</a:t>
            </a:r>
            <a:r>
              <a:rPr lang="en-US" sz="3200" dirty="0">
                <a:latin typeface="Bahnschrift" panose="020B0502040204020203" pitchFamily="34" charset="0"/>
              </a:rPr>
              <a:t> Dasar </a:t>
            </a:r>
            <a:br>
              <a:rPr lang="en-US" sz="3200" dirty="0">
                <a:latin typeface="Bahnschrift" panose="020B0502040204020203" pitchFamily="34" charset="0"/>
              </a:rPr>
            </a:br>
            <a:r>
              <a:rPr lang="en-US" sz="3200" dirty="0" err="1">
                <a:latin typeface="Bahnschrift" panose="020B0502040204020203" pitchFamily="34" charset="0"/>
              </a:rPr>
              <a:t>Pembuatan</a:t>
            </a:r>
            <a:r>
              <a:rPr lang="en-US" sz="3200" dirty="0">
                <a:latin typeface="Bahnschrift" panose="020B0502040204020203" pitchFamily="34" charset="0"/>
              </a:rPr>
              <a:t> </a:t>
            </a:r>
            <a:r>
              <a:rPr lang="en-US" sz="3200" dirty="0" err="1">
                <a:latin typeface="Bahnschrift" panose="020B0502040204020203" pitchFamily="34" charset="0"/>
              </a:rPr>
              <a:t>Pemandangan</a:t>
            </a:r>
            <a:endParaRPr sz="3200" dirty="0"/>
          </a:p>
        </p:txBody>
      </p:sp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660F4621-44DC-4572-9D94-000CB21159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5452946"/>
              </p:ext>
            </p:extLst>
          </p:nvPr>
        </p:nvGraphicFramePr>
        <p:xfrm>
          <a:off x="742950" y="1520468"/>
          <a:ext cx="7658100" cy="16306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4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Komponen</a:t>
                      </a:r>
                      <a:endParaRPr lang="en-US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Deskripsi</a:t>
                      </a:r>
                      <a:endParaRPr lang="en-US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Kamera</a:t>
                      </a:r>
                      <a:r>
                        <a:rPr lang="en-US" dirty="0"/>
                        <a:t> (Camera)</a:t>
                      </a:r>
                      <a:endParaRPr lang="en-US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Menentukan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tampilan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hasil</a:t>
                      </a:r>
                      <a:r>
                        <a:rPr lang="en-US" baseline="0" dirty="0"/>
                        <a:t> render di </a:t>
                      </a:r>
                      <a:r>
                        <a:rPr lang="en-US" baseline="0" dirty="0" err="1"/>
                        <a:t>layar</a:t>
                      </a:r>
                      <a:r>
                        <a:rPr lang="en-US" baseline="0" dirty="0"/>
                        <a:t>.</a:t>
                      </a:r>
                      <a:endParaRPr lang="en-US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Pencahayaan</a:t>
                      </a:r>
                      <a:r>
                        <a:rPr lang="en-US" baseline="0" dirty="0"/>
                        <a:t> (Lights)</a:t>
                      </a:r>
                      <a:endParaRPr lang="en-US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Memberikan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efek</a:t>
                      </a:r>
                      <a:r>
                        <a:rPr lang="en-US" baseline="0" dirty="0"/>
                        <a:t> material yang </a:t>
                      </a:r>
                      <a:r>
                        <a:rPr lang="en-US" baseline="0" dirty="0" err="1"/>
                        <a:t>digunakan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dan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untuk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memberikan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efek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bayangan</a:t>
                      </a:r>
                      <a:r>
                        <a:rPr lang="en-US" baseline="0" dirty="0"/>
                        <a:t> (shadow effects).</a:t>
                      </a:r>
                      <a:endParaRPr lang="en-US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Objek</a:t>
                      </a:r>
                      <a:r>
                        <a:rPr lang="en-US" dirty="0"/>
                        <a:t> (Objects)</a:t>
                      </a:r>
                      <a:endParaRPr lang="en-US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Objek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utama</a:t>
                      </a:r>
                      <a:r>
                        <a:rPr lang="en-US" dirty="0"/>
                        <a:t> yang </a:t>
                      </a:r>
                      <a:r>
                        <a:rPr lang="en-US" dirty="0" err="1"/>
                        <a:t>akan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dirender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sesuai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perspektif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kamera</a:t>
                      </a:r>
                      <a:r>
                        <a:rPr lang="en-US" baseline="0" dirty="0"/>
                        <a:t>.</a:t>
                      </a:r>
                      <a:endParaRPr lang="en-US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1720702"/>
      </p:ext>
    </p:extLst>
  </p:cSld>
  <p:clrMapOvr>
    <a:masterClrMapping/>
  </p:clrMapOvr>
  <p:transition spd="slow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951;p30">
            <a:extLst>
              <a:ext uri="{FF2B5EF4-FFF2-40B4-BE49-F238E27FC236}">
                <a16:creationId xmlns:a16="http://schemas.microsoft.com/office/drawing/2014/main" id="{35C5CC80-AFAF-42E3-98BD-A04F7F1A38C2}"/>
              </a:ext>
            </a:extLst>
          </p:cNvPr>
          <p:cNvSpPr txBox="1">
            <a:spLocks/>
          </p:cNvSpPr>
          <p:nvPr/>
        </p:nvSpPr>
        <p:spPr>
          <a:xfrm>
            <a:off x="743217" y="452161"/>
            <a:ext cx="6190984" cy="1179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dirty="0">
                <a:latin typeface="Bahnschrift" panose="020B0502040204020203" pitchFamily="34" charset="0"/>
              </a:rPr>
              <a:t>1. </a:t>
            </a:r>
            <a:r>
              <a:rPr lang="en-US" sz="3200" dirty="0" err="1">
                <a:latin typeface="Bahnschrift" panose="020B0502040204020203" pitchFamily="34" charset="0"/>
              </a:rPr>
              <a:t>Pemandangan</a:t>
            </a:r>
            <a:r>
              <a:rPr lang="en-US" sz="3200" dirty="0">
                <a:latin typeface="Bahnschrift" panose="020B0502040204020203" pitchFamily="34" charset="0"/>
              </a:rPr>
              <a:t> (Three.js Scene)</a:t>
            </a:r>
            <a:endParaRPr lang="en-US" sz="3200" dirty="0"/>
          </a:p>
        </p:txBody>
      </p: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EB51FAA2-F192-455C-B552-15B709EF3799}"/>
              </a:ext>
            </a:extLst>
          </p:cNvPr>
          <p:cNvSpPr txBox="1">
            <a:spLocks/>
          </p:cNvSpPr>
          <p:nvPr/>
        </p:nvSpPr>
        <p:spPr>
          <a:xfrm>
            <a:off x="377958" y="1482725"/>
            <a:ext cx="7838941" cy="1908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Montserrat"/>
              <a:buNone/>
              <a:defRPr sz="12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>
              <a:buFont typeface="Wingdings" panose="05000000000000000000" pitchFamily="2" charset="2"/>
              <a:buChar char="§"/>
            </a:pPr>
            <a:r>
              <a:rPr lang="en-US" sz="2000" dirty="0">
                <a:latin typeface="Bahnschrift" panose="020B0502040204020203" pitchFamily="34" charset="0"/>
              </a:rPr>
              <a:t>Dari chapter </a:t>
            </a:r>
            <a:r>
              <a:rPr lang="en-US" sz="2000" dirty="0" err="1">
                <a:latin typeface="Bahnschrift" panose="020B0502040204020203" pitchFamily="34" charset="0"/>
              </a:rPr>
              <a:t>sebelumnya</a:t>
            </a:r>
            <a:r>
              <a:rPr lang="en-US" sz="2000" dirty="0">
                <a:latin typeface="Bahnschrift" panose="020B0502040204020203" pitchFamily="34" charset="0"/>
              </a:rPr>
              <a:t>, </a:t>
            </a:r>
            <a:r>
              <a:rPr lang="en-US" sz="2000" dirty="0" err="1">
                <a:latin typeface="Bahnschrift" panose="020B0502040204020203" pitchFamily="34" charset="0"/>
              </a:rPr>
              <a:t>dapat</a:t>
            </a:r>
            <a:r>
              <a:rPr lang="en-US" sz="2000" dirty="0">
                <a:latin typeface="Bahnschrift" panose="020B0502040204020203" pitchFamily="34" charset="0"/>
              </a:rPr>
              <a:t> </a:t>
            </a:r>
            <a:r>
              <a:rPr lang="en-US" sz="2000" dirty="0" err="1">
                <a:latin typeface="Bahnschrift" panose="020B0502040204020203" pitchFamily="34" charset="0"/>
              </a:rPr>
              <a:t>diketahui</a:t>
            </a:r>
            <a:r>
              <a:rPr lang="en-US" sz="2000" dirty="0">
                <a:latin typeface="Bahnschrift" panose="020B0502040204020203" pitchFamily="34" charset="0"/>
              </a:rPr>
              <a:t> </a:t>
            </a:r>
            <a:r>
              <a:rPr lang="en-US" sz="2000" dirty="0" err="1">
                <a:latin typeface="Bahnschrift" panose="020B0502040204020203" pitchFamily="34" charset="0"/>
              </a:rPr>
              <a:t>bahwa</a:t>
            </a:r>
            <a:r>
              <a:rPr lang="en-US" sz="2000" dirty="0">
                <a:latin typeface="Bahnschrift" panose="020B0502040204020203" pitchFamily="34" charset="0"/>
              </a:rPr>
              <a:t> </a:t>
            </a:r>
            <a:r>
              <a:rPr lang="en-US" sz="2000" dirty="0" err="1">
                <a:latin typeface="Bahnschrift" panose="020B0502040204020203" pitchFamily="34" charset="0"/>
              </a:rPr>
              <a:t>untuk</a:t>
            </a:r>
            <a:r>
              <a:rPr lang="en-US" sz="2000" dirty="0">
                <a:latin typeface="Bahnschrift" panose="020B0502040204020203" pitchFamily="34" charset="0"/>
              </a:rPr>
              <a:t> </a:t>
            </a:r>
            <a:r>
              <a:rPr lang="en-US" sz="2000" dirty="0" err="1">
                <a:latin typeface="Bahnschrift" panose="020B0502040204020203" pitchFamily="34" charset="0"/>
              </a:rPr>
              <a:t>membuat</a:t>
            </a:r>
            <a:r>
              <a:rPr lang="en-US" sz="2000" dirty="0">
                <a:latin typeface="Bahnschrift" panose="020B0502040204020203" pitchFamily="34" charset="0"/>
              </a:rPr>
              <a:t> </a:t>
            </a:r>
            <a:r>
              <a:rPr lang="en-US" sz="2000" dirty="0" err="1">
                <a:latin typeface="Bahnschrift" panose="020B0502040204020203" pitchFamily="34" charset="0"/>
              </a:rPr>
              <a:t>suatu</a:t>
            </a:r>
            <a:r>
              <a:rPr lang="en-US" sz="2000" dirty="0">
                <a:latin typeface="Bahnschrift" panose="020B0502040204020203" pitchFamily="34" charset="0"/>
              </a:rPr>
              <a:t> </a:t>
            </a:r>
            <a:r>
              <a:rPr lang="en-US" sz="2000" dirty="0" err="1">
                <a:latin typeface="Bahnschrift" panose="020B0502040204020203" pitchFamily="34" charset="0"/>
              </a:rPr>
              <a:t>pemandangan</a:t>
            </a:r>
            <a:r>
              <a:rPr lang="en-US" sz="2000" dirty="0">
                <a:latin typeface="Bahnschrift" panose="020B0502040204020203" pitchFamily="34" charset="0"/>
              </a:rPr>
              <a:t> (scene), </a:t>
            </a:r>
            <a:r>
              <a:rPr lang="en-US" sz="2000" dirty="0" err="1">
                <a:latin typeface="Bahnschrift" panose="020B0502040204020203" pitchFamily="34" charset="0"/>
              </a:rPr>
              <a:t>digunakan</a:t>
            </a:r>
            <a:r>
              <a:rPr lang="en-US" sz="2000" dirty="0">
                <a:latin typeface="Bahnschrift" panose="020B0502040204020203" pitchFamily="34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THREE.Scene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 algn="l"/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2000" dirty="0">
                <a:latin typeface="Bahnschrift" panose="020B0502040204020203" pitchFamily="34" charset="0"/>
                <a:cs typeface="Courier New" panose="02070309020205020404" pitchFamily="49" charset="0"/>
              </a:rPr>
              <a:t>Oleh </a:t>
            </a:r>
            <a:r>
              <a:rPr lang="en-US" sz="2000" dirty="0" err="1">
                <a:latin typeface="Bahnschrift" panose="020B0502040204020203" pitchFamily="34" charset="0"/>
                <a:cs typeface="Courier New" panose="02070309020205020404" pitchFamily="49" charset="0"/>
              </a:rPr>
              <a:t>karena</a:t>
            </a:r>
            <a:r>
              <a:rPr lang="en-US" sz="2000" dirty="0">
                <a:latin typeface="Bahnschrift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Bahnschrift" panose="020B0502040204020203" pitchFamily="34" charset="0"/>
                <a:cs typeface="Courier New" panose="02070309020205020404" pitchFamily="49" charset="0"/>
              </a:rPr>
              <a:t>itu</a:t>
            </a:r>
            <a:r>
              <a:rPr lang="en-US" sz="2000" dirty="0">
                <a:latin typeface="Bahnschrift" panose="020B0502040204020203" pitchFamily="34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Bahnschrift" panose="020B0502040204020203" pitchFamily="34" charset="0"/>
                <a:cs typeface="Courier New" panose="02070309020205020404" pitchFamily="49" charset="0"/>
              </a:rPr>
              <a:t>dapat</a:t>
            </a:r>
            <a:r>
              <a:rPr lang="en-US" sz="2000" dirty="0">
                <a:latin typeface="Bahnschrift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Bahnschrift" panose="020B0502040204020203" pitchFamily="34" charset="0"/>
                <a:cs typeface="Courier New" panose="02070309020205020404" pitchFamily="49" charset="0"/>
              </a:rPr>
              <a:t>disimpulkan</a:t>
            </a:r>
            <a:r>
              <a:rPr lang="en-US" sz="2000" dirty="0">
                <a:latin typeface="Bahnschrift" panose="020B0502040204020203" pitchFamily="34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Bahnschrift" panose="020B0502040204020203" pitchFamily="34" charset="0"/>
                <a:cs typeface="Courier New" panose="02070309020205020404" pitchFamily="49" charset="0"/>
              </a:rPr>
              <a:t>dalam</a:t>
            </a:r>
            <a:r>
              <a:rPr lang="en-US" sz="2000" dirty="0">
                <a:latin typeface="Bahnschrift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THREE.Scene</a:t>
            </a:r>
            <a:r>
              <a:rPr lang="en-US" sz="2000" dirty="0"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Bahnschrift" panose="020B0502040204020203" pitchFamily="34" charset="0"/>
                <a:cs typeface="Courier New" panose="02070309020205020404" pitchFamily="49" charset="0"/>
              </a:rPr>
              <a:t>sudah</a:t>
            </a:r>
            <a:r>
              <a:rPr lang="en-US" sz="2000" dirty="0">
                <a:latin typeface="Bahnschrift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Bahnschrift" panose="020B0502040204020203" pitchFamily="34" charset="0"/>
                <a:cs typeface="Courier New" panose="02070309020205020404" pitchFamily="49" charset="0"/>
              </a:rPr>
              <a:t>mengandung</a:t>
            </a:r>
            <a:r>
              <a:rPr lang="en-US" sz="2000" dirty="0">
                <a:latin typeface="Bahnschrift" panose="020B0502040204020203" pitchFamily="34" charset="0"/>
                <a:cs typeface="Courier New" panose="02070309020205020404" pitchFamily="49" charset="0"/>
              </a:rPr>
              <a:t> 3 </a:t>
            </a:r>
            <a:r>
              <a:rPr lang="en-US" sz="2000" dirty="0" err="1">
                <a:latin typeface="Bahnschrift" panose="020B0502040204020203" pitchFamily="34" charset="0"/>
                <a:cs typeface="Courier New" panose="02070309020205020404" pitchFamily="49" charset="0"/>
              </a:rPr>
              <a:t>komponen</a:t>
            </a:r>
            <a:r>
              <a:rPr lang="en-US" sz="2000" dirty="0">
                <a:latin typeface="Bahnschrift" panose="020B0502040204020203" pitchFamily="34" charset="0"/>
                <a:cs typeface="Courier New" panose="02070309020205020404" pitchFamily="49" charset="0"/>
              </a:rPr>
              <a:t> yang </a:t>
            </a:r>
            <a:r>
              <a:rPr lang="en-US" sz="2000" dirty="0" err="1">
                <a:latin typeface="Bahnschrift" panose="020B0502040204020203" pitchFamily="34" charset="0"/>
                <a:cs typeface="Courier New" panose="02070309020205020404" pitchFamily="49" charset="0"/>
              </a:rPr>
              <a:t>telah</a:t>
            </a:r>
            <a:r>
              <a:rPr lang="en-US" sz="2000" dirty="0">
                <a:latin typeface="Bahnschrift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Bahnschrift" panose="020B0502040204020203" pitchFamily="34" charset="0"/>
                <a:cs typeface="Courier New" panose="02070309020205020404" pitchFamily="49" charset="0"/>
              </a:rPr>
              <a:t>disebutkan</a:t>
            </a:r>
            <a:r>
              <a:rPr lang="en-US" sz="2000" dirty="0">
                <a:latin typeface="Bahnschrift" panose="020B0502040204020203" pitchFamily="34" charset="0"/>
                <a:cs typeface="Courier New" panose="02070309020205020404" pitchFamily="49" charset="0"/>
              </a:rPr>
              <a:t> (</a:t>
            </a:r>
            <a:r>
              <a:rPr lang="en-US" sz="2000" dirty="0" err="1">
                <a:latin typeface="Bahnschrift" panose="020B0502040204020203" pitchFamily="34" charset="0"/>
                <a:cs typeface="Courier New" panose="02070309020205020404" pitchFamily="49" charset="0"/>
              </a:rPr>
              <a:t>kamera</a:t>
            </a:r>
            <a:r>
              <a:rPr lang="en-US" sz="2000" dirty="0">
                <a:latin typeface="Bahnschrift" panose="020B0502040204020203" pitchFamily="34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Bahnschrift" panose="020B0502040204020203" pitchFamily="34" charset="0"/>
                <a:cs typeface="Courier New" panose="02070309020205020404" pitchFamily="49" charset="0"/>
              </a:rPr>
              <a:t>pencahayaan</a:t>
            </a:r>
            <a:r>
              <a:rPr lang="en-US" sz="2000" dirty="0">
                <a:latin typeface="Bahnschrift" panose="020B0502040204020203" pitchFamily="34" charset="0"/>
                <a:cs typeface="Courier New" panose="02070309020205020404" pitchFamily="49" charset="0"/>
              </a:rPr>
              <a:t>, dan </a:t>
            </a:r>
            <a:r>
              <a:rPr lang="en-US" sz="2000" dirty="0" err="1">
                <a:latin typeface="Bahnschrift" panose="020B0502040204020203" pitchFamily="34" charset="0"/>
                <a:cs typeface="Courier New" panose="02070309020205020404" pitchFamily="49" charset="0"/>
              </a:rPr>
              <a:t>objek</a:t>
            </a:r>
            <a:r>
              <a:rPr lang="en-US" sz="2000" dirty="0">
                <a:latin typeface="Bahnschrift" panose="020B0502040204020203" pitchFamily="34" charset="0"/>
                <a:cs typeface="Courier New" panose="02070309020205020404" pitchFamily="49" charset="0"/>
              </a:rPr>
              <a:t>).</a:t>
            </a:r>
          </a:p>
        </p:txBody>
      </p:sp>
    </p:spTree>
  </p:cSld>
  <p:clrMapOvr>
    <a:masterClrMapping/>
  </p:clrMapOvr>
  <p:transition spd="slow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170BE34-BB3A-4FFF-A675-D264069FD992}"/>
              </a:ext>
            </a:extLst>
          </p:cNvPr>
          <p:cNvSpPr/>
          <p:nvPr/>
        </p:nvSpPr>
        <p:spPr>
          <a:xfrm>
            <a:off x="482600" y="1285519"/>
            <a:ext cx="86614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var scene =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THREE.Scene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var camera =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THREE.PerspectiveCamera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(45,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window.innerWidth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/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window.innerHeight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0.1, 1000); </a:t>
            </a:r>
          </a:p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scene.add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(camera);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planeGeometry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THREE.PlaneGeometry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(60,40,1,1);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planeMaterial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THREE.MeshLambertMaterial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({color: 0xffffff});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var plane =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THREE.Mesh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planeGeometry,planeMaterial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</a:p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scene.add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(plane);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ambientLight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THREE.AmbientLight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(0x0c0c0c); </a:t>
            </a:r>
          </a:p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scene.add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ambientLight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spotLight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THREE.SpotLight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( 0xffffff );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</a:p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scene.add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spotLight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9DBD8ED-A994-46EA-A712-610E94686000}"/>
              </a:ext>
            </a:extLst>
          </p:cNvPr>
          <p:cNvSpPr/>
          <p:nvPr/>
        </p:nvSpPr>
        <p:spPr>
          <a:xfrm>
            <a:off x="381000" y="318551"/>
            <a:ext cx="62357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Bahnschrift" panose="020B0502040204020203" pitchFamily="34" charset="0"/>
              </a:rPr>
              <a:t>Contoh</a:t>
            </a:r>
            <a:r>
              <a:rPr lang="en-US" sz="2400" dirty="0">
                <a:latin typeface="Bahnschrift" panose="020B0502040204020203" pitchFamily="34" charset="0"/>
              </a:rPr>
              <a:t> </a:t>
            </a:r>
            <a:r>
              <a:rPr lang="en-US" sz="2400" dirty="0" err="1">
                <a:latin typeface="Bahnschrift" panose="020B0502040204020203" pitchFamily="34" charset="0"/>
              </a:rPr>
              <a:t>sebagian</a:t>
            </a:r>
            <a:r>
              <a:rPr lang="en-US" sz="2400" dirty="0">
                <a:latin typeface="Bahnschrift" panose="020B0502040204020203" pitchFamily="34" charset="0"/>
              </a:rPr>
              <a:t> source code </a:t>
            </a:r>
            <a:r>
              <a:rPr lang="en-US" sz="2400" dirty="0" err="1">
                <a:latin typeface="Bahnschrift" panose="020B0502040204020203" pitchFamily="34" charset="0"/>
              </a:rPr>
              <a:t>menggunakan</a:t>
            </a:r>
            <a:r>
              <a:rPr lang="en-US" sz="2400" dirty="0">
                <a:latin typeface="Bahnschrift" panose="020B0502040204020203" pitchFamily="34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THREE.Scene</a:t>
            </a:r>
            <a:endParaRPr lang="en-ID" sz="2400" dirty="0"/>
          </a:p>
        </p:txBody>
      </p:sp>
    </p:spTree>
    <p:extLst>
      <p:ext uri="{BB962C8B-B14F-4D97-AF65-F5344CB8AC3E}">
        <p14:creationId xmlns:p14="http://schemas.microsoft.com/office/powerpoint/2010/main" val="3051943766"/>
      </p:ext>
    </p:extLst>
  </p:cSld>
  <p:clrMapOvr>
    <a:masterClrMapping/>
  </p:clrMapOvr>
  <p:transition spd="slow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616F320-7A33-4876-8DCF-59CCC39EAC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299" y="522980"/>
            <a:ext cx="4104701" cy="25123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13EB24-96AF-4F7F-90D2-3289CDE4EB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5381" y="522980"/>
            <a:ext cx="2741499" cy="181382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18C709B-ED48-460E-BC7C-888C155AA6AA}"/>
              </a:ext>
            </a:extLst>
          </p:cNvPr>
          <p:cNvSpPr txBox="1">
            <a:spLocks/>
          </p:cNvSpPr>
          <p:nvPr/>
        </p:nvSpPr>
        <p:spPr>
          <a:xfrm>
            <a:off x="218501" y="3172996"/>
            <a:ext cx="8315899" cy="153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Montserrat"/>
              <a:buNone/>
              <a:defRPr sz="12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en-US" sz="1600" dirty="0" err="1">
                <a:latin typeface="Bahnschrift" panose="020B0502040204020203" pitchFamily="34" charset="0"/>
              </a:rPr>
              <a:t>Terlihat</a:t>
            </a:r>
            <a:r>
              <a:rPr lang="en-US" sz="1600" dirty="0">
                <a:latin typeface="Bahnschrift" panose="020B0502040204020203" pitchFamily="34" charset="0"/>
              </a:rPr>
              <a:t> </a:t>
            </a:r>
            <a:r>
              <a:rPr lang="en-US" sz="1600" dirty="0" err="1">
                <a:latin typeface="Bahnschrift" panose="020B0502040204020203" pitchFamily="34" charset="0"/>
              </a:rPr>
              <a:t>terdapat</a:t>
            </a:r>
            <a:r>
              <a:rPr lang="en-US" sz="1600" dirty="0">
                <a:latin typeface="Bahnschrift" panose="020B0502040204020203" pitchFamily="34" charset="0"/>
              </a:rPr>
              <a:t> </a:t>
            </a:r>
            <a:r>
              <a:rPr lang="en-US" sz="1600" dirty="0" err="1">
                <a:latin typeface="Bahnschrift" panose="020B0502040204020203" pitchFamily="34" charset="0"/>
              </a:rPr>
              <a:t>sebuah</a:t>
            </a:r>
            <a:r>
              <a:rPr lang="en-US" sz="1600" dirty="0">
                <a:latin typeface="Bahnschrift" panose="020B0502040204020203" pitchFamily="34" charset="0"/>
              </a:rPr>
              <a:t> </a:t>
            </a:r>
            <a:r>
              <a:rPr lang="en-US" sz="1600" dirty="0" err="1">
                <a:latin typeface="Bahnschrift" panose="020B0502040204020203" pitchFamily="34" charset="0"/>
              </a:rPr>
              <a:t>kontrol</a:t>
            </a:r>
            <a:r>
              <a:rPr lang="en-US" sz="1600" dirty="0">
                <a:latin typeface="Bahnschrift" panose="020B0502040204020203" pitchFamily="34" charset="0"/>
              </a:rPr>
              <a:t> di </a:t>
            </a:r>
            <a:r>
              <a:rPr lang="en-US" sz="1600" dirty="0" err="1">
                <a:latin typeface="Bahnschrift" panose="020B0502040204020203" pitchFamily="34" charset="0"/>
              </a:rPr>
              <a:t>sisi</a:t>
            </a:r>
            <a:r>
              <a:rPr lang="en-US" sz="1600" dirty="0">
                <a:latin typeface="Bahnschrift" panose="020B0502040204020203" pitchFamily="34" charset="0"/>
              </a:rPr>
              <a:t> </a:t>
            </a:r>
            <a:r>
              <a:rPr lang="en-US" sz="1600" dirty="0" err="1">
                <a:latin typeface="Bahnschrift" panose="020B0502040204020203" pitchFamily="34" charset="0"/>
              </a:rPr>
              <a:t>pojok</a:t>
            </a:r>
            <a:r>
              <a:rPr lang="en-US" sz="1600" dirty="0">
                <a:latin typeface="Bahnschrift" panose="020B0502040204020203" pitchFamily="34" charset="0"/>
              </a:rPr>
              <a:t> </a:t>
            </a:r>
            <a:r>
              <a:rPr lang="en-US" sz="1600" dirty="0" err="1">
                <a:latin typeface="Bahnschrift" panose="020B0502040204020203" pitchFamily="34" charset="0"/>
              </a:rPr>
              <a:t>kanan</a:t>
            </a:r>
            <a:r>
              <a:rPr lang="en-US" sz="1600" dirty="0">
                <a:latin typeface="Bahnschrift" panose="020B0502040204020203" pitchFamily="34" charset="0"/>
              </a:rPr>
              <a:t> </a:t>
            </a:r>
            <a:r>
              <a:rPr lang="en-US" sz="1600" dirty="0" err="1">
                <a:latin typeface="Bahnschrift" panose="020B0502040204020203" pitchFamily="34" charset="0"/>
              </a:rPr>
              <a:t>atas</a:t>
            </a:r>
            <a:r>
              <a:rPr lang="en-US" sz="1600" dirty="0">
                <a:latin typeface="Bahnschrift" panose="020B0502040204020203" pitchFamily="34" charset="0"/>
              </a:rPr>
              <a:t> browser, </a:t>
            </a:r>
            <a:r>
              <a:rPr lang="en-US" sz="1600" dirty="0" err="1">
                <a:latin typeface="Bahnschrift" panose="020B0502040204020203" pitchFamily="34" charset="0"/>
              </a:rPr>
              <a:t>seperti</a:t>
            </a:r>
            <a:r>
              <a:rPr lang="en-US" sz="1600" dirty="0">
                <a:latin typeface="Bahnschrift" panose="020B0502040204020203" pitchFamily="34" charset="0"/>
              </a:rPr>
              <a:t> yang pada screenshot di </a:t>
            </a:r>
            <a:r>
              <a:rPr lang="en-US" sz="1600" dirty="0" err="1">
                <a:latin typeface="Bahnschrift" panose="020B0502040204020203" pitchFamily="34" charset="0"/>
              </a:rPr>
              <a:t>atas</a:t>
            </a:r>
            <a:r>
              <a:rPr lang="en-US" sz="1600" dirty="0">
                <a:latin typeface="Bahnschrift" panose="020B0502040204020203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dirty="0" err="1">
                <a:latin typeface="Bahnschrift" panose="020B0502040204020203" pitchFamily="34" charset="0"/>
              </a:rPr>
              <a:t>Kontrol</a:t>
            </a:r>
            <a:r>
              <a:rPr lang="en-US" sz="1600" dirty="0">
                <a:latin typeface="Bahnschrift" panose="020B0502040204020203" pitchFamily="34" charset="0"/>
              </a:rPr>
              <a:t> </a:t>
            </a:r>
            <a:r>
              <a:rPr lang="en-US" sz="1600" dirty="0" err="1">
                <a:latin typeface="Bahnschrift" panose="020B0502040204020203" pitchFamily="34" charset="0"/>
              </a:rPr>
              <a:t>tersebut</a:t>
            </a:r>
            <a:r>
              <a:rPr lang="en-US" sz="1600" dirty="0">
                <a:latin typeface="Bahnschrift" panose="020B0502040204020203" pitchFamily="34" charset="0"/>
              </a:rPr>
              <a:t> </a:t>
            </a:r>
            <a:r>
              <a:rPr lang="en-US" sz="1600" dirty="0" err="1">
                <a:latin typeface="Bahnschrift" panose="020B0502040204020203" pitchFamily="34" charset="0"/>
              </a:rPr>
              <a:t>berisi</a:t>
            </a:r>
            <a:r>
              <a:rPr lang="en-US" sz="1600" dirty="0">
                <a:latin typeface="Bahnschrift" panose="020B0502040204020203" pitchFamily="34" charset="0"/>
              </a:rPr>
              <a:t> </a:t>
            </a:r>
            <a:r>
              <a:rPr lang="en-US" sz="1600" dirty="0" err="1">
                <a:latin typeface="Bahnschrift" panose="020B0502040204020203" pitchFamily="34" charset="0"/>
              </a:rPr>
              <a:t>fungsi-fungsi</a:t>
            </a:r>
            <a:r>
              <a:rPr lang="en-US" sz="1600" dirty="0">
                <a:latin typeface="Bahnschrift" panose="020B0502040204020203" pitchFamily="34" charset="0"/>
              </a:rPr>
              <a:t> yang </a:t>
            </a:r>
            <a:r>
              <a:rPr lang="en-US" sz="1600" dirty="0" err="1">
                <a:latin typeface="Bahnschrift" panose="020B0502040204020203" pitchFamily="34" charset="0"/>
              </a:rPr>
              <a:t>telah</a:t>
            </a:r>
            <a:r>
              <a:rPr lang="en-US" sz="1600" dirty="0">
                <a:latin typeface="Bahnschrift" panose="020B0502040204020203" pitchFamily="34" charset="0"/>
              </a:rPr>
              <a:t> </a:t>
            </a:r>
            <a:r>
              <a:rPr lang="en-US" sz="1600" dirty="0" err="1">
                <a:latin typeface="Bahnschrift" panose="020B0502040204020203" pitchFamily="34" charset="0"/>
              </a:rPr>
              <a:t>dideclare</a:t>
            </a:r>
            <a:r>
              <a:rPr lang="en-US" sz="1600" dirty="0">
                <a:latin typeface="Bahnschrift" panose="020B0502040204020203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dirty="0">
                <a:latin typeface="Bahnschrift" panose="020B0502040204020203" pitchFamily="34" charset="0"/>
              </a:rPr>
              <a:t>Ketika </a:t>
            </a:r>
            <a:r>
              <a:rPr lang="en-US" sz="1600" dirty="0" err="1">
                <a:latin typeface="Bahnschrift" panose="020B0502040204020203" pitchFamily="34" charset="0"/>
              </a:rPr>
              <a:t>kita</a:t>
            </a:r>
            <a:r>
              <a:rPr lang="en-US" sz="1600" dirty="0">
                <a:latin typeface="Bahnschrift" panose="020B0502040204020203" pitchFamily="34" charset="0"/>
              </a:rPr>
              <a:t> </a:t>
            </a:r>
            <a:r>
              <a:rPr lang="en-US" sz="1600" dirty="0" err="1">
                <a:latin typeface="Bahnschrift" panose="020B0502040204020203" pitchFamily="34" charset="0"/>
              </a:rPr>
              <a:t>mulai</a:t>
            </a:r>
            <a:r>
              <a:rPr lang="en-US" sz="1600" dirty="0">
                <a:latin typeface="Bahnschrift" panose="020B0502040204020203" pitchFamily="34" charset="0"/>
              </a:rPr>
              <a:t> </a:t>
            </a:r>
            <a:r>
              <a:rPr lang="en-US" sz="1600" dirty="0" err="1">
                <a:latin typeface="Bahnschrift" panose="020B0502040204020203" pitchFamily="34" charset="0"/>
              </a:rPr>
              <a:t>membuat</a:t>
            </a:r>
            <a:r>
              <a:rPr lang="en-US" sz="1600" dirty="0">
                <a:latin typeface="Bahnschrift" panose="020B0502040204020203" pitchFamily="34" charset="0"/>
              </a:rPr>
              <a:t> scene </a:t>
            </a:r>
            <a:r>
              <a:rPr lang="en-US" sz="1600" dirty="0" err="1">
                <a:latin typeface="Bahnschrift" panose="020B0502040204020203" pitchFamily="34" charset="0"/>
              </a:rPr>
              <a:t>awal</a:t>
            </a:r>
            <a:r>
              <a:rPr lang="en-US" sz="1600" dirty="0">
                <a:latin typeface="Bahnschrift" panose="020B0502040204020203" pitchFamily="34" charset="0"/>
              </a:rPr>
              <a:t>, </a:t>
            </a:r>
            <a:r>
              <a:rPr lang="en-US" sz="1600" dirty="0" err="1">
                <a:latin typeface="Bahnschrift" panose="020B0502040204020203" pitchFamily="34" charset="0"/>
              </a:rPr>
              <a:t>maka</a:t>
            </a:r>
            <a:r>
              <a:rPr lang="en-US" sz="1600" dirty="0">
                <a:latin typeface="Bahnschrift" panose="020B0502040204020203" pitchFamily="34" charset="0"/>
              </a:rPr>
              <a:t> </a:t>
            </a:r>
            <a:r>
              <a:rPr lang="en-US" sz="1600" dirty="0" err="1">
                <a:latin typeface="Bahnschrift" panose="020B0502040204020203" pitchFamily="34" charset="0"/>
              </a:rPr>
              <a:t>telah</a:t>
            </a:r>
            <a:r>
              <a:rPr lang="en-US" sz="1600" dirty="0">
                <a:latin typeface="Bahnschrift" panose="020B0502040204020203" pitchFamily="34" charset="0"/>
              </a:rPr>
              <a:t> </a:t>
            </a:r>
            <a:r>
              <a:rPr lang="en-US" sz="1600" dirty="0" err="1">
                <a:latin typeface="Bahnschrift" panose="020B0502040204020203" pitchFamily="34" charset="0"/>
              </a:rPr>
              <a:t>terdapat</a:t>
            </a:r>
            <a:r>
              <a:rPr lang="en-US" sz="1600" dirty="0">
                <a:latin typeface="Bahnschrift" panose="020B0502040204020203" pitchFamily="34" charset="0"/>
              </a:rPr>
              <a:t> 4 object, </a:t>
            </a:r>
            <a:r>
              <a:rPr lang="en-US" sz="1600" dirty="0" err="1">
                <a:latin typeface="Bahnschrift" panose="020B0502040204020203" pitchFamily="34" charset="0"/>
              </a:rPr>
              <a:t>yaitu</a:t>
            </a:r>
            <a:r>
              <a:rPr lang="en-US" sz="1600" dirty="0">
                <a:latin typeface="Bahnschrift" panose="020B0502040204020203" pitchFamily="34" charset="0"/>
              </a:rPr>
              <a:t> ground plane, ambient light, spotlight, dan camera.</a:t>
            </a:r>
          </a:p>
        </p:txBody>
      </p:sp>
    </p:spTree>
    <p:extLst>
      <p:ext uri="{BB962C8B-B14F-4D97-AF65-F5344CB8AC3E}">
        <p14:creationId xmlns:p14="http://schemas.microsoft.com/office/powerpoint/2010/main" val="1992668396"/>
      </p:ext>
    </p:extLst>
  </p:cSld>
  <p:clrMapOvr>
    <a:masterClrMapping/>
  </p:clrMapOvr>
  <p:transition spd="slow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E245DEC-15BE-46DB-BECF-3C1DDFA6F076}"/>
              </a:ext>
            </a:extLst>
          </p:cNvPr>
          <p:cNvSpPr txBox="1">
            <a:spLocks/>
          </p:cNvSpPr>
          <p:nvPr/>
        </p:nvSpPr>
        <p:spPr>
          <a:xfrm>
            <a:off x="114300" y="546100"/>
            <a:ext cx="9029700" cy="42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Montserrat"/>
              <a:buNone/>
              <a:defRPr sz="13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Montserrat"/>
              <a:buNone/>
              <a:defRPr sz="13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Montserrat"/>
              <a:buNone/>
              <a:defRPr sz="13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Montserrat"/>
              <a:buNone/>
              <a:defRPr sz="13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Montserrat"/>
              <a:buNone/>
              <a:defRPr sz="13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Montserrat"/>
              <a:buNone/>
              <a:defRPr sz="13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Montserrat"/>
              <a:buNone/>
              <a:defRPr sz="13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Montserrat"/>
              <a:buNone/>
              <a:defRPr sz="13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Montserrat"/>
              <a:buNone/>
              <a:defRPr sz="13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l"/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this.addCube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function() { </a:t>
            </a:r>
          </a:p>
          <a:p>
            <a:pPr marL="457200" lvl="1" indent="0" algn="l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cubeSize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Math.ceil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Math.random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* 3)); </a:t>
            </a:r>
          </a:p>
          <a:p>
            <a:pPr marL="457200" lvl="1" indent="0" algn="l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cubeGeometry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THREE.BoxGeometry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cubeSize,cubeSize,cubeSize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457200" lvl="1" indent="0" algn="l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cubeMaterial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THREE.MeshLambertMaterial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({color: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Math.random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* 0xffffff }); </a:t>
            </a:r>
          </a:p>
          <a:p>
            <a:pPr marL="457200" lvl="1" indent="0" algn="l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var cube = new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THREE.Mesh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cubeGeometry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cubeMaterial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457200" lvl="1" indent="0" algn="l"/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cube.castShadow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true; </a:t>
            </a:r>
          </a:p>
          <a:p>
            <a:pPr marL="457200" lvl="1" indent="0" algn="l"/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cube.name = "cube-" +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scene.children.length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 algn="l"/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cube.position.x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=-30 +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Math.round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Math.random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*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planeGeometry.width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457200" lvl="1" indent="0" algn="l"/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cube.position.y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Math.round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Math.random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* 5)); </a:t>
            </a:r>
          </a:p>
          <a:p>
            <a:pPr marL="457200" lvl="1" indent="0" algn="l"/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cube.position.z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=-20 +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Math.round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Math.random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*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planeGeometry.height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)); </a:t>
            </a:r>
          </a:p>
          <a:p>
            <a:pPr marL="457200" lvl="1" indent="0" algn="l"/>
            <a:r>
              <a:rPr lang="en-US" sz="12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scene.add</a:t>
            </a:r>
            <a:r>
              <a:rPr lang="en-US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(cube); </a:t>
            </a:r>
          </a:p>
          <a:p>
            <a:pPr marL="457200" lvl="1" indent="0" algn="l"/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this.numberOfObjects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scene.children.length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 algn="l"/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/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this.removeCube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function() { </a:t>
            </a:r>
          </a:p>
          <a:p>
            <a:pPr marL="457200" lvl="1" indent="0" algn="l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allChildren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scene.children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457200" lvl="1" indent="0" algn="l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lastObject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allChildren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[allChildren.length-1]; </a:t>
            </a:r>
          </a:p>
          <a:p>
            <a:pPr marL="457200" lvl="1" indent="0" algn="l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lastObject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THREE.Mesh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//agar </a:t>
            </a:r>
            <a:r>
              <a:rPr lang="en-US" sz="12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tidak</a:t>
            </a: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me-remove object </a:t>
            </a:r>
            <a:r>
              <a:rPr lang="en-US" sz="12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seperti</a:t>
            </a: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kamera</a:t>
            </a: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/lights</a:t>
            </a:r>
          </a:p>
          <a:p>
            <a:pPr marL="914400" lvl="2" indent="0" algn="l"/>
            <a:r>
              <a:rPr lang="en-U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scene.remove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lastObject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914400" lvl="2" indent="0" algn="l"/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this.numberOfObjects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scene.children.length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457200" lvl="1" indent="0" algn="l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0" indent="0" algn="l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8008D1-0158-47E8-882E-68851D382D78}"/>
              </a:ext>
            </a:extLst>
          </p:cNvPr>
          <p:cNvSpPr txBox="1"/>
          <p:nvPr/>
        </p:nvSpPr>
        <p:spPr>
          <a:xfrm>
            <a:off x="5312479" y="2571750"/>
            <a:ext cx="2945998" cy="83099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err="1">
                <a:latin typeface="Bahnschrift" panose="020B0502040204020203" pitchFamily="34" charset="0"/>
              </a:rPr>
              <a:t>Fungsi</a:t>
            </a:r>
            <a:r>
              <a:rPr lang="en-US" sz="1200" dirty="0">
                <a:latin typeface="Bahnschrift" panose="020B0502040204020203" pitchFamily="34" charset="0"/>
              </a:rPr>
              <a:t> </a:t>
            </a:r>
            <a:r>
              <a:rPr lang="en-US" sz="1200" dirty="0" err="1">
                <a:latin typeface="Bahnschrift" panose="020B0502040204020203" pitchFamily="34" charset="0"/>
              </a:rPr>
              <a:t>addCube</a:t>
            </a:r>
            <a:r>
              <a:rPr lang="en-US" sz="1200" dirty="0">
                <a:latin typeface="Bahnschrift" panose="020B0502040204020203" pitchFamily="34" charset="0"/>
              </a:rPr>
              <a:t>() </a:t>
            </a:r>
            <a:r>
              <a:rPr lang="en-US" sz="1200" dirty="0" err="1">
                <a:latin typeface="Bahnschrift" panose="020B0502040204020203" pitchFamily="34" charset="0"/>
              </a:rPr>
              <a:t>akan</a:t>
            </a:r>
            <a:r>
              <a:rPr lang="en-US" sz="1200" dirty="0">
                <a:latin typeface="Bahnschrift" panose="020B0502040204020203" pitchFamily="34" charset="0"/>
              </a:rPr>
              <a:t> </a:t>
            </a:r>
            <a:r>
              <a:rPr lang="en-US" sz="1200" dirty="0" err="1">
                <a:latin typeface="Bahnschrift" panose="020B0502040204020203" pitchFamily="34" charset="0"/>
              </a:rPr>
              <a:t>menambahkan</a:t>
            </a:r>
            <a:r>
              <a:rPr lang="en-US" sz="1200" dirty="0">
                <a:latin typeface="Bahnschrift" panose="020B0502040204020203" pitchFamily="34" charset="0"/>
              </a:rPr>
              <a:t> </a:t>
            </a:r>
            <a:r>
              <a:rPr lang="en-US" sz="1200" dirty="0" err="1">
                <a:latin typeface="Bahnschrift" panose="020B0502040204020203" pitchFamily="34" charset="0"/>
              </a:rPr>
              <a:t>objek</a:t>
            </a:r>
            <a:r>
              <a:rPr lang="en-US" sz="1200" dirty="0">
                <a:latin typeface="Bahnschrift" panose="020B0502040204020203" pitchFamily="34" charset="0"/>
              </a:rPr>
              <a:t> Cube </a:t>
            </a:r>
            <a:r>
              <a:rPr lang="en-US" sz="1200" dirty="0" err="1">
                <a:latin typeface="Bahnschrift" panose="020B0502040204020203" pitchFamily="34" charset="0"/>
              </a:rPr>
              <a:t>baru</a:t>
            </a:r>
            <a:r>
              <a:rPr lang="en-US" sz="1200" dirty="0">
                <a:latin typeface="Bahnschrift" panose="020B0502040204020203" pitchFamily="34" charset="0"/>
              </a:rPr>
              <a:t> </a:t>
            </a:r>
            <a:r>
              <a:rPr lang="en-US" sz="1200" dirty="0" err="1">
                <a:latin typeface="Bahnschrift" panose="020B0502040204020203" pitchFamily="34" charset="0"/>
              </a:rPr>
              <a:t>dengan</a:t>
            </a:r>
            <a:r>
              <a:rPr lang="en-US" sz="1200" dirty="0">
                <a:latin typeface="Bahnschrift" panose="020B0502040204020203" pitchFamily="34" charset="0"/>
              </a:rPr>
              <a:t> </a:t>
            </a:r>
            <a:r>
              <a:rPr lang="en-US" sz="1200" dirty="0" err="1">
                <a:latin typeface="Bahnschrift" panose="020B0502040204020203" pitchFamily="34" charset="0"/>
              </a:rPr>
              <a:t>ukuran</a:t>
            </a:r>
            <a:r>
              <a:rPr lang="en-US" sz="1200" dirty="0">
                <a:latin typeface="Bahnschrift" panose="020B0502040204020203" pitchFamily="34" charset="0"/>
              </a:rPr>
              <a:t> width, length, </a:t>
            </a:r>
            <a:r>
              <a:rPr lang="en-US" sz="1200" dirty="0" err="1">
                <a:latin typeface="Bahnschrift" panose="020B0502040204020203" pitchFamily="34" charset="0"/>
              </a:rPr>
              <a:t>dan</a:t>
            </a:r>
            <a:r>
              <a:rPr lang="en-US" sz="1200" dirty="0">
                <a:latin typeface="Bahnschrift" panose="020B0502040204020203" pitchFamily="34" charset="0"/>
              </a:rPr>
              <a:t> height random, </a:t>
            </a:r>
            <a:r>
              <a:rPr lang="en-US" sz="1200" dirty="0" err="1">
                <a:latin typeface="Bahnschrift" panose="020B0502040204020203" pitchFamily="34" charset="0"/>
              </a:rPr>
              <a:t>serta</a:t>
            </a:r>
            <a:r>
              <a:rPr lang="en-US" sz="1200" dirty="0">
                <a:latin typeface="Bahnschrift" panose="020B0502040204020203" pitchFamily="34" charset="0"/>
              </a:rPr>
              <a:t> random color </a:t>
            </a:r>
            <a:r>
              <a:rPr lang="en-US" sz="1200" dirty="0" err="1">
                <a:latin typeface="Bahnschrift" panose="020B0502040204020203" pitchFamily="34" charset="0"/>
              </a:rPr>
              <a:t>dan</a:t>
            </a:r>
            <a:r>
              <a:rPr lang="en-US" sz="1200" dirty="0">
                <a:latin typeface="Bahnschrift" panose="020B0502040204020203" pitchFamily="34" charset="0"/>
              </a:rPr>
              <a:t> random position.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4D7231-A0ED-45ED-93ED-44F0137241A0}"/>
              </a:ext>
            </a:extLst>
          </p:cNvPr>
          <p:cNvSpPr txBox="1"/>
          <p:nvPr/>
        </p:nvSpPr>
        <p:spPr>
          <a:xfrm>
            <a:off x="5436001" y="4074180"/>
            <a:ext cx="3274862" cy="5232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err="1">
                <a:latin typeface="Bahnschrift" panose="020B0502040204020203" pitchFamily="34" charset="0"/>
              </a:rPr>
              <a:t>Fungsi</a:t>
            </a:r>
            <a:r>
              <a:rPr lang="en-US" sz="1400" dirty="0">
                <a:latin typeface="Bahnschrift" panose="020B0502040204020203" pitchFamily="34" charset="0"/>
              </a:rPr>
              <a:t> </a:t>
            </a:r>
            <a:r>
              <a:rPr lang="en-US" sz="1400" dirty="0" err="1">
                <a:latin typeface="Bahnschrift" panose="020B0502040204020203" pitchFamily="34" charset="0"/>
              </a:rPr>
              <a:t>removeCube</a:t>
            </a:r>
            <a:r>
              <a:rPr lang="en-US" sz="1400" dirty="0">
                <a:latin typeface="Bahnschrift" panose="020B0502040204020203" pitchFamily="34" charset="0"/>
              </a:rPr>
              <a:t>() </a:t>
            </a:r>
            <a:r>
              <a:rPr lang="en-US" sz="1400" dirty="0" err="1">
                <a:latin typeface="Bahnschrift" panose="020B0502040204020203" pitchFamily="34" charset="0"/>
              </a:rPr>
              <a:t>akan</a:t>
            </a:r>
            <a:r>
              <a:rPr lang="en-US" sz="1400" dirty="0">
                <a:latin typeface="Bahnschrift" panose="020B0502040204020203" pitchFamily="34" charset="0"/>
              </a:rPr>
              <a:t> </a:t>
            </a:r>
            <a:r>
              <a:rPr lang="en-US" sz="1400" dirty="0" err="1">
                <a:latin typeface="Bahnschrift" panose="020B0502040204020203" pitchFamily="34" charset="0"/>
              </a:rPr>
              <a:t>menghapus</a:t>
            </a:r>
            <a:r>
              <a:rPr lang="en-US" sz="1400" dirty="0">
                <a:latin typeface="Bahnschrift" panose="020B0502040204020203" pitchFamily="34" charset="0"/>
              </a:rPr>
              <a:t> </a:t>
            </a:r>
            <a:r>
              <a:rPr lang="en-US" sz="1400" dirty="0" err="1">
                <a:latin typeface="Bahnschrift" panose="020B0502040204020203" pitchFamily="34" charset="0"/>
              </a:rPr>
              <a:t>objek</a:t>
            </a:r>
            <a:r>
              <a:rPr lang="en-US" sz="1400" dirty="0">
                <a:latin typeface="Bahnschrift" panose="020B0502040204020203" pitchFamily="34" charset="0"/>
              </a:rPr>
              <a:t> Cube </a:t>
            </a:r>
            <a:r>
              <a:rPr lang="en-US" sz="1400" dirty="0" err="1">
                <a:latin typeface="Bahnschrift" panose="020B0502040204020203" pitchFamily="34" charset="0"/>
              </a:rPr>
              <a:t>terakhir</a:t>
            </a:r>
            <a:r>
              <a:rPr lang="en-US" sz="1400" dirty="0">
                <a:latin typeface="Bahnschrift" panose="020B0502040204020203" pitchFamily="34" charset="0"/>
              </a:rPr>
              <a:t> yang </a:t>
            </a:r>
            <a:r>
              <a:rPr lang="en-US" sz="1400" dirty="0" err="1">
                <a:latin typeface="Bahnschrift" panose="020B0502040204020203" pitchFamily="34" charset="0"/>
              </a:rPr>
              <a:t>ditambahkan</a:t>
            </a:r>
            <a:r>
              <a:rPr lang="en-US" sz="1400" dirty="0">
                <a:latin typeface="Bahnschrift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06582238"/>
      </p:ext>
    </p:extLst>
  </p:cSld>
  <p:clrMapOvr>
    <a:masterClrMapping/>
  </p:clrMapOvr>
  <p:transition spd="slow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84A5D0C-94D3-4AED-9D79-B790D8B6CBFA}"/>
              </a:ext>
            </a:extLst>
          </p:cNvPr>
          <p:cNvSpPr txBox="1">
            <a:spLocks/>
          </p:cNvSpPr>
          <p:nvPr/>
        </p:nvSpPr>
        <p:spPr>
          <a:xfrm>
            <a:off x="5315119" y="0"/>
            <a:ext cx="4683123" cy="53420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webglActive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 true 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webglInit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 true 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_listeners: Object 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modelViewMatrix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 THREE.Matrix4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normalMatrix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 THREE.Matrix3 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castShadow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 true 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children: Array[0] 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eulerOrder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 (...) 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frustumCulled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 true 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geometry: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THREE.BoxGeometryid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 8 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material: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THREE.MeshLambertMaterial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matrix: THREE.Matrix4 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matrixAutoUpdate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 true 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matrixWorld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 THREE.Matrix4 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matrixWorld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NeedsUpdate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 false 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name: "cube-17" 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parent: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THREE.Scene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position: THREE.Vector3 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quaternion: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THREE.Quaternion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receiveShadow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 false 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renderDepth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 null 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rotation: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THREE.Euler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rotationAutoUpdate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 true 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scale: THREE.Vector3 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type: "Mesh" 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up: THREE.Vector3 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useQuaternion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 (...) 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userData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 Object 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uuid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 "DCDC0FD2-6968-44FD-8009-20E9747B8A73" 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visible: true  </a:t>
            </a:r>
          </a:p>
          <a:p>
            <a:pPr marL="0" indent="0">
              <a:spcBef>
                <a:spcPts val="200"/>
              </a:spcBef>
              <a:buFont typeface="Arial" panose="020B0604020202020204" pitchFamily="34" charset="0"/>
              <a:buNone/>
            </a:pP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DFF7B1B-9153-4F6C-80CB-03E4319EF0A9}"/>
              </a:ext>
            </a:extLst>
          </p:cNvPr>
          <p:cNvSpPr txBox="1">
            <a:spLocks/>
          </p:cNvSpPr>
          <p:nvPr/>
        </p:nvSpPr>
        <p:spPr>
          <a:xfrm>
            <a:off x="174751" y="634887"/>
            <a:ext cx="6142206" cy="4000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Montserrat"/>
              <a:buNone/>
              <a:defRPr sz="12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457200" lvl="1" indent="0" algn="l"/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this.outputObjects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function() { </a:t>
            </a:r>
          </a:p>
          <a:p>
            <a:pPr marL="457200" lvl="1" indent="0" algn="l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console.log(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scene.children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457200" lvl="1" indent="0" algn="l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0" indent="0" algn="l"/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/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/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/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/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/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console.log(scene.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getObjectByName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("cube-17");</a:t>
            </a:r>
          </a:p>
          <a:p>
            <a:pPr marL="0" indent="0" algn="l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 algn="l"/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8D3A64-2A20-4BC5-BCEA-381AD7047993}"/>
              </a:ext>
            </a:extLst>
          </p:cNvPr>
          <p:cNvSpPr txBox="1"/>
          <p:nvPr/>
        </p:nvSpPr>
        <p:spPr>
          <a:xfrm>
            <a:off x="939800" y="1361573"/>
            <a:ext cx="3632200" cy="95410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err="1">
                <a:latin typeface="Bahnschrift" panose="020B0502040204020203" pitchFamily="34" charset="0"/>
              </a:rPr>
              <a:t>Fungsi</a:t>
            </a:r>
            <a:r>
              <a:rPr lang="en-US" sz="1400" dirty="0">
                <a:latin typeface="Bahnschrift" panose="020B0502040204020203" pitchFamily="34" charset="0"/>
              </a:rPr>
              <a:t> </a:t>
            </a:r>
            <a:r>
              <a:rPr lang="en-US" sz="1400" dirty="0" err="1">
                <a:latin typeface="Bahnschrift" panose="020B0502040204020203" pitchFamily="34" charset="0"/>
              </a:rPr>
              <a:t>outputObjects</a:t>
            </a:r>
            <a:r>
              <a:rPr lang="en-US" sz="1400" dirty="0">
                <a:latin typeface="Bahnschrift" panose="020B0502040204020203" pitchFamily="34" charset="0"/>
              </a:rPr>
              <a:t>() </a:t>
            </a:r>
            <a:r>
              <a:rPr lang="en-US" sz="1400" dirty="0" err="1">
                <a:latin typeface="Bahnschrift" panose="020B0502040204020203" pitchFamily="34" charset="0"/>
              </a:rPr>
              <a:t>akan</a:t>
            </a:r>
            <a:r>
              <a:rPr lang="en-US" sz="1400" dirty="0">
                <a:latin typeface="Bahnschrift" panose="020B0502040204020203" pitchFamily="34" charset="0"/>
              </a:rPr>
              <a:t> </a:t>
            </a:r>
            <a:r>
              <a:rPr lang="en-US" sz="1400" dirty="0" err="1">
                <a:latin typeface="Bahnschrift" panose="020B0502040204020203" pitchFamily="34" charset="0"/>
              </a:rPr>
              <a:t>menampilkan</a:t>
            </a:r>
            <a:r>
              <a:rPr lang="en-US" sz="1400" dirty="0">
                <a:latin typeface="Bahnschrift" panose="020B0502040204020203" pitchFamily="34" charset="0"/>
              </a:rPr>
              <a:t> list object yang </a:t>
            </a:r>
            <a:r>
              <a:rPr lang="en-US" sz="1400" dirty="0" err="1">
                <a:latin typeface="Bahnschrift" panose="020B0502040204020203" pitchFamily="34" charset="0"/>
              </a:rPr>
              <a:t>ada</a:t>
            </a:r>
            <a:r>
              <a:rPr lang="en-US" sz="1400" dirty="0">
                <a:latin typeface="Bahnschrift" panose="020B0502040204020203" pitchFamily="34" charset="0"/>
              </a:rPr>
              <a:t> </a:t>
            </a:r>
            <a:r>
              <a:rPr lang="en-US" sz="1400" dirty="0" err="1">
                <a:latin typeface="Bahnschrift" panose="020B0502040204020203" pitchFamily="34" charset="0"/>
              </a:rPr>
              <a:t>pada</a:t>
            </a:r>
            <a:r>
              <a:rPr lang="en-US" sz="1400" dirty="0">
                <a:latin typeface="Bahnschrift" panose="020B0502040204020203" pitchFamily="34" charset="0"/>
              </a:rPr>
              <a:t> scene </a:t>
            </a:r>
            <a:r>
              <a:rPr lang="en-US" sz="1400" dirty="0" err="1">
                <a:latin typeface="Bahnschrift" panose="020B0502040204020203" pitchFamily="34" charset="0"/>
              </a:rPr>
              <a:t>pada</a:t>
            </a:r>
            <a:r>
              <a:rPr lang="en-US" sz="1400" dirty="0">
                <a:latin typeface="Bahnschrift" panose="020B0502040204020203" pitchFamily="34" charset="0"/>
              </a:rPr>
              <a:t> console. </a:t>
            </a:r>
            <a:r>
              <a:rPr lang="en-US" sz="1400" dirty="0" err="1">
                <a:latin typeface="Bahnschrift" panose="020B0502040204020203" pitchFamily="34" charset="0"/>
              </a:rPr>
              <a:t>Sangat</a:t>
            </a:r>
            <a:r>
              <a:rPr lang="en-US" sz="1400" dirty="0">
                <a:latin typeface="Bahnschrift" panose="020B0502040204020203" pitchFamily="34" charset="0"/>
              </a:rPr>
              <a:t> </a:t>
            </a:r>
            <a:r>
              <a:rPr lang="en-US" sz="1400" dirty="0" err="1">
                <a:latin typeface="Bahnschrift" panose="020B0502040204020203" pitchFamily="34" charset="0"/>
              </a:rPr>
              <a:t>bermanfaat</a:t>
            </a:r>
            <a:r>
              <a:rPr lang="en-US" sz="1400" dirty="0">
                <a:latin typeface="Bahnschrift" panose="020B0502040204020203" pitchFamily="34" charset="0"/>
              </a:rPr>
              <a:t> </a:t>
            </a:r>
            <a:r>
              <a:rPr lang="en-US" sz="1400" dirty="0" err="1">
                <a:latin typeface="Bahnschrift" panose="020B0502040204020203" pitchFamily="34" charset="0"/>
              </a:rPr>
              <a:t>untuk</a:t>
            </a:r>
            <a:r>
              <a:rPr lang="en-US" sz="1400" dirty="0">
                <a:latin typeface="Bahnschrift" panose="020B0502040204020203" pitchFamily="34" charset="0"/>
              </a:rPr>
              <a:t> men-debug.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4555BF-9F59-40A8-8AFA-B8ABDE3E5B65}"/>
              </a:ext>
            </a:extLst>
          </p:cNvPr>
          <p:cNvSpPr txBox="1"/>
          <p:nvPr/>
        </p:nvSpPr>
        <p:spPr>
          <a:xfrm>
            <a:off x="939800" y="2957514"/>
            <a:ext cx="3632200" cy="20313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err="1">
                <a:latin typeface="Bahnschrift" panose="020B0502040204020203" pitchFamily="34" charset="0"/>
              </a:rPr>
              <a:t>Jika</a:t>
            </a:r>
            <a:r>
              <a:rPr lang="en-US" sz="1400" dirty="0">
                <a:latin typeface="Bahnschrift" panose="020B0502040204020203" pitchFamily="34" charset="0"/>
              </a:rPr>
              <a:t> </a:t>
            </a:r>
            <a:r>
              <a:rPr lang="en-US" sz="1400" dirty="0" err="1">
                <a:latin typeface="Bahnschrift" panose="020B0502040204020203" pitchFamily="34" charset="0"/>
              </a:rPr>
              <a:t>kita</a:t>
            </a:r>
            <a:r>
              <a:rPr lang="en-US" sz="1400" dirty="0">
                <a:latin typeface="Bahnschrift" panose="020B0502040204020203" pitchFamily="34" charset="0"/>
              </a:rPr>
              <a:t> </a:t>
            </a:r>
            <a:r>
              <a:rPr lang="en-US" sz="1400" dirty="0" err="1">
                <a:latin typeface="Bahnschrift" panose="020B0502040204020203" pitchFamily="34" charset="0"/>
              </a:rPr>
              <a:t>sudah</a:t>
            </a:r>
            <a:r>
              <a:rPr lang="en-US" sz="1400" dirty="0">
                <a:latin typeface="Bahnschrift" panose="020B0502040204020203" pitchFamily="34" charset="0"/>
              </a:rPr>
              <a:t> </a:t>
            </a:r>
            <a:r>
              <a:rPr lang="en-US" sz="1400" dirty="0" err="1">
                <a:latin typeface="Bahnschrift" panose="020B0502040204020203" pitchFamily="34" charset="0"/>
              </a:rPr>
              <a:t>mengetahui</a:t>
            </a:r>
            <a:r>
              <a:rPr lang="en-US" sz="1400" dirty="0">
                <a:latin typeface="Bahnschrift" panose="020B0502040204020203" pitchFamily="34" charset="0"/>
              </a:rPr>
              <a:t> </a:t>
            </a:r>
            <a:r>
              <a:rPr lang="en-US" sz="1400" dirty="0" err="1">
                <a:latin typeface="Bahnschrift" panose="020B0502040204020203" pitchFamily="34" charset="0"/>
              </a:rPr>
              <a:t>nama</a:t>
            </a:r>
            <a:r>
              <a:rPr lang="en-US" sz="1400" dirty="0">
                <a:latin typeface="Bahnschrift" panose="020B0502040204020203" pitchFamily="34" charset="0"/>
              </a:rPr>
              <a:t> </a:t>
            </a:r>
            <a:r>
              <a:rPr lang="en-US" sz="1400" dirty="0" err="1">
                <a:latin typeface="Bahnschrift" panose="020B0502040204020203" pitchFamily="34" charset="0"/>
              </a:rPr>
              <a:t>dari</a:t>
            </a:r>
            <a:r>
              <a:rPr lang="en-US" sz="1400" dirty="0">
                <a:latin typeface="Bahnschrift" panose="020B0502040204020203" pitchFamily="34" charset="0"/>
              </a:rPr>
              <a:t> object </a:t>
            </a:r>
            <a:r>
              <a:rPr lang="en-US" sz="1400" dirty="0" err="1">
                <a:latin typeface="Bahnschrift" panose="020B0502040204020203" pitchFamily="34" charset="0"/>
              </a:rPr>
              <a:t>tertentu</a:t>
            </a:r>
            <a:r>
              <a:rPr lang="en-US" sz="1400" dirty="0">
                <a:latin typeface="Bahnschrift" panose="020B0502040204020203" pitchFamily="34" charset="0"/>
              </a:rPr>
              <a:t> </a:t>
            </a:r>
            <a:r>
              <a:rPr lang="en-US" sz="1400" dirty="0" err="1">
                <a:latin typeface="Bahnschrift" panose="020B0502040204020203" pitchFamily="34" charset="0"/>
              </a:rPr>
              <a:t>dan</a:t>
            </a:r>
            <a:r>
              <a:rPr lang="en-US" sz="1400" dirty="0">
                <a:latin typeface="Bahnschrift" panose="020B0502040204020203" pitchFamily="34" charset="0"/>
              </a:rPr>
              <a:t> </a:t>
            </a:r>
            <a:r>
              <a:rPr lang="en-US" sz="1400" dirty="0" err="1">
                <a:latin typeface="Bahnschrift" panose="020B0502040204020203" pitchFamily="34" charset="0"/>
              </a:rPr>
              <a:t>ingin</a:t>
            </a:r>
            <a:r>
              <a:rPr lang="en-US" sz="1400" dirty="0">
                <a:latin typeface="Bahnschrift" panose="020B0502040204020203" pitchFamily="34" charset="0"/>
              </a:rPr>
              <a:t> </a:t>
            </a:r>
            <a:r>
              <a:rPr lang="en-US" sz="1400" dirty="0" err="1">
                <a:latin typeface="Bahnschrift" panose="020B0502040204020203" pitchFamily="34" charset="0"/>
              </a:rPr>
              <a:t>mengetahui</a:t>
            </a:r>
            <a:r>
              <a:rPr lang="en-US" sz="1400" dirty="0">
                <a:latin typeface="Bahnschrift" panose="020B0502040204020203" pitchFamily="34" charset="0"/>
              </a:rPr>
              <a:t> properties </a:t>
            </a:r>
            <a:r>
              <a:rPr lang="en-US" sz="1400" dirty="0" err="1">
                <a:latin typeface="Bahnschrift" panose="020B0502040204020203" pitchFamily="34" charset="0"/>
              </a:rPr>
              <a:t>dari</a:t>
            </a:r>
            <a:r>
              <a:rPr lang="en-US" sz="1400" dirty="0">
                <a:latin typeface="Bahnschrift" panose="020B0502040204020203" pitchFamily="34" charset="0"/>
              </a:rPr>
              <a:t> object </a:t>
            </a:r>
            <a:r>
              <a:rPr lang="en-US" sz="1400" dirty="0" err="1">
                <a:latin typeface="Bahnschrift" panose="020B0502040204020203" pitchFamily="34" charset="0"/>
              </a:rPr>
              <a:t>tersebut</a:t>
            </a:r>
            <a:r>
              <a:rPr lang="en-US" sz="1400" dirty="0">
                <a:latin typeface="Bahnschrift" panose="020B0502040204020203" pitchFamily="34" charset="0"/>
              </a:rPr>
              <a:t> </a:t>
            </a:r>
            <a:r>
              <a:rPr lang="en-US" sz="1400" dirty="0" err="1">
                <a:latin typeface="Bahnschrift" panose="020B0502040204020203" pitchFamily="34" charset="0"/>
              </a:rPr>
              <a:t>untuk</a:t>
            </a:r>
            <a:r>
              <a:rPr lang="en-US" sz="1400" dirty="0">
                <a:latin typeface="Bahnschrift" panose="020B0502040204020203" pitchFamily="34" charset="0"/>
              </a:rPr>
              <a:t> </a:t>
            </a:r>
            <a:r>
              <a:rPr lang="en-US" sz="1400" dirty="0" err="1">
                <a:latin typeface="Bahnschrift" panose="020B0502040204020203" pitchFamily="34" charset="0"/>
              </a:rPr>
              <a:t>semisal</a:t>
            </a:r>
            <a:r>
              <a:rPr lang="en-US" sz="1400" dirty="0">
                <a:latin typeface="Bahnschrift" panose="020B0502040204020203" pitchFamily="34" charset="0"/>
              </a:rPr>
              <a:t> </a:t>
            </a:r>
            <a:r>
              <a:rPr lang="en-US" sz="1400" dirty="0" err="1">
                <a:latin typeface="Bahnschrift" panose="020B0502040204020203" pitchFamily="34" charset="0"/>
              </a:rPr>
              <a:t>keperluan</a:t>
            </a:r>
            <a:r>
              <a:rPr lang="en-US" sz="1400" dirty="0">
                <a:latin typeface="Bahnschrift" panose="020B0502040204020203" pitchFamily="34" charset="0"/>
              </a:rPr>
              <a:t> debug, </a:t>
            </a:r>
            <a:r>
              <a:rPr lang="en-US" sz="1400" dirty="0" err="1">
                <a:latin typeface="Bahnschrift" panose="020B0502040204020203" pitchFamily="34" charset="0"/>
              </a:rPr>
              <a:t>maka</a:t>
            </a:r>
            <a:r>
              <a:rPr lang="en-US" sz="1400" dirty="0">
                <a:latin typeface="Bahnschrift" panose="020B0502040204020203" pitchFamily="34" charset="0"/>
              </a:rPr>
              <a:t> </a:t>
            </a:r>
            <a:r>
              <a:rPr lang="en-US" sz="1400" dirty="0" err="1">
                <a:latin typeface="Bahnschrift" panose="020B0502040204020203" pitchFamily="34" charset="0"/>
              </a:rPr>
              <a:t>dapat</a:t>
            </a:r>
            <a:r>
              <a:rPr lang="en-US" sz="1400" dirty="0">
                <a:latin typeface="Bahnschrift" panose="020B0502040204020203" pitchFamily="34" charset="0"/>
              </a:rPr>
              <a:t> </a:t>
            </a:r>
            <a:r>
              <a:rPr lang="en-US" sz="1400" dirty="0" err="1">
                <a:latin typeface="Bahnschrift" panose="020B0502040204020203" pitchFamily="34" charset="0"/>
              </a:rPr>
              <a:t>menggunakan</a:t>
            </a:r>
            <a:r>
              <a:rPr lang="en-US" sz="1400" dirty="0">
                <a:latin typeface="Bahnschrift" panose="020B0502040204020203" pitchFamily="34" charset="0"/>
              </a:rPr>
              <a:t> </a:t>
            </a:r>
            <a:r>
              <a:rPr lang="en-US" sz="1400" dirty="0" err="1">
                <a:latin typeface="Bahnschrift" panose="020B0502040204020203" pitchFamily="34" charset="0"/>
              </a:rPr>
              <a:t>fungsi</a:t>
            </a:r>
            <a:r>
              <a:rPr lang="en-US" sz="1400" dirty="0">
                <a:latin typeface="Bahnschrift" panose="020B0502040204020203" pitchFamily="34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getObjectByName</a:t>
            </a:r>
            <a:r>
              <a:rPr lang="en-US" sz="1400" dirty="0">
                <a:latin typeface="Bahnschrift" panose="020B0502040204020203" pitchFamily="34" charset="0"/>
                <a:cs typeface="Courier New" panose="02070309020205020404" pitchFamily="49" charset="0"/>
              </a:rPr>
              <a:t>.</a:t>
            </a:r>
          </a:p>
          <a:p>
            <a:endParaRPr lang="en-US" sz="1400" dirty="0">
              <a:latin typeface="Bahnschrift" panose="020B0502040204020203" pitchFamily="34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Bahnschrift" panose="020B0502040204020203" pitchFamily="34" charset="0"/>
                <a:cs typeface="Courier New" panose="02070309020205020404" pitchFamily="49" charset="0"/>
              </a:rPr>
              <a:t>Maka</a:t>
            </a:r>
            <a:r>
              <a:rPr lang="en-US" sz="1400" dirty="0">
                <a:latin typeface="Bahnschrift" panose="020B0502040204020203" pitchFamily="34" charset="0"/>
                <a:cs typeface="Courier New" panose="02070309020205020404" pitchFamily="49" charset="0"/>
              </a:rPr>
              <a:t> console </a:t>
            </a:r>
            <a:r>
              <a:rPr lang="en-US" sz="1400" dirty="0" err="1">
                <a:latin typeface="Bahnschrift" panose="020B0502040204020203" pitchFamily="34" charset="0"/>
                <a:cs typeface="Courier New" panose="02070309020205020404" pitchFamily="49" charset="0"/>
              </a:rPr>
              <a:t>akan</a:t>
            </a:r>
            <a:r>
              <a:rPr lang="en-US" sz="1400" dirty="0">
                <a:latin typeface="Bahnschrift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Bahnschrift" panose="020B0502040204020203" pitchFamily="34" charset="0"/>
                <a:cs typeface="Courier New" panose="02070309020205020404" pitchFamily="49" charset="0"/>
              </a:rPr>
              <a:t>menampilkan</a:t>
            </a:r>
            <a:r>
              <a:rPr lang="en-US" sz="1400" dirty="0">
                <a:latin typeface="Bahnschrift" panose="020B0502040204020203" pitchFamily="34" charset="0"/>
                <a:cs typeface="Courier New" panose="02070309020205020404" pitchFamily="49" charset="0"/>
              </a:rPr>
              <a:t> list properties </a:t>
            </a:r>
            <a:r>
              <a:rPr lang="en-US" sz="1400" dirty="0" err="1">
                <a:latin typeface="Bahnschrift" panose="020B0502040204020203" pitchFamily="34" charset="0"/>
                <a:cs typeface="Courier New" panose="02070309020205020404" pitchFamily="49" charset="0"/>
              </a:rPr>
              <a:t>dari</a:t>
            </a:r>
            <a:r>
              <a:rPr lang="en-US" sz="1400" dirty="0">
                <a:latin typeface="Bahnschrift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Bahnschrift" panose="020B0502040204020203" pitchFamily="34" charset="0"/>
                <a:cs typeface="Courier New" panose="02070309020205020404" pitchFamily="49" charset="0"/>
              </a:rPr>
              <a:t>objek</a:t>
            </a:r>
            <a:r>
              <a:rPr lang="en-US" sz="1400" dirty="0">
                <a:latin typeface="Bahnschrift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Bahnschrift" panose="020B0502040204020203" pitchFamily="34" charset="0"/>
                <a:cs typeface="Courier New" panose="02070309020205020404" pitchFamily="49" charset="0"/>
              </a:rPr>
              <a:t>tersebut</a:t>
            </a:r>
            <a:r>
              <a:rPr lang="en-US" sz="1400" dirty="0">
                <a:latin typeface="Bahnschrift" panose="020B0502040204020203" pitchFamily="34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Bahnschrift" panose="020B0502040204020203" pitchFamily="34" charset="0"/>
                <a:cs typeface="Courier New" panose="02070309020205020404" pitchFamily="49" charset="0"/>
              </a:rPr>
              <a:t>seperti</a:t>
            </a:r>
            <a:r>
              <a:rPr lang="en-US" sz="1400" dirty="0">
                <a:latin typeface="Bahnschrift" panose="020B0502040204020203" pitchFamily="34" charset="0"/>
                <a:cs typeface="Courier New" panose="02070309020205020404" pitchFamily="49" charset="0"/>
              </a:rPr>
              <a:t> di </a:t>
            </a:r>
            <a:r>
              <a:rPr lang="en-US" sz="1400" dirty="0" err="1">
                <a:latin typeface="Bahnschrift" panose="020B0502040204020203" pitchFamily="34" charset="0"/>
                <a:cs typeface="Courier New" panose="02070309020205020404" pitchFamily="49" charset="0"/>
              </a:rPr>
              <a:t>kanan</a:t>
            </a:r>
            <a:r>
              <a:rPr lang="en-US" sz="1400" dirty="0">
                <a:latin typeface="Bahnschrift" panose="020B0502040204020203" pitchFamily="34" charset="0"/>
                <a:cs typeface="Courier New" panose="02070309020205020404" pitchFamily="49" charset="0"/>
              </a:rPr>
              <a:t>.</a:t>
            </a:r>
            <a:endParaRPr lang="en-US" sz="14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1216829"/>
      </p:ext>
    </p:extLst>
  </p:cSld>
  <p:clrMapOvr>
    <a:masterClrMapping/>
  </p:clrMapOvr>
  <p:transition spd="slow">
    <p:wipe dir="r"/>
  </p:transition>
</p:sld>
</file>

<file path=ppt/theme/theme1.xml><?xml version="1.0" encoding="utf-8"?>
<a:theme xmlns:a="http://schemas.openxmlformats.org/drawingml/2006/main" name="Visual Communication Workshop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011E50"/>
      </a:lt2>
      <a:accent1>
        <a:srgbClr val="99D7EF"/>
      </a:accent1>
      <a:accent2>
        <a:srgbClr val="011E50"/>
      </a:accent2>
      <a:accent3>
        <a:srgbClr val="FE524D"/>
      </a:accent3>
      <a:accent4>
        <a:srgbClr val="FE9B2B"/>
      </a:accent4>
      <a:accent5>
        <a:srgbClr val="FFF8FF"/>
      </a:accent5>
      <a:accent6>
        <a:srgbClr val="FFD966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</TotalTime>
  <Words>2194</Words>
  <Application>Microsoft Office PowerPoint</Application>
  <PresentationFormat>On-screen Show (16:9)</PresentationFormat>
  <Paragraphs>301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Wingdings</vt:lpstr>
      <vt:lpstr>Bahnschrift</vt:lpstr>
      <vt:lpstr>Montserrat</vt:lpstr>
      <vt:lpstr>Arial</vt:lpstr>
      <vt:lpstr>Courier New</vt:lpstr>
      <vt:lpstr>Visual Communication Workshop by Slidesgo</vt:lpstr>
      <vt:lpstr>Komponen Dasar Pembuatan Pemandangan 3-Dimensi (Three.js)</vt:lpstr>
      <vt:lpstr>PowerPoint Presentation</vt:lpstr>
      <vt:lpstr>Topik Bahasan</vt:lpstr>
      <vt:lpstr>Komponen Dasar  Pembuatan Pemandangan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Bonus Section (Rotation, Fog, and overrideMaterial)</vt:lpstr>
      <vt:lpstr>PowerPoint Presentation</vt:lpstr>
      <vt:lpstr>Properti dan fungsi geometri</vt:lpstr>
      <vt:lpstr>Membuat kubus dengan Three.js vs Manual</vt:lpstr>
      <vt:lpstr>Clone</vt:lpstr>
      <vt:lpstr>Fungsi dan atribut Mesh</vt:lpstr>
      <vt:lpstr>3. Berbagai macam kamera  serta penggunaannya</vt:lpstr>
      <vt:lpstr>Switching camera</vt:lpstr>
      <vt:lpstr>Perspective Camera Arguments</vt:lpstr>
      <vt:lpstr>PowerPoint Presentation</vt:lpstr>
      <vt:lpstr>Orthographic Camera Arguments</vt:lpstr>
      <vt:lpstr>PowerPoint Presentation</vt:lpstr>
      <vt:lpstr>Melihat suatu poin spesifik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KECERDASAN BUATAN</dc:title>
  <dc:creator>yulia</dc:creator>
  <cp:lastModifiedBy>yulia niza</cp:lastModifiedBy>
  <cp:revision>6</cp:revision>
  <dcterms:modified xsi:type="dcterms:W3CDTF">2020-04-15T14:12:48Z</dcterms:modified>
</cp:coreProperties>
</file>