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5" r:id="rId4"/>
    <p:sldId id="266" r:id="rId5"/>
    <p:sldId id="263" r:id="rId6"/>
    <p:sldId id="264" r:id="rId7"/>
    <p:sldId id="261" r:id="rId8"/>
    <p:sldId id="262" r:id="rId9"/>
    <p:sldId id="257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6CF24-F110-4C45-B4BD-5D00160A8702}" v="411" dt="2019-11-06T06:55:14.557"/>
    <p1510:client id="{0676E21F-6717-543C-D66A-C1F413277691}" v="328" dt="2019-11-06T07:55:48.351"/>
    <p1510:client id="{122D8EC4-13FB-C290-89A6-8EE93DC706BB}" v="250" dt="2019-11-05T09:12:30.542"/>
    <p1510:client id="{5CEF004F-1E1F-FE45-7208-C650D63E42BC}" v="1" dt="2019-11-06T05:54:24.834"/>
    <p1510:client id="{672B7332-9ABE-4F0E-8BF9-ED1F2CFB0C63}" v="223" dt="2019-11-06T02:16:57.646"/>
    <p1510:client id="{ACA69D60-DF55-47DA-971A-484BD2CC6C49}" v="11" dt="2019-11-05T18:23:04.430"/>
    <p1510:client id="{C22BA612-1DED-4E1B-981D-F62752C49783}" v="323" dt="2019-11-06T05:06:51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2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4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9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0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8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9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5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4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8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4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3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941817"/>
          </a:xfrm>
        </p:spPr>
        <p:txBody>
          <a:bodyPr/>
          <a:lstStyle/>
          <a:p>
            <a:r>
              <a:rPr lang="id-ID" err="1">
                <a:cs typeface="Calibri Light"/>
              </a:rPr>
              <a:t>Geometry</a:t>
            </a:r>
            <a:r>
              <a:rPr lang="id-ID">
                <a:cs typeface="Calibri Light"/>
              </a:rPr>
              <a:t> – </a:t>
            </a:r>
            <a:r>
              <a:rPr lang="id-ID" err="1">
                <a:cs typeface="Calibri Light"/>
              </a:rPr>
              <a:t>Three</a:t>
            </a:r>
            <a:r>
              <a:rPr lang="id-ID">
                <a:cs typeface="Calibri Light"/>
              </a:rPr>
              <a:t> JS</a:t>
            </a:r>
            <a:br>
              <a:rPr lang="en-US"/>
            </a:br>
            <a:endParaRPr lang="id-ID"/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>
          <a:xfrm>
            <a:off x="1032711" y="2880143"/>
            <a:ext cx="9144000" cy="27085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d-ID">
                <a:cs typeface="Calibri"/>
              </a:rPr>
              <a:t>Oleh :</a:t>
            </a:r>
          </a:p>
          <a:p>
            <a:r>
              <a:rPr lang="id-ID">
                <a:cs typeface="Calibri"/>
              </a:rPr>
              <a:t>Hisam Widi Prayoga   – 0026</a:t>
            </a:r>
          </a:p>
          <a:p>
            <a:r>
              <a:rPr lang="id-ID">
                <a:cs typeface="Calibri"/>
              </a:rPr>
              <a:t>Ammar Dwi Anwar     – 0072</a:t>
            </a:r>
          </a:p>
          <a:p>
            <a:r>
              <a:rPr lang="id-ID" err="1">
                <a:cs typeface="Calibri"/>
              </a:rPr>
              <a:t>Claus</a:t>
            </a:r>
            <a:r>
              <a:rPr lang="id-ID">
                <a:cs typeface="Calibri"/>
              </a:rPr>
              <a:t> Peter                     </a:t>
            </a:r>
            <a:r>
              <a:rPr lang="id-ID">
                <a:ea typeface="+mn-lt"/>
                <a:cs typeface="+mn-lt"/>
              </a:rPr>
              <a:t>– 0090 </a:t>
            </a:r>
          </a:p>
          <a:p>
            <a:r>
              <a:rPr lang="id-ID">
                <a:cs typeface="Calibri"/>
              </a:rPr>
              <a:t>Fachry Amir</a:t>
            </a:r>
            <a:r>
              <a:rPr lang="id-ID">
                <a:ea typeface="+mn-lt"/>
                <a:cs typeface="+mn-lt"/>
              </a:rPr>
              <a:t>                    </a:t>
            </a:r>
            <a:r>
              <a:rPr lang="id-ID">
                <a:cs typeface="Calibri"/>
              </a:rPr>
              <a:t>– 0084 </a:t>
            </a:r>
            <a:endParaRPr lang="id-ID">
              <a:ea typeface="+mn-lt"/>
              <a:cs typeface="+mn-lt"/>
            </a:endParaRPr>
          </a:p>
          <a:p>
            <a:r>
              <a:rPr lang="id-ID" err="1">
                <a:cs typeface="Calibri"/>
              </a:rPr>
              <a:t>Jaler</a:t>
            </a:r>
            <a:r>
              <a:rPr lang="id-ID">
                <a:cs typeface="Calibri"/>
              </a:rPr>
              <a:t> Dio Fadhilah       – 0173 </a:t>
            </a:r>
          </a:p>
        </p:txBody>
      </p:sp>
    </p:spTree>
    <p:extLst>
      <p:ext uri="{BB962C8B-B14F-4D97-AF65-F5344CB8AC3E}">
        <p14:creationId xmlns:p14="http://schemas.microsoft.com/office/powerpoint/2010/main" val="3717197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866014F-5CEB-4997-B649-9FCE60F3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>
                <a:ea typeface="+mj-lt"/>
                <a:cs typeface="+mj-lt"/>
              </a:rPr>
              <a:t>Torus </a:t>
            </a:r>
            <a:r>
              <a:rPr lang="id-ID" err="1">
                <a:ea typeface="+mj-lt"/>
                <a:cs typeface="+mj-lt"/>
              </a:rPr>
              <a:t>Geometry</a:t>
            </a:r>
            <a:endParaRPr lang="id-ID" err="1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B481D12-AE5F-4F1A-A353-1770467FC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d-ID" err="1">
                <a:ea typeface="+mn-lt"/>
                <a:cs typeface="+mn-lt"/>
              </a:rPr>
              <a:t>Properties</a:t>
            </a:r>
            <a:r>
              <a:rPr lang="id-ID">
                <a:ea typeface="+mn-lt"/>
                <a:cs typeface="+mn-lt"/>
              </a:rPr>
              <a:t> :</a:t>
            </a:r>
            <a:endParaRPr lang="id-ID">
              <a:cs typeface="Calibri" panose="020F0502020204030204"/>
            </a:endParaRPr>
          </a:p>
          <a:p>
            <a:r>
              <a:rPr lang="id-ID">
                <a:ea typeface="+mn-lt"/>
                <a:cs typeface="+mn-lt"/>
              </a:rPr>
              <a:t>radius</a:t>
            </a:r>
            <a:endParaRPr lang="id-ID"/>
          </a:p>
          <a:p>
            <a:r>
              <a:rPr lang="id-ID">
                <a:ea typeface="+mn-lt"/>
                <a:cs typeface="+mn-lt"/>
              </a:rPr>
              <a:t>tube</a:t>
            </a:r>
            <a:endParaRPr lang="id-ID"/>
          </a:p>
          <a:p>
            <a:r>
              <a:rPr lang="id-ID">
                <a:ea typeface="+mn-lt"/>
                <a:cs typeface="+mn-lt"/>
              </a:rPr>
              <a:t>radial </a:t>
            </a:r>
            <a:r>
              <a:rPr lang="id-ID" err="1">
                <a:ea typeface="+mn-lt"/>
                <a:cs typeface="+mn-lt"/>
              </a:rPr>
              <a:t>segments</a:t>
            </a:r>
            <a:endParaRPr lang="id-ID">
              <a:cs typeface="Calibri" panose="020F0502020204030204"/>
            </a:endParaRPr>
          </a:p>
          <a:p>
            <a:r>
              <a:rPr lang="id-ID" err="1">
                <a:ea typeface="+mn-lt"/>
                <a:cs typeface="+mn-lt"/>
              </a:rPr>
              <a:t>Tubular</a:t>
            </a:r>
            <a:r>
              <a:rPr lang="id-ID">
                <a:ea typeface="+mn-lt"/>
                <a:cs typeface="+mn-lt"/>
              </a:rPr>
              <a:t> </a:t>
            </a:r>
            <a:r>
              <a:rPr lang="id-ID" err="1">
                <a:ea typeface="+mn-lt"/>
                <a:cs typeface="+mn-lt"/>
              </a:rPr>
              <a:t>segments</a:t>
            </a:r>
            <a:endParaRPr lang="id-ID">
              <a:ea typeface="+mn-lt"/>
              <a:cs typeface="+mn-lt"/>
            </a:endParaRPr>
          </a:p>
          <a:p>
            <a:r>
              <a:rPr lang="id-ID" err="1">
                <a:ea typeface="+mn-lt"/>
                <a:cs typeface="+mn-lt"/>
              </a:rPr>
              <a:t>arc</a:t>
            </a:r>
            <a:endParaRPr lang="id-ID" err="1"/>
          </a:p>
          <a:p>
            <a:pPr marL="0" indent="0">
              <a:buNone/>
            </a:pPr>
            <a:endParaRPr lang="id-ID">
              <a:cs typeface="Calibri"/>
            </a:endParaRPr>
          </a:p>
        </p:txBody>
      </p:sp>
      <p:pic>
        <p:nvPicPr>
          <p:cNvPr id="4" name="Gambar 4" descr="Sebuah gambar berisi memegang, pria, orang-orang, putih&#10;&#10;Deskripsi yang dihasilkan dengan keyakinan sangat tinggi">
            <a:extLst>
              <a:ext uri="{FF2B5EF4-FFF2-40B4-BE49-F238E27FC236}">
                <a16:creationId xmlns:a16="http://schemas.microsoft.com/office/drawing/2014/main" id="{14303520-7AA6-4BF5-824F-7A14F9978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716" y="4096326"/>
            <a:ext cx="8418094" cy="129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4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3A203E2-5673-4AC6-AA8F-08084A9D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err="1">
                <a:ea typeface="+mj-lt"/>
                <a:cs typeface="+mj-lt"/>
              </a:rPr>
              <a:t>TorusKnot</a:t>
            </a:r>
            <a:r>
              <a:rPr lang="id-ID">
                <a:ea typeface="+mj-lt"/>
                <a:cs typeface="+mj-lt"/>
              </a:rPr>
              <a:t> </a:t>
            </a:r>
            <a:r>
              <a:rPr lang="id-ID" err="1">
                <a:ea typeface="+mj-lt"/>
                <a:cs typeface="+mj-lt"/>
              </a:rPr>
              <a:t>Geometry</a:t>
            </a:r>
            <a:endParaRPr lang="id-ID" err="1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C9C8EA2-24C1-4719-942D-C1B93DB19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d-ID" err="1">
                <a:ea typeface="+mn-lt"/>
                <a:cs typeface="+mn-lt"/>
              </a:rPr>
              <a:t>Properties</a:t>
            </a:r>
            <a:r>
              <a:rPr lang="id-ID">
                <a:ea typeface="+mn-lt"/>
                <a:cs typeface="+mn-lt"/>
              </a:rPr>
              <a:t> :</a:t>
            </a:r>
            <a:endParaRPr lang="id-ID">
              <a:cs typeface="Calibri" panose="020F0502020204030204"/>
            </a:endParaRPr>
          </a:p>
          <a:p>
            <a:r>
              <a:rPr lang="id-ID">
                <a:ea typeface="+mn-lt"/>
                <a:cs typeface="+mn-lt"/>
              </a:rPr>
              <a:t>radius</a:t>
            </a:r>
            <a:endParaRPr lang="id-ID"/>
          </a:p>
          <a:p>
            <a:r>
              <a:rPr lang="id-ID">
                <a:ea typeface="+mn-lt"/>
                <a:cs typeface="+mn-lt"/>
              </a:rPr>
              <a:t>tube</a:t>
            </a:r>
            <a:endParaRPr lang="id-ID"/>
          </a:p>
          <a:p>
            <a:r>
              <a:rPr lang="id-ID" err="1">
                <a:ea typeface="+mn-lt"/>
                <a:cs typeface="+mn-lt"/>
              </a:rPr>
              <a:t>tubular</a:t>
            </a:r>
            <a:r>
              <a:rPr lang="id-ID">
                <a:ea typeface="+mn-lt"/>
                <a:cs typeface="+mn-lt"/>
              </a:rPr>
              <a:t> </a:t>
            </a:r>
            <a:r>
              <a:rPr lang="id-ID" err="1">
                <a:ea typeface="+mn-lt"/>
                <a:cs typeface="+mn-lt"/>
              </a:rPr>
              <a:t>segments</a:t>
            </a:r>
            <a:endParaRPr lang="id-ID" err="1"/>
          </a:p>
          <a:p>
            <a:r>
              <a:rPr lang="id-ID">
                <a:ea typeface="+mn-lt"/>
                <a:cs typeface="+mn-lt"/>
              </a:rPr>
              <a:t>radial </a:t>
            </a:r>
            <a:r>
              <a:rPr lang="id-ID" err="1">
                <a:ea typeface="+mn-lt"/>
                <a:cs typeface="+mn-lt"/>
              </a:rPr>
              <a:t>segments</a:t>
            </a:r>
            <a:endParaRPr lang="id-ID" err="1"/>
          </a:p>
          <a:p>
            <a:r>
              <a:rPr lang="id-ID">
                <a:ea typeface="+mn-lt"/>
                <a:cs typeface="+mn-lt"/>
              </a:rPr>
              <a:t>p</a:t>
            </a:r>
            <a:endParaRPr lang="id-ID"/>
          </a:p>
          <a:p>
            <a:r>
              <a:rPr lang="id-ID">
                <a:ea typeface="+mn-lt"/>
                <a:cs typeface="+mn-lt"/>
              </a:rPr>
              <a:t>q</a:t>
            </a:r>
            <a:endParaRPr lang="id-ID"/>
          </a:p>
          <a:p>
            <a:r>
              <a:rPr lang="id-ID" err="1">
                <a:ea typeface="+mn-lt"/>
                <a:cs typeface="+mn-lt"/>
              </a:rPr>
              <a:t>arc</a:t>
            </a:r>
            <a:endParaRPr lang="id-ID" err="1"/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64A2FB96-C0B1-4003-973E-42780782F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662" y="4285248"/>
            <a:ext cx="8588541" cy="137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9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E188409-CFCA-47F1-A1BD-B4E7DD53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err="1">
                <a:cs typeface="Calibri Light"/>
              </a:rPr>
              <a:t>Polyhedron</a:t>
            </a:r>
            <a:r>
              <a:rPr lang="id-ID">
                <a:cs typeface="Calibri Light"/>
              </a:rPr>
              <a:t> </a:t>
            </a:r>
            <a:r>
              <a:rPr lang="id-ID" err="1">
                <a:cs typeface="Calibri Light"/>
              </a:rPr>
              <a:t>Geometry</a:t>
            </a:r>
            <a:endParaRPr lang="id-ID" err="1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59D9F0D-A8A1-4F5D-8BCE-6E9F43A11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id-ID" err="1">
                <a:ea typeface="+mn-lt"/>
                <a:cs typeface="+mn-lt"/>
              </a:rPr>
              <a:t>Properties</a:t>
            </a:r>
            <a:endParaRPr lang="id-ID" err="1"/>
          </a:p>
          <a:p>
            <a:r>
              <a:rPr lang="id-ID" err="1">
                <a:ea typeface="+mn-lt"/>
                <a:cs typeface="+mn-lt"/>
              </a:rPr>
              <a:t>vertices</a:t>
            </a:r>
          </a:p>
          <a:p>
            <a:r>
              <a:rPr lang="id-ID" err="1">
                <a:ea typeface="+mn-lt"/>
                <a:cs typeface="+mn-lt"/>
              </a:rPr>
              <a:t>indices</a:t>
            </a:r>
            <a:endParaRPr lang="id-ID" err="1">
              <a:cs typeface="Calibri" panose="020F0502020204030204"/>
            </a:endParaRPr>
          </a:p>
          <a:p>
            <a:r>
              <a:rPr lang="id-ID">
                <a:ea typeface="+mn-lt"/>
                <a:cs typeface="+mn-lt"/>
              </a:rPr>
              <a:t>radius</a:t>
            </a:r>
          </a:p>
          <a:p>
            <a:r>
              <a:rPr lang="id-ID">
                <a:ea typeface="+mn-lt"/>
                <a:cs typeface="+mn-lt"/>
              </a:rPr>
              <a:t>detail</a:t>
            </a:r>
            <a:endParaRPr lang="id-ID">
              <a:cs typeface="Calibri" panose="020F0502020204030204"/>
            </a:endParaRPr>
          </a:p>
        </p:txBody>
      </p:sp>
      <p:pic>
        <p:nvPicPr>
          <p:cNvPr id="6" name="Gambar 6" descr="Sebuah gambar berisi cuplikan layar&#10;&#10;Deskripsi yang dihasilkan dengan keyakinan sangat tinggi">
            <a:extLst>
              <a:ext uri="{FF2B5EF4-FFF2-40B4-BE49-F238E27FC236}">
                <a16:creationId xmlns:a16="http://schemas.microsoft.com/office/drawing/2014/main" id="{71E49599-599B-4612-85E2-1FFE78F6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453" y="2953898"/>
            <a:ext cx="7437521" cy="375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3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1E6AEAC-0593-4B06-89D9-C977CCB5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Geometry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A58F6DD-FFC4-4756-9AC0-4A499CCE9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  <a:p>
            <a:r>
              <a:rPr lang="id-ID">
                <a:ea typeface="+mn-lt"/>
                <a:cs typeface="+mn-lt"/>
              </a:rPr>
              <a:t>Plane Geometry</a:t>
            </a:r>
          </a:p>
          <a:p>
            <a:r>
              <a:rPr lang="id-ID">
                <a:ea typeface="+mn-lt"/>
                <a:cs typeface="+mn-lt"/>
              </a:rPr>
              <a:t>Circle Geometry</a:t>
            </a:r>
            <a:endParaRPr lang="id-ID"/>
          </a:p>
          <a:p>
            <a:r>
              <a:rPr lang="id-ID"/>
              <a:t>Ring Geometry</a:t>
            </a:r>
          </a:p>
          <a:p>
            <a:r>
              <a:rPr lang="id-ID"/>
              <a:t>Shape Geometry</a:t>
            </a:r>
          </a:p>
          <a:p>
            <a:r>
              <a:rPr lang="id-ID"/>
              <a:t>Box Geometry</a:t>
            </a:r>
          </a:p>
          <a:p>
            <a:r>
              <a:rPr lang="id-ID"/>
              <a:t>Sphere Geometry</a:t>
            </a:r>
          </a:p>
          <a:p>
            <a:r>
              <a:rPr lang="id-ID"/>
              <a:t>Cylinder Geometry</a:t>
            </a:r>
          </a:p>
          <a:p>
            <a:r>
              <a:rPr lang="id-ID"/>
              <a:t>Torus Geometry</a:t>
            </a:r>
          </a:p>
          <a:p>
            <a:r>
              <a:rPr lang="id-ID"/>
              <a:t>TorusKnot Geometry</a:t>
            </a:r>
          </a:p>
          <a:p>
            <a:r>
              <a:rPr lang="id-ID"/>
              <a:t>Polyhedron Geometry</a:t>
            </a:r>
          </a:p>
          <a:p>
            <a:endParaRPr lang="id-ID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700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903839E-85F5-4A39-B424-E2272391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err="1"/>
              <a:t>Plane</a:t>
            </a:r>
            <a:r>
              <a:rPr lang="id-ID"/>
              <a:t> </a:t>
            </a:r>
            <a:r>
              <a:rPr lang="id-ID" err="1"/>
              <a:t>Geometry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70427F9-69CC-4D83-8D37-433446BFF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id-ID"/>
          </a:p>
          <a:p>
            <a:pPr marL="0" indent="0">
              <a:buNone/>
            </a:pPr>
            <a:r>
              <a:rPr lang="id-ID" err="1"/>
              <a:t>Properties</a:t>
            </a:r>
            <a:r>
              <a:rPr lang="id-ID"/>
              <a:t> :</a:t>
            </a:r>
          </a:p>
          <a:p>
            <a:r>
              <a:rPr lang="id-ID" err="1"/>
              <a:t>Width</a:t>
            </a:r>
            <a:endParaRPr lang="id-ID"/>
          </a:p>
          <a:p>
            <a:r>
              <a:rPr lang="id-ID" err="1"/>
              <a:t>Height</a:t>
            </a:r>
            <a:endParaRPr lang="id-ID"/>
          </a:p>
          <a:p>
            <a:r>
              <a:rPr lang="id-ID" err="1"/>
              <a:t>WidthSegments</a:t>
            </a:r>
            <a:endParaRPr lang="id-ID"/>
          </a:p>
          <a:p>
            <a:r>
              <a:rPr lang="id-ID" err="1"/>
              <a:t>HeightSegments</a:t>
            </a:r>
          </a:p>
          <a:p>
            <a:pPr marL="0" indent="0">
              <a:buNone/>
            </a:pPr>
            <a:endParaRPr lang="id-ID"/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55D32B56-4DED-4EA6-A593-FAD6DFC13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100" y="3631079"/>
            <a:ext cx="8939838" cy="211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4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09938EF-F428-4205-AFE7-E0270604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err="1"/>
              <a:t>Circle</a:t>
            </a:r>
            <a:r>
              <a:rPr lang="id-ID"/>
              <a:t> </a:t>
            </a:r>
            <a:r>
              <a:rPr lang="id-ID" err="1"/>
              <a:t>Geometry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2D510D8-A217-4837-8EF2-3B53C8B1B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id-ID"/>
          </a:p>
          <a:p>
            <a:pPr marL="0" indent="0">
              <a:buNone/>
            </a:pPr>
            <a:r>
              <a:rPr lang="id-ID" err="1"/>
              <a:t>Properties</a:t>
            </a:r>
            <a:r>
              <a:rPr lang="id-ID"/>
              <a:t> :</a:t>
            </a:r>
          </a:p>
          <a:p>
            <a:r>
              <a:rPr lang="id-ID"/>
              <a:t>Radius</a:t>
            </a:r>
          </a:p>
          <a:p>
            <a:r>
              <a:rPr lang="id-ID" err="1"/>
              <a:t>Segments</a:t>
            </a:r>
          </a:p>
          <a:p>
            <a:r>
              <a:rPr lang="id-ID" err="1"/>
              <a:t>ThetaStart</a:t>
            </a:r>
          </a:p>
          <a:p>
            <a:r>
              <a:rPr lang="id-ID" err="1"/>
              <a:t>ThetaLength</a:t>
            </a:r>
            <a:endParaRPr lang="id-ID"/>
          </a:p>
          <a:p>
            <a:pPr marL="0" indent="0">
              <a:buNone/>
            </a:pPr>
            <a:endParaRPr lang="id-ID"/>
          </a:p>
        </p:txBody>
      </p:sp>
      <p:pic>
        <p:nvPicPr>
          <p:cNvPr id="4" name="Gambar 4" descr="Sebuah gambar berisi pisau&#10;&#10;Deskripsi yang dihasilkan dengan keyakinan sangat tinggi">
            <a:extLst>
              <a:ext uri="{FF2B5EF4-FFF2-40B4-BE49-F238E27FC236}">
                <a16:creationId xmlns:a16="http://schemas.microsoft.com/office/drawing/2014/main" id="{79E3730A-D89F-421E-8262-3A45862B4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472" y="3430548"/>
            <a:ext cx="8249727" cy="19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8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E2CDC3E-5F94-4218-9520-C55180C5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Ring</a:t>
            </a:r>
            <a:br>
              <a:rPr lang="id-ID"/>
            </a:br>
            <a:r>
              <a:rPr lang="id-ID"/>
              <a:t>Geometry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5DE82C2-E6EF-4E38-9FE9-058361DD5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d-ID"/>
              <a:t>Properties</a:t>
            </a:r>
          </a:p>
          <a:p>
            <a:r>
              <a:rPr lang="id-ID"/>
              <a:t>Inner Radius</a:t>
            </a:r>
          </a:p>
          <a:p>
            <a:r>
              <a:rPr lang="id-ID"/>
              <a:t>Outer Radius</a:t>
            </a:r>
          </a:p>
          <a:p>
            <a:r>
              <a:rPr lang="id-ID"/>
              <a:t>Theta Segments</a:t>
            </a:r>
          </a:p>
          <a:p>
            <a:r>
              <a:rPr lang="id-ID"/>
              <a:t>Phi Segments</a:t>
            </a:r>
          </a:p>
          <a:p>
            <a:r>
              <a:rPr lang="id-ID"/>
              <a:t>Theta Start</a:t>
            </a:r>
          </a:p>
          <a:p>
            <a:r>
              <a:rPr lang="id-ID"/>
              <a:t>Theta Lenght</a:t>
            </a: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6C684CFB-07F0-4B8E-860A-DA136215B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702" y="3935590"/>
            <a:ext cx="8278483" cy="190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8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EABAABA-C406-4277-BF61-6487305C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Shape Geometry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2A4B8A6-BB32-48A6-82F8-E884A4C3E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d-ID"/>
              <a:t>Properties</a:t>
            </a:r>
          </a:p>
          <a:p>
            <a:r>
              <a:rPr lang="id-ID"/>
              <a:t>Shapes</a:t>
            </a:r>
          </a:p>
          <a:p>
            <a:r>
              <a:rPr lang="id-ID"/>
              <a:t>Options</a:t>
            </a:r>
          </a:p>
          <a:p>
            <a:pPr marL="0" indent="0">
              <a:buNone/>
            </a:pPr>
            <a:endParaRPr lang="id-ID"/>
          </a:p>
        </p:txBody>
      </p:sp>
      <p:pic>
        <p:nvPicPr>
          <p:cNvPr id="4" name="Gambar 4" descr="Sebuah gambar berisi cuplikan layar&#10;&#10;Deskripsi yang dihasilkan dengan keyakinan sangat tinggi">
            <a:extLst>
              <a:ext uri="{FF2B5EF4-FFF2-40B4-BE49-F238E27FC236}">
                <a16:creationId xmlns:a16="http://schemas.microsoft.com/office/drawing/2014/main" id="{56F0616D-46AE-438B-B2F2-4A68A2E49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803304"/>
            <a:ext cx="6294407" cy="525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2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C23AF9B-6470-4E3F-92FD-9F9387E1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Box </a:t>
            </a:r>
            <a:r>
              <a:rPr lang="id-ID" err="1"/>
              <a:t>Geometry</a:t>
            </a:r>
            <a:br>
              <a:rPr lang="id-ID"/>
            </a:br>
            <a:r>
              <a:rPr lang="id-ID"/>
              <a:t>(</a:t>
            </a:r>
            <a:r>
              <a:rPr lang="id-ID" err="1"/>
              <a:t>Cube</a:t>
            </a:r>
            <a:r>
              <a:rPr lang="id-ID"/>
              <a:t>)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3EAA63D-485F-4882-B38D-E47735C76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err="1"/>
              <a:t>Properties</a:t>
            </a:r>
            <a:r>
              <a:rPr lang="id-ID"/>
              <a:t> :</a:t>
            </a:r>
          </a:p>
          <a:p>
            <a:r>
              <a:rPr lang="id-ID" err="1"/>
              <a:t>Width</a:t>
            </a:r>
            <a:endParaRPr lang="id-ID"/>
          </a:p>
          <a:p>
            <a:r>
              <a:rPr lang="id-ID" err="1"/>
              <a:t>Height</a:t>
            </a:r>
            <a:endParaRPr lang="id-ID"/>
          </a:p>
          <a:p>
            <a:r>
              <a:rPr lang="id-ID" err="1"/>
              <a:t>Depth</a:t>
            </a:r>
            <a:endParaRPr lang="id-ID"/>
          </a:p>
          <a:p>
            <a:r>
              <a:rPr lang="id-ID" err="1"/>
              <a:t>WidthSegments</a:t>
            </a:r>
            <a:endParaRPr lang="id-ID"/>
          </a:p>
          <a:p>
            <a:r>
              <a:rPr lang="id-ID" err="1"/>
              <a:t>HeightSegments</a:t>
            </a:r>
            <a:endParaRPr lang="id-ID"/>
          </a:p>
          <a:p>
            <a:r>
              <a:rPr lang="id-ID" err="1"/>
              <a:t>DepthSegments</a:t>
            </a:r>
          </a:p>
          <a:p>
            <a:pPr marL="0" indent="0">
              <a:buNone/>
            </a:pPr>
            <a:endParaRPr lang="id-ID"/>
          </a:p>
          <a:p>
            <a:endParaRPr lang="id-ID"/>
          </a:p>
          <a:p>
            <a:endParaRPr lang="id-ID"/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ADC61684-BFB5-47A9-A447-A15BF8C50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51" y="4598694"/>
            <a:ext cx="9083614" cy="177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5593E3A-D1FE-47E2-8FD1-F3C212BF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err="1"/>
              <a:t>Sphere</a:t>
            </a:r>
            <a:r>
              <a:rPr lang="id-ID"/>
              <a:t> </a:t>
            </a:r>
            <a:r>
              <a:rPr lang="id-ID" err="1"/>
              <a:t>Geometry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6D07BD4-0827-4C41-BCE9-8DF10AB9D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err="1"/>
              <a:t>Properties</a:t>
            </a:r>
            <a:r>
              <a:rPr lang="id-ID"/>
              <a:t> :</a:t>
            </a:r>
          </a:p>
          <a:p>
            <a:r>
              <a:rPr lang="id-ID"/>
              <a:t>Radius</a:t>
            </a:r>
          </a:p>
          <a:p>
            <a:r>
              <a:rPr lang="id-ID" err="1"/>
              <a:t>Width</a:t>
            </a:r>
            <a:r>
              <a:rPr lang="id-ID"/>
              <a:t> </a:t>
            </a:r>
            <a:r>
              <a:rPr lang="id-ID" err="1"/>
              <a:t>Segments</a:t>
            </a:r>
            <a:endParaRPr lang="id-ID"/>
          </a:p>
          <a:p>
            <a:r>
              <a:rPr lang="id-ID" err="1"/>
              <a:t>Height</a:t>
            </a:r>
            <a:r>
              <a:rPr lang="id-ID"/>
              <a:t> </a:t>
            </a:r>
            <a:r>
              <a:rPr lang="id-ID" err="1"/>
              <a:t>Segments</a:t>
            </a:r>
            <a:endParaRPr lang="id-ID"/>
          </a:p>
          <a:p>
            <a:r>
              <a:rPr lang="id-ID" err="1"/>
              <a:t>PhiStart</a:t>
            </a:r>
            <a:endParaRPr lang="id-ID"/>
          </a:p>
          <a:p>
            <a:r>
              <a:rPr lang="id-ID" err="1"/>
              <a:t>PhiLength</a:t>
            </a:r>
            <a:endParaRPr lang="id-ID"/>
          </a:p>
          <a:p>
            <a:r>
              <a:rPr lang="id-ID" err="1"/>
              <a:t>ThetaStart</a:t>
            </a:r>
            <a:endParaRPr lang="id-ID"/>
          </a:p>
          <a:p>
            <a:r>
              <a:rPr lang="id-ID" err="1"/>
              <a:t>ThetaLenght</a:t>
            </a:r>
          </a:p>
          <a:p>
            <a:endParaRPr lang="id-ID"/>
          </a:p>
          <a:p>
            <a:pPr marL="0" indent="0">
              <a:buNone/>
            </a:pPr>
            <a:endParaRPr lang="id-ID"/>
          </a:p>
          <a:p>
            <a:endParaRPr lang="id-ID"/>
          </a:p>
          <a:p>
            <a:endParaRPr lang="id-ID"/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A3725847-1E87-4C25-BF4C-51290DA5E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004" y="4560295"/>
            <a:ext cx="10420709" cy="202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6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DAA034A-9154-4136-98AA-F727CD1CF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err="1">
                <a:ea typeface="+mj-lt"/>
                <a:cs typeface="+mj-lt"/>
              </a:rPr>
              <a:t>Cylinder</a:t>
            </a:r>
            <a:r>
              <a:rPr lang="id-ID">
                <a:ea typeface="+mj-lt"/>
                <a:cs typeface="+mj-lt"/>
              </a:rPr>
              <a:t> </a:t>
            </a:r>
            <a:r>
              <a:rPr lang="id-ID" err="1">
                <a:ea typeface="+mj-lt"/>
                <a:cs typeface="+mj-lt"/>
              </a:rPr>
              <a:t>Geometry</a:t>
            </a:r>
            <a:endParaRPr lang="id-ID" err="1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6013553-1C02-40AB-ACB5-69B6425EC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d-ID" err="1">
                <a:ea typeface="+mn-lt"/>
                <a:cs typeface="+mn-lt"/>
              </a:rPr>
              <a:t>Properties</a:t>
            </a:r>
            <a:r>
              <a:rPr lang="id-ID">
                <a:ea typeface="+mn-lt"/>
                <a:cs typeface="+mn-lt"/>
              </a:rPr>
              <a:t> :</a:t>
            </a:r>
            <a:endParaRPr lang="id-ID">
              <a:cs typeface="Calibri" panose="020F0502020204030204"/>
            </a:endParaRPr>
          </a:p>
          <a:p>
            <a:r>
              <a:rPr lang="id-ID">
                <a:ea typeface="+mn-lt"/>
                <a:cs typeface="+mn-lt"/>
              </a:rPr>
              <a:t>Radius top</a:t>
            </a:r>
            <a:endParaRPr lang="id-ID"/>
          </a:p>
          <a:p>
            <a:r>
              <a:rPr lang="id-ID">
                <a:ea typeface="+mn-lt"/>
                <a:cs typeface="+mn-lt"/>
              </a:rPr>
              <a:t>Radius </a:t>
            </a:r>
            <a:r>
              <a:rPr lang="id-ID" err="1">
                <a:ea typeface="+mn-lt"/>
                <a:cs typeface="+mn-lt"/>
              </a:rPr>
              <a:t>bottom</a:t>
            </a:r>
            <a:endParaRPr lang="id-ID" err="1"/>
          </a:p>
          <a:p>
            <a:r>
              <a:rPr lang="id-ID" err="1">
                <a:ea typeface="+mn-lt"/>
                <a:cs typeface="+mn-lt"/>
              </a:rPr>
              <a:t>Height</a:t>
            </a:r>
            <a:endParaRPr lang="id-ID" err="1"/>
          </a:p>
          <a:p>
            <a:r>
              <a:rPr lang="id-ID">
                <a:ea typeface="+mn-lt"/>
                <a:cs typeface="+mn-lt"/>
              </a:rPr>
              <a:t>Radial </a:t>
            </a:r>
            <a:r>
              <a:rPr lang="id-ID" err="1">
                <a:ea typeface="+mn-lt"/>
                <a:cs typeface="+mn-lt"/>
              </a:rPr>
              <a:t>segments</a:t>
            </a:r>
            <a:endParaRPr lang="id-ID" err="1"/>
          </a:p>
          <a:p>
            <a:r>
              <a:rPr lang="id-ID" err="1">
                <a:ea typeface="+mn-lt"/>
                <a:cs typeface="+mn-lt"/>
              </a:rPr>
              <a:t>Height</a:t>
            </a:r>
            <a:r>
              <a:rPr lang="id-ID">
                <a:ea typeface="+mn-lt"/>
                <a:cs typeface="+mn-lt"/>
              </a:rPr>
              <a:t> </a:t>
            </a:r>
            <a:r>
              <a:rPr lang="id-ID" err="1">
                <a:ea typeface="+mn-lt"/>
                <a:cs typeface="+mn-lt"/>
              </a:rPr>
              <a:t>segments</a:t>
            </a:r>
            <a:endParaRPr lang="id-ID" err="1"/>
          </a:p>
        </p:txBody>
      </p:sp>
      <p:pic>
        <p:nvPicPr>
          <p:cNvPr id="4" name="Gambar 4" descr="Sebuah gambar berisi memegang, orang-orang, meja, putih&#10;&#10;Deskripsi yang dihasilkan dengan keyakinan sangat tinggi">
            <a:extLst>
              <a:ext uri="{FF2B5EF4-FFF2-40B4-BE49-F238E27FC236}">
                <a16:creationId xmlns:a16="http://schemas.microsoft.com/office/drawing/2014/main" id="{AA38273D-F163-49CF-A776-0C4CA297A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874" y="4003885"/>
            <a:ext cx="7385383" cy="11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1321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Layar Lebar</PresentationFormat>
  <Slides>12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12</vt:i4>
      </vt:variant>
    </vt:vector>
  </HeadingPairs>
  <TitlesOfParts>
    <vt:vector size="13" baseType="lpstr">
      <vt:lpstr>Frame</vt:lpstr>
      <vt:lpstr>Geometry – Three JS </vt:lpstr>
      <vt:lpstr>Geometry</vt:lpstr>
      <vt:lpstr>Plane Geometry</vt:lpstr>
      <vt:lpstr>Circle Geometry</vt:lpstr>
      <vt:lpstr>Ring Geometry</vt:lpstr>
      <vt:lpstr>Shape Geometry</vt:lpstr>
      <vt:lpstr>Box Geometry (Cube)</vt:lpstr>
      <vt:lpstr>Sphere Geometry</vt:lpstr>
      <vt:lpstr>Cylinder Geometry</vt:lpstr>
      <vt:lpstr>Torus Geometry</vt:lpstr>
      <vt:lpstr>TorusKnot Geometry</vt:lpstr>
      <vt:lpstr>Polyhedron Geometry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/>
  <cp:revision>2</cp:revision>
  <dcterms:created xsi:type="dcterms:W3CDTF">2019-11-05T09:02:28Z</dcterms:created>
  <dcterms:modified xsi:type="dcterms:W3CDTF">2019-12-14T05:22:58Z</dcterms:modified>
</cp:coreProperties>
</file>