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72" r:id="rId5"/>
    <p:sldId id="259" r:id="rId6"/>
    <p:sldId id="273" r:id="rId7"/>
    <p:sldId id="274" r:id="rId8"/>
    <p:sldId id="266" r:id="rId9"/>
    <p:sldId id="275" r:id="rId10"/>
    <p:sldId id="276" r:id="rId11"/>
    <p:sldId id="267" r:id="rId12"/>
    <p:sldId id="277" r:id="rId13"/>
    <p:sldId id="278" r:id="rId14"/>
    <p:sldId id="279" r:id="rId15"/>
    <p:sldId id="268" r:id="rId16"/>
    <p:sldId id="280" r:id="rId17"/>
    <p:sldId id="269" r:id="rId18"/>
    <p:sldId id="281" r:id="rId19"/>
    <p:sldId id="282" r:id="rId20"/>
    <p:sldId id="270" r:id="rId21"/>
    <p:sldId id="283" r:id="rId22"/>
    <p:sldId id="284" r:id="rId23"/>
    <p:sldId id="271" r:id="rId24"/>
    <p:sldId id="285" r:id="rId25"/>
    <p:sldId id="286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5035B51-6058-4D93-803F-A501320A9920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729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7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75035B51-6058-4D93-803F-A501320A9920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8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641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5035B51-6058-4D93-803F-A501320A9920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966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645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364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724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759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8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727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5035B51-6058-4D93-803F-A501320A9920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70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62F4-1A73-4DEF-9EC3-FB84D37C5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4" y="1413164"/>
            <a:ext cx="7034362" cy="2209799"/>
          </a:xfrm>
        </p:spPr>
        <p:txBody>
          <a:bodyPr>
            <a:normAutofit fontScale="90000"/>
          </a:bodyPr>
          <a:lstStyle/>
          <a:p>
            <a:r>
              <a:rPr lang="id-ID" sz="53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Quaternion + Geometri dan Mesh Tingkat Lanjut</a:t>
            </a:r>
            <a:br>
              <a:rPr lang="id-ID" i="0" dirty="0"/>
            </a:b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6339A-7997-47C1-9D2D-6166FAF3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3962400"/>
            <a:ext cx="7034362" cy="2281880"/>
          </a:xfrm>
        </p:spPr>
        <p:txBody>
          <a:bodyPr/>
          <a:lstStyle/>
          <a:p>
            <a:r>
              <a:rPr lang="id-ID" dirty="0"/>
              <a:t>Anggota :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Karina Soraya Puspitasari	05111740000003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Atika Rizki Nurakhmah	05111740000015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Kholishotul Amaliah		05111740000030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Shania Eriadhani Astagina	05111740000110</a:t>
            </a:r>
          </a:p>
        </p:txBody>
      </p:sp>
    </p:spTree>
    <p:extLst>
      <p:ext uri="{BB962C8B-B14F-4D97-AF65-F5344CB8AC3E}">
        <p14:creationId xmlns:p14="http://schemas.microsoft.com/office/powerpoint/2010/main" val="2734285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D29FA5-A5FA-4A11-8840-2BB6B8BD1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178" y="332798"/>
            <a:ext cx="6113462" cy="57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0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1726" y="3075822"/>
            <a:ext cx="5328548" cy="706355"/>
          </a:xfrm>
        </p:spPr>
        <p:txBody>
          <a:bodyPr>
            <a:noAutofit/>
          </a:bodyPr>
          <a:lstStyle/>
          <a:p>
            <a:r>
              <a:rPr lang="id-ID" sz="4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TUBE GEOMETRY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46097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4334-F79F-4786-9EB3-AE34B2DF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1" y="2438400"/>
            <a:ext cx="3833906" cy="3073769"/>
          </a:xfrm>
        </p:spPr>
        <p:txBody>
          <a:bodyPr>
            <a:normAutofit/>
          </a:bodyPr>
          <a:lstStyle/>
          <a:p>
            <a:pPr algn="just"/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d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ube geometry 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hampir mirip dengan me-extrude suatu lingkaran. Namun disini kita bisa menambah poin-poin untuk membelokkan tabung kita.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2532DA-5FAE-4F27-9B85-B74BB7259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16"/>
          <a:stretch/>
        </p:blipFill>
        <p:spPr>
          <a:xfrm>
            <a:off x="5167747" y="1068445"/>
            <a:ext cx="6476502" cy="472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531B63-EED3-46E8-A8D1-46DC7479D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844" y="1809704"/>
            <a:ext cx="7608311" cy="323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82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41E11F-271F-4795-A247-7D373C2AC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318" y="1207962"/>
            <a:ext cx="7585364" cy="444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4099" y="3075822"/>
            <a:ext cx="4423801" cy="706355"/>
          </a:xfrm>
        </p:spPr>
        <p:txBody>
          <a:bodyPr>
            <a:noAutofit/>
          </a:bodyPr>
          <a:lstStyle/>
          <a:p>
            <a:r>
              <a:rPr lang="id-ID" sz="4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EXTRUDE SVG 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2256176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5B95-833C-4134-B6C0-DD0724C3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161308"/>
            <a:ext cx="3833906" cy="3350861"/>
          </a:xfrm>
        </p:spPr>
        <p:txBody>
          <a:bodyPr>
            <a:normAutofit/>
          </a:bodyPr>
          <a:lstStyle/>
          <a:p>
            <a:pPr algn="just"/>
            <a:r>
              <a:rPr lang="id-ID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Extrude SVG </a:t>
            </a:r>
            <a:r>
              <a:rPr lang="id-ID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sama seperti extrude, bedanya adalah bila extrude biasa itu shape path yang di extrude. Disini yang di ekstrude adalah SVG</a:t>
            </a:r>
            <a:r>
              <a:rPr lang="id-ID" sz="5400" dirty="0">
                <a:latin typeface="Bradley Hand ITC" panose="03070402050302030203" pitchFamily="66" charset="0"/>
              </a:rPr>
              <a:t>.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5398-330E-4983-BF97-DDE70084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601422"/>
            <a:ext cx="6511636" cy="56551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ID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extrudeSettings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id-ID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 2,</a:t>
            </a:r>
            <a:endParaRPr lang="id-ID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depth: 16,</a:t>
            </a:r>
            <a:endParaRPr lang="id-ID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bevelEnabled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true,</a:t>
            </a:r>
            <a:endParaRPr lang="id-ID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bevelThickness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1,</a:t>
            </a:r>
            <a:endParaRPr lang="id-ID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bevelSize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1,</a:t>
            </a:r>
            <a:endParaRPr lang="id-ID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bevelOffset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0,</a:t>
            </a:r>
            <a:endParaRPr lang="id-ID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bevelSegments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endParaRPr lang="id-ID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id-ID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svgString = document.querySelector("#batman-Path").getAttribute("d");</a:t>
            </a:r>
          </a:p>
          <a:p>
            <a:pPr marL="0" indent="0">
              <a:buNone/>
            </a:pPr>
            <a:r>
              <a:rPr lang="id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this.shape = transformSVGPathExposed(svgString);</a:t>
            </a:r>
          </a:p>
          <a:p>
            <a:pPr marL="0" indent="0">
              <a:buNone/>
            </a:pP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geometry = new </a:t>
            </a:r>
            <a:r>
              <a:rPr lang="en-ID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THREE.ExtrudeGeometry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shape, </a:t>
            </a:r>
            <a:r>
              <a:rPr lang="en-ID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extrudeSettings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endParaRPr lang="id-ID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material = new </a:t>
            </a:r>
            <a:r>
              <a:rPr lang="en-ID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THREE.MeshBasicMaterial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{ </a:t>
            </a:r>
            <a:r>
              <a:rPr lang="en-ID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0x00ff00 } );</a:t>
            </a:r>
            <a:endParaRPr lang="id-ID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mesh = new </a:t>
            </a:r>
            <a:r>
              <a:rPr lang="en-ID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THREE.Mesh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geometry, material ) ;</a:t>
            </a:r>
            <a:endParaRPr lang="en-ID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23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4844" y="3075822"/>
            <a:ext cx="7042311" cy="706355"/>
          </a:xfrm>
        </p:spPr>
        <p:txBody>
          <a:bodyPr>
            <a:noAutofit/>
          </a:bodyPr>
          <a:lstStyle/>
          <a:p>
            <a:r>
              <a:rPr lang="id-ID" sz="4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PARAMETRIC GEOMETRY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3817772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D6A9-C2D6-4D18-A30D-5362B96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9" y="2382982"/>
            <a:ext cx="3833906" cy="3073769"/>
          </a:xfrm>
        </p:spPr>
        <p:txBody>
          <a:bodyPr>
            <a:normAutofit/>
          </a:bodyPr>
          <a:lstStyle/>
          <a:p>
            <a:pPr algn="l"/>
            <a:r>
              <a:rPr lang="id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Parametric geometry 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membuat geometri yang merepresentasikan permukaan parametrik yang didapatkan dari suatu persamaan.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769021-B4CB-4FA7-8A59-726FA563F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6988" y="1627293"/>
            <a:ext cx="7000212" cy="36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50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8DC73A-B7CF-4E06-993A-8B95B798A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175" y="2458108"/>
            <a:ext cx="9315649" cy="194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2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633DC-EFE3-4FB7-BEF9-8C32840BA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745" y="1094508"/>
            <a:ext cx="6248398" cy="5102004"/>
          </a:xfrm>
        </p:spPr>
        <p:txBody>
          <a:bodyPr/>
          <a:lstStyle/>
          <a:p>
            <a:pPr marL="0" indent="0">
              <a:buNone/>
            </a:pPr>
            <a:r>
              <a:rPr lang="id-ID" b="1" dirty="0"/>
              <a:t>Submateri</a:t>
            </a:r>
            <a:r>
              <a:rPr lang="id-ID" dirty="0"/>
              <a:t> yang akan dijelaskan :</a:t>
            </a:r>
          </a:p>
          <a:p>
            <a:pPr marL="0" indent="0">
              <a:buNone/>
            </a:pPr>
            <a:endParaRPr lang="id-ID" dirty="0"/>
          </a:p>
          <a:p>
            <a:pPr marL="342900" indent="-342900">
              <a:buFont typeface="+mj-lt"/>
              <a:buAutoNum type="arabicPeriod"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onvex Geometry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Lathe Geometry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Extrude Geometry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Tube Geometry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Extrude SVG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Parametric Geometry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Geometry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Operation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9108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2640" y="3075822"/>
            <a:ext cx="5086720" cy="706355"/>
          </a:xfrm>
        </p:spPr>
        <p:txBody>
          <a:bodyPr>
            <a:noAutofit/>
          </a:bodyPr>
          <a:lstStyle/>
          <a:p>
            <a:r>
              <a:rPr lang="id-ID" sz="4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GEOMETRY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2110536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3BC0-7870-4BE0-BAFD-6D24925F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7" y="2964872"/>
            <a:ext cx="3833906" cy="2602715"/>
          </a:xfrm>
        </p:spPr>
        <p:txBody>
          <a:bodyPr>
            <a:normAutofit/>
          </a:bodyPr>
          <a:lstStyle/>
          <a:p>
            <a:pPr algn="l"/>
            <a:r>
              <a:rPr lang="id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geometry 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 kita membuat suatu text menjadi objek 3d.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54BF6B-F5EC-4DD0-BDB3-B074F31D2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6073" y="1863045"/>
            <a:ext cx="6968836" cy="31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66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B246B2-8715-479C-9C87-82F13C7A9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129572"/>
            <a:ext cx="7772400" cy="45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07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683" y="3075822"/>
            <a:ext cx="5660633" cy="706355"/>
          </a:xfrm>
        </p:spPr>
        <p:txBody>
          <a:bodyPr>
            <a:noAutofit/>
          </a:bodyPr>
          <a:lstStyle/>
          <a:p>
            <a:r>
              <a:rPr lang="id-ID" sz="4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OPERATION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1019643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BDDA-396B-425B-8A0E-E96F3C08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2466108"/>
            <a:ext cx="4235688" cy="3046061"/>
          </a:xfrm>
        </p:spPr>
        <p:txBody>
          <a:bodyPr/>
          <a:lstStyle/>
          <a:p>
            <a:pPr algn="l"/>
            <a:r>
              <a:rPr lang="id-ID" dirty="0"/>
              <a:t>BINARY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69C5-0FB1-4CB1-AD14-BDA6F3B9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2466108"/>
            <a:ext cx="6248398" cy="37581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Binary operation memungkinkan kita untuk melakukan operasi terhadap 2 mesh untuk membentuk mesh yang baru.</a:t>
            </a:r>
            <a:endParaRPr lang="en-ID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06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87BF-F6FD-4616-83FE-A243D432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2396836"/>
            <a:ext cx="4374233" cy="3115334"/>
          </a:xfrm>
        </p:spPr>
        <p:txBody>
          <a:bodyPr/>
          <a:lstStyle/>
          <a:p>
            <a:pPr algn="l"/>
            <a:r>
              <a:rPr lang="id-ID" dirty="0"/>
              <a:t>SUBSTRACT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49F5-40C3-4D90-B5B0-34955B04E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2244436"/>
            <a:ext cx="6248398" cy="3979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Substract akan membuat mesh baru dengan mengurangi atau menghilangkan bagian dari mesh pertama yang bersentuhan atau overlaping dengan mesh kedua.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906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CA31-ABAC-460B-A37F-36CCC949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2286000"/>
            <a:ext cx="4235688" cy="3226170"/>
          </a:xfrm>
        </p:spPr>
        <p:txBody>
          <a:bodyPr/>
          <a:lstStyle/>
          <a:p>
            <a:pPr algn="l"/>
            <a:r>
              <a:rPr lang="id-ID" dirty="0"/>
              <a:t>INTERSECT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002BE-4501-49F8-9FC5-ADDE300B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2382982"/>
            <a:ext cx="6248398" cy="3841239"/>
          </a:xfrm>
        </p:spPr>
        <p:txBody>
          <a:bodyPr/>
          <a:lstStyle/>
          <a:p>
            <a:pPr marL="0" indent="0" algn="just">
              <a:buNone/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 akan membuat mesh baru dari bagian mesh pertama yang bersentuhan atau overlap dengan mesh kedua.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8097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E8E0-40E4-4BBC-BF3B-2493F8C6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5" y="2369126"/>
            <a:ext cx="4277251" cy="3143043"/>
          </a:xfrm>
        </p:spPr>
        <p:txBody>
          <a:bodyPr/>
          <a:lstStyle/>
          <a:p>
            <a:pPr algn="l"/>
            <a:r>
              <a:rPr lang="id-ID" dirty="0"/>
              <a:t>UNION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49AC-EF86-42D6-92D7-5F8A77C99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2646218"/>
            <a:ext cx="6248398" cy="35780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akan membuat mesh baru dengan menggabungkan mesh pertama dan kedua.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53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A297DB-8531-40F5-8B9D-7C4B78D62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8347" y="2739883"/>
            <a:ext cx="8415305" cy="1378234"/>
          </a:xfrm>
        </p:spPr>
        <p:txBody>
          <a:bodyPr/>
          <a:lstStyle/>
          <a:p>
            <a:r>
              <a:rPr lang="id-ID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85299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9032" y="3075822"/>
            <a:ext cx="6093936" cy="706355"/>
          </a:xfrm>
        </p:spPr>
        <p:txBody>
          <a:bodyPr>
            <a:noAutofit/>
          </a:bodyPr>
          <a:lstStyle/>
          <a:p>
            <a:r>
              <a:rPr lang="id-ID" sz="4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GEOMETRY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290730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5F15-1B0A-490D-842E-C8829942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25" y="2618508"/>
            <a:ext cx="3833906" cy="2485921"/>
          </a:xfrm>
        </p:spPr>
        <p:txBody>
          <a:bodyPr>
            <a:normAutofit/>
          </a:bodyPr>
          <a:lstStyle/>
          <a:p>
            <a:pPr algn="just"/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id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onvex geometry 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membuat face dari poin-poin yang tersedia. Dan face tersebut dibuat sedemikian rupa agar bentuk objeknya cembung.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45C592-C300-4A0F-99BB-06BED48A7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2490" y="2779171"/>
            <a:ext cx="6221985" cy="129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2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5270" y="3075822"/>
            <a:ext cx="5381459" cy="706355"/>
          </a:xfrm>
        </p:spPr>
        <p:txBody>
          <a:bodyPr>
            <a:noAutofit/>
          </a:bodyPr>
          <a:lstStyle/>
          <a:p>
            <a:r>
              <a:rPr lang="id-ID" sz="4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LATHE GEOMETRY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366439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27C3-13A9-4E18-ABA3-60D7F164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35382"/>
            <a:ext cx="3833906" cy="2976788"/>
          </a:xfrm>
        </p:spPr>
        <p:txBody>
          <a:bodyPr>
            <a:normAutofit/>
          </a:bodyPr>
          <a:lstStyle/>
          <a:p>
            <a:pPr algn="l"/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d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athe geometry 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akan membuat face dari poin yang tersedia dengan sumbu y suatu objek</a:t>
            </a:r>
            <a:r>
              <a:rPr lang="id-ID" sz="2400" dirty="0">
                <a:latin typeface="Bradley Hand ITC" panose="03070402050302030203" pitchFamily="66" charset="0"/>
              </a:rPr>
              <a:t>.</a:t>
            </a:r>
            <a:endParaRPr lang="id-ID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75332D-37B8-4281-A009-C90F0E865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25"/>
          <a:stretch/>
        </p:blipFill>
        <p:spPr>
          <a:xfrm>
            <a:off x="5417127" y="1808484"/>
            <a:ext cx="6192170" cy="324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979715-A643-4D25-915B-99D2E79F2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583" y="2247197"/>
            <a:ext cx="8314833" cy="23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1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307" y="3075822"/>
            <a:ext cx="6057385" cy="706355"/>
          </a:xfrm>
        </p:spPr>
        <p:txBody>
          <a:bodyPr>
            <a:noAutofit/>
          </a:bodyPr>
          <a:lstStyle/>
          <a:p>
            <a:r>
              <a:rPr lang="id-ID" sz="4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EXTRUDE GEOMETRY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399127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ACDC-E3D4-41D5-92C6-FE49E922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02873"/>
            <a:ext cx="3833906" cy="3309296"/>
          </a:xfrm>
        </p:spPr>
        <p:txBody>
          <a:bodyPr>
            <a:normAutofit/>
          </a:bodyPr>
          <a:lstStyle/>
          <a:p>
            <a:pPr algn="just"/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xtrude geometri 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akan membuat shape path yang kita buat menjadi objek 3d dengan menambah ketebalan (menarik face agar menjadi objek 3d)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643B22-83D4-44FC-BEA1-FCFBD1E91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6579" y="1557550"/>
            <a:ext cx="6593639" cy="37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0595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117</TotalTime>
  <Words>375</Words>
  <Application>Microsoft Office PowerPoint</Application>
  <PresentationFormat>Widescreen</PresentationFormat>
  <Paragraphs>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Bradley Hand ITC</vt:lpstr>
      <vt:lpstr>Century Schoolbook</vt:lpstr>
      <vt:lpstr>Corbel</vt:lpstr>
      <vt:lpstr>Times New Roman</vt:lpstr>
      <vt:lpstr>Headlines</vt:lpstr>
      <vt:lpstr>Quaternion + Geometri dan Mesh Tingkat Lanjut </vt:lpstr>
      <vt:lpstr>PowerPoint Presentation</vt:lpstr>
      <vt:lpstr>PowerPoint Presentation</vt:lpstr>
      <vt:lpstr>Convex geometry membuat face dari poin-poin yang tersedia. Dan face tersebut dibuat sedemikian rupa agar bentuk objeknya cembung.</vt:lpstr>
      <vt:lpstr>PowerPoint Presentation</vt:lpstr>
      <vt:lpstr>Lathe geometry akan membuat face dari poin yang tersedia dengan sumbu y suatu objek.</vt:lpstr>
      <vt:lpstr>PowerPoint Presentation</vt:lpstr>
      <vt:lpstr>PowerPoint Presentation</vt:lpstr>
      <vt:lpstr>Extrude geometri akan membuat shape path yang kita buat menjadi objek 3d dengan menambah ketebalan (menarik face agar menjadi objek 3d)</vt:lpstr>
      <vt:lpstr>PowerPoint Presentation</vt:lpstr>
      <vt:lpstr>PowerPoint Presentation</vt:lpstr>
      <vt:lpstr>Tube geometry hampir mirip dengan me-extrude suatu lingkaran. Namun disini kita bisa menambah poin-poin untuk membelokkan tabung kita.</vt:lpstr>
      <vt:lpstr>PowerPoint Presentation</vt:lpstr>
      <vt:lpstr>PowerPoint Presentation</vt:lpstr>
      <vt:lpstr>PowerPoint Presentation</vt:lpstr>
      <vt:lpstr>Extrude SVG sama seperti extrude, bedanya adalah bila extrude biasa itu shape path yang di extrude. Disini yang di ekstrude adalah SVG.</vt:lpstr>
      <vt:lpstr>PowerPoint Presentation</vt:lpstr>
      <vt:lpstr>Parametric geometry membuat geometri yang merepresentasikan permukaan parametrik yang didapatkan dari suatu persamaan.</vt:lpstr>
      <vt:lpstr>PowerPoint Presentation</vt:lpstr>
      <vt:lpstr>PowerPoint Presentation</vt:lpstr>
      <vt:lpstr>Text geometry memungkinkan kita membuat suatu text menjadi objek 3d.</vt:lpstr>
      <vt:lpstr>PowerPoint Presentation</vt:lpstr>
      <vt:lpstr>PowerPoint Presentation</vt:lpstr>
      <vt:lpstr>BINARY OPERATION</vt:lpstr>
      <vt:lpstr>SUBSTRACT OPERATION</vt:lpstr>
      <vt:lpstr>INTERSECT OPERATION</vt:lpstr>
      <vt:lpstr>UNION OPERATION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Quaternion + Geometri dan Mesh Tingkat Lanjut</dc:title>
  <dc:creator>Karina Soraya</dc:creator>
  <cp:lastModifiedBy>Karina Soraya</cp:lastModifiedBy>
  <cp:revision>3</cp:revision>
  <dcterms:created xsi:type="dcterms:W3CDTF">2019-11-11T16:27:25Z</dcterms:created>
  <dcterms:modified xsi:type="dcterms:W3CDTF">2019-11-12T08:50:06Z</dcterms:modified>
</cp:coreProperties>
</file>