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72" r:id="rId5"/>
    <p:sldId id="292" r:id="rId6"/>
    <p:sldId id="259" r:id="rId7"/>
    <p:sldId id="273" r:id="rId8"/>
    <p:sldId id="274" r:id="rId9"/>
    <p:sldId id="266" r:id="rId10"/>
    <p:sldId id="275" r:id="rId11"/>
    <p:sldId id="276" r:id="rId12"/>
    <p:sldId id="268" r:id="rId13"/>
    <p:sldId id="280" r:id="rId14"/>
    <p:sldId id="293" r:id="rId15"/>
    <p:sldId id="267" r:id="rId16"/>
    <p:sldId id="277" r:id="rId17"/>
    <p:sldId id="290" r:id="rId18"/>
    <p:sldId id="291" r:id="rId19"/>
    <p:sldId id="269" r:id="rId20"/>
    <p:sldId id="281" r:id="rId21"/>
    <p:sldId id="282" r:id="rId22"/>
    <p:sldId id="297" r:id="rId23"/>
    <p:sldId id="270" r:id="rId24"/>
    <p:sldId id="283" r:id="rId25"/>
    <p:sldId id="284" r:id="rId26"/>
    <p:sldId id="271" r:id="rId27"/>
    <p:sldId id="285" r:id="rId28"/>
    <p:sldId id="286" r:id="rId29"/>
    <p:sldId id="294" r:id="rId30"/>
    <p:sldId id="287" r:id="rId31"/>
    <p:sldId id="295" r:id="rId32"/>
    <p:sldId id="288" r:id="rId33"/>
    <p:sldId id="296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72A5-7A06-49AD-AB4E-BDB372FADDBD}" v="23" dt="2019-11-13T14:20:21.204"/>
    <p1510:client id="{27CB4DEF-AE8F-44E0-AA4C-2233CC3A33FA}" v="1847" dt="2019-11-13T20:24:39.150"/>
    <p1510:client id="{BD4CAA4E-331F-48D1-838B-8FA0318D9F34}" v="909" dt="2019-11-13T15:30:4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2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8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64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66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64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64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2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59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2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zoid.com/discussions/580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2F4-1A73-4DEF-9EC3-FB84D37C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4" y="1413164"/>
            <a:ext cx="7034362" cy="2209799"/>
          </a:xfrm>
        </p:spPr>
        <p:txBody>
          <a:bodyPr>
            <a:normAutofit fontScale="90000"/>
          </a:bodyPr>
          <a:lstStyle/>
          <a:p>
            <a:r>
              <a:rPr lang="id-ID" sz="5300" i="0">
                <a:latin typeface="Times New Roman" panose="02020603050405020304" pitchFamily="18" charset="0"/>
                <a:cs typeface="Times New Roman" panose="02020603050405020304" pitchFamily="18" charset="0"/>
              </a:rPr>
              <a:t>Quaternion + Geometri dan Mesh Tingkat Lanjut</a:t>
            </a:r>
            <a:br>
              <a:rPr lang="id-ID" i="0"/>
            </a:b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6339A-7997-47C1-9D2D-6166FAF3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3962400"/>
            <a:ext cx="7034362" cy="2281880"/>
          </a:xfrm>
        </p:spPr>
        <p:txBody>
          <a:bodyPr/>
          <a:lstStyle/>
          <a:p>
            <a:r>
              <a:rPr lang="id-ID"/>
              <a:t>Anggota :</a:t>
            </a:r>
          </a:p>
          <a:p>
            <a:pPr marL="457200" indent="-457200">
              <a:buFont typeface="+mj-lt"/>
              <a:buAutoNum type="arabicPeriod"/>
            </a:pPr>
            <a:r>
              <a:rPr lang="id-ID"/>
              <a:t>Karina Soraya Puspitasari	05111740000003</a:t>
            </a:r>
          </a:p>
          <a:p>
            <a:pPr marL="457200" indent="-457200">
              <a:buFont typeface="+mj-lt"/>
              <a:buAutoNum type="arabicPeriod"/>
            </a:pPr>
            <a:r>
              <a:rPr lang="id-ID"/>
              <a:t>Atika Rizki Nurakhmah	05111740000015</a:t>
            </a:r>
          </a:p>
          <a:p>
            <a:pPr marL="457200" indent="-457200">
              <a:buFont typeface="+mj-lt"/>
              <a:buAutoNum type="arabicPeriod"/>
            </a:pPr>
            <a:r>
              <a:rPr lang="id-ID"/>
              <a:t>Kholishotul Amaliah		05111740000030</a:t>
            </a:r>
          </a:p>
          <a:p>
            <a:pPr marL="457200" indent="-457200">
              <a:buFont typeface="+mj-lt"/>
              <a:buAutoNum type="arabicPeriod"/>
            </a:pPr>
            <a:r>
              <a:rPr lang="id-ID"/>
              <a:t>Shania Eriadhani Astagina	05111740000110</a:t>
            </a:r>
          </a:p>
        </p:txBody>
      </p:sp>
    </p:spTree>
    <p:extLst>
      <p:ext uri="{BB962C8B-B14F-4D97-AF65-F5344CB8AC3E}">
        <p14:creationId xmlns:p14="http://schemas.microsoft.com/office/powerpoint/2010/main" val="273428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ACDC-E3D4-41D5-92C6-FE49E922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02873"/>
            <a:ext cx="3833906" cy="3309296"/>
          </a:xfrm>
        </p:spPr>
        <p:txBody>
          <a:bodyPr>
            <a:normAutofit/>
          </a:bodyPr>
          <a:lstStyle/>
          <a:p>
            <a:pPr algn="just"/>
            <a:r>
              <a:rPr lang="en-ID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xtrude geometri </a:t>
            </a:r>
            <a:r>
              <a:rPr 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akan membuat shape path yang kita buat menjadi objek 3d dengan menambah ketebalan (menarik face agar menjadi objek 3d)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43B22-83D4-44FC-BEA1-FCFBD1E9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579" y="1557550"/>
            <a:ext cx="6593639" cy="37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29FA5-A5FA-4A11-8840-2BB6B8BD1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178" y="332798"/>
            <a:ext cx="6113462" cy="57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099" y="3075822"/>
            <a:ext cx="4423801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 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225617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5B95-833C-4134-B6C0-DD0724C3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61308"/>
            <a:ext cx="3833906" cy="3350861"/>
          </a:xfrm>
        </p:spPr>
        <p:txBody>
          <a:bodyPr>
            <a:normAutofit/>
          </a:bodyPr>
          <a:lstStyle/>
          <a:p>
            <a:pPr algn="just"/>
            <a:r>
              <a:rPr lang="id-ID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Extrude SVG </a:t>
            </a:r>
            <a:r>
              <a:rPr lang="id-ID" sz="2700">
                <a:latin typeface="Times New Roman" panose="02020603050405020304" pitchFamily="18" charset="0"/>
                <a:cs typeface="Times New Roman" panose="02020603050405020304" pitchFamily="18" charset="0"/>
              </a:rPr>
              <a:t>sama seperti extrude, bedanya adalah bila extrude biasa itu shape path yang di extrude. Disini yang di ekstrude adalah SVG</a:t>
            </a:r>
            <a:r>
              <a:rPr lang="id-ID" sz="5400">
                <a:latin typeface="Bradley Hand ITC" panose="03070402050302030203" pitchFamily="66" charset="0"/>
              </a:rPr>
              <a:t>.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CF9BF-536A-4B6C-AC85-341E41348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1345115"/>
            <a:ext cx="5765800" cy="41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6B79-0693-4CC6-BC9D-E9B4DB93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2" y="836434"/>
            <a:ext cx="6871853" cy="5185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extrudeSettings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 2,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depth: 16,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bevelEnabled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bevelThickness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bevelSize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bevelOffset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bevelSegments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svgString = document.querySelector("#batman-Path").getAttribute("d");</a:t>
            </a:r>
          </a:p>
          <a:p>
            <a:pPr marL="0" indent="0">
              <a:buNone/>
            </a:pPr>
            <a:r>
              <a:rPr lang="id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this.shape = transformSVGPathExposed(svgString);</a:t>
            </a:r>
          </a:p>
          <a:p>
            <a:pPr marL="0" indent="0">
              <a:buNone/>
            </a:pP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geometry = new 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THREE.ExtrudeGeometry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shape, 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extrudeSettings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material = new 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THREE.MeshBasicMaterial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 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0x00ff00 } );</a:t>
            </a:r>
            <a:endParaRPr lang="id-ID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mesh = new </a:t>
            </a:r>
            <a:r>
              <a:rPr lang="en-ID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THREE.Mesh</a:t>
            </a:r>
            <a:r>
              <a:rPr lang="en-ID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geometry, material ) ;</a:t>
            </a:r>
            <a:endParaRPr lang="en-ID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4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1726" y="3075822"/>
            <a:ext cx="5328548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TUBE GEOMETRY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46097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4334-F79F-4786-9EB3-AE34B2DF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1" y="2438400"/>
            <a:ext cx="3833906" cy="3073769"/>
          </a:xfrm>
        </p:spPr>
        <p:txBody>
          <a:bodyPr>
            <a:normAutofit/>
          </a:bodyPr>
          <a:lstStyle/>
          <a:p>
            <a:pPr algn="just"/>
            <a:r>
              <a:rPr lang="en-ID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ube geometry </a:t>
            </a:r>
            <a:r>
              <a:rPr 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hampir mirip dengan me-extrude suatu lingkaran. Namun disini kita bisa menambah poin-poin untuk membelokkan tabung kita.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BB2B1-7550-40C0-8595-63416958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1109759"/>
            <a:ext cx="5824537" cy="44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95AB-BD6C-4F1D-8CA7-C2636E88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233053"/>
            <a:ext cx="11076709" cy="4921895"/>
          </a:xfrm>
        </p:spPr>
        <p:txBody>
          <a:bodyPr/>
          <a:lstStyle/>
          <a:p>
            <a:pPr marL="0" indent="0">
              <a:buNone/>
            </a:pPr>
            <a:r>
              <a:rPr lang="id-ID"/>
              <a:t>InitGeometry(){        </a:t>
            </a:r>
          </a:p>
          <a:p>
            <a:pPr marL="0" indent="0">
              <a:buNone/>
            </a:pPr>
            <a:r>
              <a:rPr lang="id-ID"/>
              <a:t>        var _data = this.data;</a:t>
            </a:r>
          </a:p>
          <a:p>
            <a:pPr marL="0" indent="0">
              <a:buNone/>
            </a:pPr>
            <a:r>
              <a:rPr lang="id-ID"/>
              <a:t>        this.points.push(new THREE.Vector3(0, 0.6, 0));</a:t>
            </a:r>
          </a:p>
          <a:p>
            <a:pPr marL="0" indent="0">
              <a:buNone/>
            </a:pPr>
            <a:r>
              <a:rPr lang="id-ID"/>
              <a:t>        this.points.push(new THREE.Vector3(-1, 1, 0));</a:t>
            </a:r>
          </a:p>
          <a:p>
            <a:pPr marL="0" indent="0">
              <a:buNone/>
            </a:pPr>
            <a:r>
              <a:rPr lang="id-ID"/>
              <a:t>        this.points.push(new THREE.Vector3(0, -0.4, 0));</a:t>
            </a:r>
          </a:p>
          <a:p>
            <a:pPr marL="0" indent="0">
              <a:buNone/>
            </a:pPr>
            <a:r>
              <a:rPr lang="id-ID"/>
              <a:t>        this.points.push(new THREE.Vector3(1, 1, 0));</a:t>
            </a:r>
          </a:p>
          <a:p>
            <a:pPr marL="0" indent="0">
              <a:buNone/>
            </a:pPr>
            <a:br>
              <a:rPr lang="id-ID"/>
            </a:br>
            <a:r>
              <a:rPr lang="id-ID"/>
              <a:t>        this.geometry = new THREE.TubeGeometry(new THREE.CatmullRomCurve3(this.points), _data.segments, _data.radius, _data.segRad, _data.closed);</a:t>
            </a:r>
          </a:p>
          <a:p>
            <a:pPr marL="0" indent="0">
              <a:buNone/>
            </a:pPr>
            <a:r>
              <a:rPr lang="id-ID"/>
              <a:t>    }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449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5A13-E0EB-418E-8AE9-272ACC83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3" y="2189018"/>
            <a:ext cx="10016834" cy="2479964"/>
          </a:xfrm>
        </p:spPr>
        <p:txBody>
          <a:bodyPr/>
          <a:lstStyle/>
          <a:p>
            <a:pPr marL="0" indent="0">
              <a:buNone/>
            </a:pPr>
            <a:r>
              <a:rPr lang="id-ID"/>
              <a:t>        this.hierarchy["Tube"] = new Tube({position: new THREE.Vector3(0, 0, 6),</a:t>
            </a:r>
          </a:p>
          <a:p>
            <a:pPr marL="0" indent="0">
              <a:buNone/>
            </a:pPr>
            <a:r>
              <a:rPr lang="id-ID"/>
              <a:t>                                        	    segments: 200, </a:t>
            </a:r>
          </a:p>
          <a:p>
            <a:pPr marL="0" indent="0">
              <a:buNone/>
            </a:pPr>
            <a:r>
              <a:rPr lang="id-ID"/>
              <a:t>                                        	    radius: 0.2,</a:t>
            </a:r>
          </a:p>
          <a:p>
            <a:pPr marL="0" indent="0">
              <a:buNone/>
            </a:pPr>
            <a:r>
              <a:rPr lang="id-ID"/>
              <a:t>                                         	    segRad: 200, </a:t>
            </a:r>
          </a:p>
          <a:p>
            <a:pPr marL="0" indent="0">
              <a:buNone/>
            </a:pPr>
            <a:r>
              <a:rPr lang="id-ID"/>
              <a:t>                                        	    closed: false});</a:t>
            </a:r>
          </a:p>
        </p:txBody>
      </p:sp>
    </p:spTree>
    <p:extLst>
      <p:ext uri="{BB962C8B-B14F-4D97-AF65-F5344CB8AC3E}">
        <p14:creationId xmlns:p14="http://schemas.microsoft.com/office/powerpoint/2010/main" val="349905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844" y="3075822"/>
            <a:ext cx="7042311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38177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33DC-EFE3-4FB7-BEF9-8C32840B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45" y="1094508"/>
            <a:ext cx="6248398" cy="5102004"/>
          </a:xfrm>
        </p:spPr>
        <p:txBody>
          <a:bodyPr/>
          <a:lstStyle/>
          <a:p>
            <a:pPr marL="0" indent="0">
              <a:buNone/>
            </a:pPr>
            <a:r>
              <a:rPr lang="id-ID" b="1"/>
              <a:t>Submateri</a:t>
            </a:r>
            <a:r>
              <a:rPr lang="id-ID"/>
              <a:t> yang akan dijelaskan :</a:t>
            </a:r>
          </a:p>
          <a:p>
            <a:pPr marL="0" indent="0">
              <a:buNone/>
            </a:pPr>
            <a:endParaRPr lang="id-ID"/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onvex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Lathe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Extrude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Tube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  <a:endParaRPr lang="en-ID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10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D6A9-C2D6-4D18-A30D-5362B96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9" y="2382982"/>
            <a:ext cx="3833906" cy="3073769"/>
          </a:xfrm>
        </p:spPr>
        <p:txBody>
          <a:bodyPr>
            <a:normAutofit/>
          </a:bodyPr>
          <a:lstStyle/>
          <a:p>
            <a:pPr algn="l"/>
            <a:r>
              <a:rPr lang="id-ID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 </a:t>
            </a:r>
            <a:r>
              <a:rPr 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membuat geometri yang merepresentasikan permukaan parametrik yang didapatkan dari suatu persamaan.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8BD74-E3B8-41C2-8CEC-9595C688A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74596"/>
            <a:ext cx="4758603" cy="45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DC73A-B7CF-4E06-993A-8B95B798A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42" y="971849"/>
            <a:ext cx="9315649" cy="19417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08222B-DBCD-438E-A00F-44CBB8DF5ED0}"/>
              </a:ext>
            </a:extLst>
          </p:cNvPr>
          <p:cNvSpPr txBox="1"/>
          <p:nvPr/>
        </p:nvSpPr>
        <p:spPr>
          <a:xfrm>
            <a:off x="4724400" y="3200400"/>
            <a:ext cx="705640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ParametricGeometry(func: </a:t>
            </a:r>
            <a:r>
              <a:rPr lang="en-US">
                <a:solidFill>
                  <a:srgbClr val="00B0F0"/>
                </a:solidFill>
              </a:rPr>
              <a:t>Function</a:t>
            </a:r>
            <a:r>
              <a:rPr lang="en-US"/>
              <a:t>, slices: </a:t>
            </a:r>
            <a:r>
              <a:rPr lang="en-US">
                <a:solidFill>
                  <a:srgbClr val="00B0F0"/>
                </a:solidFill>
              </a:rPr>
              <a:t>Integer</a:t>
            </a:r>
            <a:r>
              <a:rPr lang="en-US"/>
              <a:t>, stacks: </a:t>
            </a:r>
            <a:r>
              <a:rPr lang="en-US">
                <a:solidFill>
                  <a:srgbClr val="00B0F0"/>
                </a:solidFill>
              </a:rPr>
              <a:t>Integer</a:t>
            </a:r>
            <a:r>
              <a:rPr lang="en-US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func : adalah fungsi untuk membuat objek parametrik dengan beberapa value sebagai input sehingga menghasilkan koordinat x, y, z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slices : menunjukkan tingkat smoothness dari rongga  geometri. Misal tabung, maka slices adalah jumlah titik yang terhubung pada diameter alas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stacks : menunjukkan tingkat smoothness dari objek (jika terdapat curve)</a:t>
            </a:r>
          </a:p>
        </p:txBody>
      </p:sp>
    </p:spTree>
    <p:extLst>
      <p:ext uri="{BB962C8B-B14F-4D97-AF65-F5344CB8AC3E}">
        <p14:creationId xmlns:p14="http://schemas.microsoft.com/office/powerpoint/2010/main" val="99952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0DC508-152B-4731-90BD-DA5D8A86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049" y="1007594"/>
            <a:ext cx="5239358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400" cap="all">
                <a:solidFill>
                  <a:schemeClr val="tx2"/>
                </a:solidFill>
              </a:rPr>
              <a:t>Persamaan Parametrik Klein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CF48EF-9227-4349-99D4-92AFE650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7C5216-D3F5-4C8E-9E62-A90C9CA52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766" y="2001970"/>
            <a:ext cx="8271355" cy="402928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E5B0D21A-2419-4455-813A-EC140CF0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952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2640" y="3075822"/>
            <a:ext cx="5086720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211053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3BC0-7870-4BE0-BAFD-6D24925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2964872"/>
            <a:ext cx="3833906" cy="2602715"/>
          </a:xfrm>
        </p:spPr>
        <p:txBody>
          <a:bodyPr>
            <a:normAutofit/>
          </a:bodyPr>
          <a:lstStyle/>
          <a:p>
            <a:pPr algn="l"/>
            <a:r>
              <a:rPr lang="id-ID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 </a:t>
            </a:r>
            <a:r>
              <a:rPr 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 kita membuat suatu text menjadi objek 3d.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1258B-A463-4E1D-9897-3D18C71A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9" r="12078"/>
          <a:stretch/>
        </p:blipFill>
        <p:spPr>
          <a:xfrm>
            <a:off x="5274481" y="2177129"/>
            <a:ext cx="6349482" cy="25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246B2-8715-479C-9C87-82F13C7A9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19" y="827647"/>
            <a:ext cx="7772400" cy="4598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2A15E-334D-4382-A2D3-BD4295E5C63B}"/>
              </a:ext>
            </a:extLst>
          </p:cNvPr>
          <p:cNvSpPr txBox="1"/>
          <p:nvPr/>
        </p:nvSpPr>
        <p:spPr>
          <a:xfrm>
            <a:off x="0" y="6210300"/>
            <a:ext cx="6629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File font json dapat diunduh dengan panduan link berikut </a:t>
            </a:r>
            <a:r>
              <a:rPr lang="en-US">
                <a:ea typeface="+mn-lt"/>
                <a:cs typeface="+mn-lt"/>
                <a:hlinkClick r:id="rId3"/>
              </a:rPr>
              <a:t>https://panzoid.com/discussions/5802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1238D-E888-4B0A-8041-CCD17AFDBC7B}"/>
              </a:ext>
            </a:extLst>
          </p:cNvPr>
          <p:cNvSpPr txBox="1"/>
          <p:nvPr/>
        </p:nvSpPr>
        <p:spPr>
          <a:xfrm>
            <a:off x="4665992" y="3127615"/>
            <a:ext cx="600686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Properties 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Font : font yang digunakan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Size : ukuran teks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Height : ketebalan teks menuju sumbu z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CurveSegments : menunjukkan tingkat smoothness huruf (keberaturan bentuk)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BevelEnabled : mengaktifkan bevel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BevelThickness : ketebalan bevel pada teks (sumbu z)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BevelSize : ukuran bevel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BevelOffset : jarak antara bevel dan teks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BevelSegments : menunjukkan tingkat smoothness bevel (keberaturan cekungan)</a:t>
            </a:r>
          </a:p>
        </p:txBody>
      </p:sp>
    </p:spTree>
    <p:extLst>
      <p:ext uri="{BB962C8B-B14F-4D97-AF65-F5344CB8AC3E}">
        <p14:creationId xmlns:p14="http://schemas.microsoft.com/office/powerpoint/2010/main" val="487707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683" y="3075822"/>
            <a:ext cx="5660633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101964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BDDA-396B-425B-8A0E-E96F3C08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466108"/>
            <a:ext cx="4235688" cy="3046061"/>
          </a:xfrm>
        </p:spPr>
        <p:txBody>
          <a:bodyPr/>
          <a:lstStyle/>
          <a:p>
            <a:pPr algn="l"/>
            <a:r>
              <a:rPr lang="id-ID"/>
              <a:t>BINARY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69C5-0FB1-4CB1-AD14-BDA6F3B9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466108"/>
            <a:ext cx="6248398" cy="37581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Binary operation memungkinkan kita untuk melakukan operasi terhadap 2 mesh untuk membentuk mesh yang baru.</a:t>
            </a:r>
            <a:endParaRPr lang="en-ID" sz="24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0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7BF-F6FD-4616-83FE-A243D432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2396836"/>
            <a:ext cx="4374233" cy="3115334"/>
          </a:xfrm>
        </p:spPr>
        <p:txBody>
          <a:bodyPr/>
          <a:lstStyle/>
          <a:p>
            <a:pPr algn="l"/>
            <a:r>
              <a:rPr lang="id-ID"/>
              <a:t>SUBSTRACT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49F5-40C3-4D90-B5B0-34955B04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244436"/>
            <a:ext cx="6248398" cy="3979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Substract akan membuat mesh baru dengan mengurangi atau menghilangkan bagian dari mesh pertama yang bersentuhan atau overlaping dengan mesh kedua.</a:t>
            </a:r>
            <a:endParaRPr lang="en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0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96B8C-0B86-494B-A9FB-2BD2CA919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727" y="490130"/>
            <a:ext cx="8520545" cy="53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9032" y="3075822"/>
            <a:ext cx="6093936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CONVEX GEOMETRY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2907306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CA31-ABAC-460B-A37F-36CCC94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286000"/>
            <a:ext cx="4235688" cy="3226170"/>
          </a:xfrm>
        </p:spPr>
        <p:txBody>
          <a:bodyPr/>
          <a:lstStyle/>
          <a:p>
            <a:pPr algn="l"/>
            <a:r>
              <a:rPr lang="id-ID"/>
              <a:t>INTERSECT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02BE-4501-49F8-9FC5-ADDE300B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382982"/>
            <a:ext cx="6248398" cy="3841239"/>
          </a:xfrm>
        </p:spPr>
        <p:txBody>
          <a:bodyPr/>
          <a:lstStyle/>
          <a:p>
            <a:pPr marL="0" indent="0" algn="just">
              <a:buNone/>
            </a:pPr>
            <a:r>
              <a:rPr 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Intersect akan membuat mesh baru dari bagian mesh pertama yang bersentuhan atau overlap dengan mesh kedua.</a:t>
            </a:r>
            <a:endParaRPr lang="en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809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1D8C4D-8B95-4A0E-9B2C-29913FFE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63" y="398956"/>
            <a:ext cx="8756073" cy="54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4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E8E0-40E4-4BBC-BF3B-2493F8C6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2369126"/>
            <a:ext cx="4277251" cy="3143043"/>
          </a:xfrm>
        </p:spPr>
        <p:txBody>
          <a:bodyPr/>
          <a:lstStyle/>
          <a:p>
            <a:pPr algn="l"/>
            <a:r>
              <a:rPr lang="id-ID"/>
              <a:t>UNION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49AC-EF86-42D6-92D7-5F8A77C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646218"/>
            <a:ext cx="6248398" cy="3578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Union akan membuat mesh baru dengan menggabungkan mesh pertama dan kedua.</a:t>
            </a:r>
            <a:endParaRPr lang="en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5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689DF-5297-4BB1-BC74-8961C55D6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309" y="366489"/>
            <a:ext cx="8631382" cy="55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25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297DB-8531-40F5-8B9D-7C4B78D6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347" y="2739883"/>
            <a:ext cx="8415305" cy="1378234"/>
          </a:xfrm>
        </p:spPr>
        <p:txBody>
          <a:bodyPr/>
          <a:lstStyle/>
          <a:p>
            <a:r>
              <a:rPr lang="id-ID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85299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5F15-1B0A-490D-842E-C8829942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18" y="1803957"/>
            <a:ext cx="4070388" cy="2512196"/>
          </a:xfrm>
        </p:spPr>
        <p:txBody>
          <a:bodyPr>
            <a:normAutofit fontScale="90000"/>
          </a:bodyPr>
          <a:lstStyle/>
          <a:p>
            <a:pPr algn="l"/>
            <a:r>
              <a:rPr lang="en-ID" sz="2400" b="1">
                <a:latin typeface="Times New Roman"/>
                <a:cs typeface="Times New Roman"/>
              </a:rPr>
              <a:t>C</a:t>
            </a:r>
            <a:r>
              <a:rPr lang="id-ID" sz="2400" b="1" err="1">
                <a:latin typeface="Times New Roman"/>
                <a:cs typeface="Times New Roman"/>
              </a:rPr>
              <a:t>onvex</a:t>
            </a:r>
            <a:r>
              <a:rPr lang="id-ID" sz="2400" b="1">
                <a:latin typeface="Times New Roman"/>
                <a:cs typeface="Times New Roman"/>
              </a:rPr>
              <a:t> </a:t>
            </a:r>
            <a:r>
              <a:rPr lang="id-ID" sz="2400" b="1" err="1">
                <a:latin typeface="Times New Roman"/>
                <a:cs typeface="Times New Roman"/>
              </a:rPr>
              <a:t>geometry</a:t>
            </a:r>
            <a:r>
              <a:rPr lang="id-ID" sz="2400" b="1">
                <a:latin typeface="Times New Roman"/>
                <a:cs typeface="Times New Roman"/>
              </a:rPr>
              <a:t> </a:t>
            </a:r>
            <a:r>
              <a:rPr lang="id-ID" sz="2400">
                <a:latin typeface="Times New Roman"/>
                <a:cs typeface="Times New Roman"/>
              </a:rPr>
              <a:t>menghubungkan </a:t>
            </a:r>
            <a:r>
              <a:rPr lang="id-ID" sz="2400" err="1">
                <a:latin typeface="Times New Roman"/>
                <a:cs typeface="Times New Roman"/>
              </a:rPr>
              <a:t>point-point</a:t>
            </a:r>
            <a:r>
              <a:rPr lang="id-ID" sz="2400">
                <a:latin typeface="Times New Roman"/>
                <a:cs typeface="Times New Roman"/>
              </a:rPr>
              <a:t> menjadi sebuah bentuk yang </a:t>
            </a:r>
            <a:r>
              <a:rPr lang="id-ID" sz="2400" b="1">
                <a:latin typeface="Times New Roman"/>
                <a:cs typeface="Times New Roman"/>
              </a:rPr>
              <a:t>cembung</a:t>
            </a:r>
            <a:r>
              <a:rPr lang="id-ID" sz="2400">
                <a:latin typeface="Times New Roman"/>
                <a:cs typeface="Times New Roman"/>
              </a:rPr>
              <a:t>. </a:t>
            </a:r>
            <a:r>
              <a:rPr lang="id-ID" sz="2400" err="1">
                <a:latin typeface="Times New Roman"/>
                <a:cs typeface="Times New Roman"/>
              </a:rPr>
              <a:t>Point-point</a:t>
            </a:r>
            <a:r>
              <a:rPr lang="id-ID" sz="2400">
                <a:latin typeface="Times New Roman"/>
                <a:cs typeface="Times New Roman"/>
              </a:rPr>
              <a:t> bisa didapatkan dari fungsi </a:t>
            </a:r>
            <a:r>
              <a:rPr lang="id-ID" sz="2400" err="1">
                <a:latin typeface="Times New Roman"/>
                <a:cs typeface="Times New Roman"/>
              </a:rPr>
              <a:t>random</a:t>
            </a:r>
            <a:r>
              <a:rPr lang="id-ID" sz="2400">
                <a:latin typeface="Times New Roman"/>
                <a:cs typeface="Times New Roman"/>
              </a:rPr>
              <a:t> maupun dari </a:t>
            </a:r>
            <a:r>
              <a:rPr lang="id-ID" sz="2400" err="1">
                <a:latin typeface="Times New Roman"/>
                <a:cs typeface="Times New Roman"/>
              </a:rPr>
              <a:t>push</a:t>
            </a:r>
            <a:r>
              <a:rPr lang="id-ID" sz="2400">
                <a:latin typeface="Times New Roman"/>
                <a:cs typeface="Times New Roman"/>
              </a:rPr>
              <a:t> </a:t>
            </a:r>
            <a:r>
              <a:rPr lang="id-ID" sz="2400" err="1">
                <a:latin typeface="Times New Roman"/>
                <a:cs typeface="Times New Roman"/>
              </a:rPr>
              <a:t>array</a:t>
            </a:r>
            <a:r>
              <a:rPr lang="id-ID" sz="2400">
                <a:latin typeface="Times New Roman"/>
                <a:cs typeface="Times New Roman"/>
              </a:rPr>
              <a:t> </a:t>
            </a:r>
            <a:r>
              <a:rPr lang="id-ID" sz="2400" err="1">
                <a:latin typeface="Times New Roman"/>
                <a:cs typeface="Times New Roman"/>
              </a:rPr>
              <a:t>points</a:t>
            </a:r>
            <a:r>
              <a:rPr lang="id-ID" sz="2400">
                <a:latin typeface="Times New Roman"/>
                <a:cs typeface="Times New Roman"/>
              </a:rPr>
              <a:t>.</a:t>
            </a:r>
            <a:br>
              <a:rPr lang="id-ID" sz="2400">
                <a:latin typeface="Times New Roman"/>
                <a:cs typeface="Times New Roman"/>
              </a:rPr>
            </a:br>
            <a:br>
              <a:rPr lang="id-ID" sz="2400">
                <a:latin typeface="Times New Roman"/>
                <a:cs typeface="Times New Roman"/>
              </a:rPr>
            </a:br>
            <a:r>
              <a:rPr lang="id-ID" sz="2400">
                <a:latin typeface="Times New Roman"/>
                <a:cs typeface="Times New Roman"/>
              </a:rPr>
              <a:t>Fungsi : </a:t>
            </a:r>
            <a:r>
              <a:rPr lang="id-ID" sz="2400" err="1">
                <a:latin typeface="Times New Roman"/>
                <a:cs typeface="Times New Roman"/>
              </a:rPr>
              <a:t>THREE.ConvexGeometry</a:t>
            </a:r>
            <a:r>
              <a:rPr lang="id-ID" sz="2400">
                <a:latin typeface="Times New Roman"/>
                <a:cs typeface="Times New Roman"/>
              </a:rPr>
              <a:t>(</a:t>
            </a:r>
            <a:r>
              <a:rPr lang="id-ID" sz="2400" err="1">
                <a:latin typeface="Times New Roman"/>
                <a:cs typeface="Times New Roman"/>
              </a:rPr>
              <a:t>points</a:t>
            </a:r>
            <a:r>
              <a:rPr lang="id-ID" sz="2400">
                <a:latin typeface="Times New Roman"/>
                <a:cs typeface="Times New Roman"/>
              </a:rPr>
              <a:t>)</a:t>
            </a:r>
            <a:br>
              <a:rPr lang="id-ID" sz="2400" i="0">
                <a:ea typeface="+mj-lt"/>
                <a:cs typeface="+mj-lt"/>
              </a:rPr>
            </a:br>
            <a:br>
              <a:rPr lang="id-ID" sz="2400" i="0">
                <a:ea typeface="+mj-lt"/>
                <a:cs typeface="+mj-lt"/>
              </a:rPr>
            </a:br>
            <a:r>
              <a:rPr lang="id-ID" sz="2400">
                <a:latin typeface="Times New Roman"/>
                <a:cs typeface="Times New Roman"/>
              </a:rPr>
              <a:t>Parameter : </a:t>
            </a:r>
            <a:r>
              <a:rPr lang="id-ID" sz="2400" err="1">
                <a:latin typeface="Times New Roman"/>
                <a:cs typeface="Times New Roman"/>
              </a:rPr>
              <a:t>points</a:t>
            </a:r>
            <a:br>
              <a:rPr lang="id-ID" sz="2400">
                <a:latin typeface="Times New Roman"/>
                <a:cs typeface="Times New Roman"/>
              </a:rPr>
            </a:br>
            <a:endParaRPr lang="id-ID" sz="2400" i="0">
              <a:ea typeface="+mj-lt"/>
              <a:cs typeface="+mj-lt"/>
            </a:endParaRPr>
          </a:p>
        </p:txBody>
      </p:sp>
      <p:pic>
        <p:nvPicPr>
          <p:cNvPr id="37" name="Picture 37" descr="A close up of an umbrella&#10;&#10;Description generated with high confidence">
            <a:extLst>
              <a:ext uri="{FF2B5EF4-FFF2-40B4-BE49-F238E27FC236}">
                <a16:creationId xmlns:a16="http://schemas.microsoft.com/office/drawing/2014/main" id="{64D91487-26B2-4658-9073-A3294E4EE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98357"/>
            <a:ext cx="6248398" cy="3196574"/>
          </a:xfrm>
        </p:spPr>
      </p:pic>
    </p:spTree>
    <p:extLst>
      <p:ext uri="{BB962C8B-B14F-4D97-AF65-F5344CB8AC3E}">
        <p14:creationId xmlns:p14="http://schemas.microsoft.com/office/powerpoint/2010/main" val="29449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2BFBB5-48F9-4F53-AEFC-90A043344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66" y="3954793"/>
            <a:ext cx="8048295" cy="1682080"/>
          </a:xfrm>
        </p:spPr>
      </p:pic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DB42241-0823-43E7-98AD-11FCA228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7" y="850681"/>
            <a:ext cx="5838825" cy="2867025"/>
          </a:xfrm>
          <a:prstGeom prst="rect">
            <a:avLst/>
          </a:prstGeom>
        </p:spPr>
      </p:pic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652A6B7-80A5-4094-B0D8-0397662B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21" y="853740"/>
            <a:ext cx="5081751" cy="286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5270" y="3075822"/>
            <a:ext cx="5381459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LATHE GEOMETRY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366439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27C3-13A9-4E18-ABA3-60D7F164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35382"/>
            <a:ext cx="3833906" cy="2976788"/>
          </a:xfrm>
        </p:spPr>
        <p:txBody>
          <a:bodyPr>
            <a:normAutofit/>
          </a:bodyPr>
          <a:lstStyle/>
          <a:p>
            <a:pPr algn="l"/>
            <a:r>
              <a:rPr lang="en-ID" sz="2400" b="1">
                <a:latin typeface="Times New Roman"/>
                <a:cs typeface="Times New Roman"/>
              </a:rPr>
              <a:t>L</a:t>
            </a:r>
            <a:r>
              <a:rPr lang="id-ID" sz="2400" b="1" err="1">
                <a:latin typeface="Times New Roman"/>
                <a:cs typeface="Times New Roman"/>
              </a:rPr>
              <a:t>athe</a:t>
            </a:r>
            <a:r>
              <a:rPr lang="id-ID" sz="2400" b="1">
                <a:latin typeface="Times New Roman"/>
                <a:cs typeface="Times New Roman"/>
              </a:rPr>
              <a:t> </a:t>
            </a:r>
            <a:r>
              <a:rPr lang="id-ID" sz="2400" b="1" err="1">
                <a:latin typeface="Times New Roman"/>
                <a:cs typeface="Times New Roman"/>
              </a:rPr>
              <a:t>geometry</a:t>
            </a:r>
            <a:r>
              <a:rPr lang="id-ID" sz="2400" b="1">
                <a:latin typeface="Times New Roman"/>
                <a:cs typeface="Times New Roman"/>
              </a:rPr>
              <a:t> </a:t>
            </a:r>
            <a:r>
              <a:rPr lang="id-ID" sz="2400">
                <a:latin typeface="Times New Roman"/>
                <a:cs typeface="Times New Roman"/>
              </a:rPr>
              <a:t> membuat bentuk dari poin yang tersedia. Bentuk akan dibuat mengitari sumbu y antara poin-poin yang ada.</a:t>
            </a:r>
          </a:p>
        </p:txBody>
      </p:sp>
      <p:pic>
        <p:nvPicPr>
          <p:cNvPr id="6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8688B8C0-F60C-43BE-BB35-952553D9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31" y="1128454"/>
            <a:ext cx="7141777" cy="3984586"/>
          </a:xfrm>
        </p:spPr>
      </p:pic>
    </p:spTree>
    <p:extLst>
      <p:ext uri="{BB962C8B-B14F-4D97-AF65-F5344CB8AC3E}">
        <p14:creationId xmlns:p14="http://schemas.microsoft.com/office/powerpoint/2010/main" val="1496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79715-A643-4D25-915B-99D2E79F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583" y="2247197"/>
            <a:ext cx="8314833" cy="23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1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307" y="3075822"/>
            <a:ext cx="6057385" cy="706355"/>
          </a:xfrm>
        </p:spPr>
        <p:txBody>
          <a:bodyPr>
            <a:noAutofit/>
          </a:bodyPr>
          <a:lstStyle/>
          <a:p>
            <a:r>
              <a:rPr lang="id-ID" sz="4400" i="0">
                <a:latin typeface="Times New Roman" panose="02020603050405020304" pitchFamily="18" charset="0"/>
                <a:cs typeface="Times New Roman" panose="02020603050405020304" pitchFamily="18" charset="0"/>
              </a:rPr>
              <a:t>EXTRUDE GEOMETRY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399127690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Headlines</vt:lpstr>
      <vt:lpstr>Quaternion + Geometri dan Mesh Tingkat Lanjut </vt:lpstr>
      <vt:lpstr>PowerPoint Presentation</vt:lpstr>
      <vt:lpstr>PowerPoint Presentation</vt:lpstr>
      <vt:lpstr>Convex geometry menghubungkan point-point menjadi sebuah bentuk yang cembung. Point-point bisa didapatkan dari fungsi random maupun dari push array points.  Fungsi : THREE.ConvexGeometry(points)  Parameter : points </vt:lpstr>
      <vt:lpstr>PowerPoint Presentation</vt:lpstr>
      <vt:lpstr>PowerPoint Presentation</vt:lpstr>
      <vt:lpstr>Lathe geometry  membuat bentuk dari poin yang tersedia. Bentuk akan dibuat mengitari sumbu y antara poin-poin yang ada.</vt:lpstr>
      <vt:lpstr>PowerPoint Presentation</vt:lpstr>
      <vt:lpstr>PowerPoint Presentation</vt:lpstr>
      <vt:lpstr>Extrude geometri akan membuat shape path yang kita buat menjadi objek 3d dengan menambah ketebalan (menarik face agar menjadi objek 3d)</vt:lpstr>
      <vt:lpstr>PowerPoint Presentation</vt:lpstr>
      <vt:lpstr>PowerPoint Presentation</vt:lpstr>
      <vt:lpstr>Extrude SVG sama seperti extrude, bedanya adalah bila extrude biasa itu shape path yang di extrude. Disini yang di ekstrude adalah SVG.</vt:lpstr>
      <vt:lpstr>PowerPoint Presentation</vt:lpstr>
      <vt:lpstr>PowerPoint Presentation</vt:lpstr>
      <vt:lpstr>Tube geometry hampir mirip dengan me-extrude suatu lingkaran. Namun disini kita bisa menambah poin-poin untuk membelokkan tabung kita.</vt:lpstr>
      <vt:lpstr>PowerPoint Presentation</vt:lpstr>
      <vt:lpstr>PowerPoint Presentation</vt:lpstr>
      <vt:lpstr>PowerPoint Presentation</vt:lpstr>
      <vt:lpstr>Parametric geometry membuat geometri yang merepresentasikan permukaan parametrik yang didapatkan dari suatu persamaan.</vt:lpstr>
      <vt:lpstr>PowerPoint Presentation</vt:lpstr>
      <vt:lpstr>Persamaan Parametrik Klein</vt:lpstr>
      <vt:lpstr>PowerPoint Presentation</vt:lpstr>
      <vt:lpstr>Text geometry memungkinkan kita membuat suatu text menjadi objek 3d.</vt:lpstr>
      <vt:lpstr>PowerPoint Presentation</vt:lpstr>
      <vt:lpstr>PowerPoint Presentation</vt:lpstr>
      <vt:lpstr>BINARY OPERATION</vt:lpstr>
      <vt:lpstr>SUBSTRACT OPERATION</vt:lpstr>
      <vt:lpstr>PowerPoint Presentation</vt:lpstr>
      <vt:lpstr>INTERSECT OPERATION</vt:lpstr>
      <vt:lpstr>PowerPoint Presentation</vt:lpstr>
      <vt:lpstr>UNION OPERATION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 + Geometri dan Mesh Tingkat Lanjut </dc:title>
  <dc:creator>Karina Soraya</dc:creator>
  <cp:revision>2</cp:revision>
  <dcterms:created xsi:type="dcterms:W3CDTF">2019-11-11T16:27:25Z</dcterms:created>
  <dcterms:modified xsi:type="dcterms:W3CDTF">2019-11-13T20:26:11Z</dcterms:modified>
</cp:coreProperties>
</file>