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7" r:id="rId4"/>
    <p:sldId id="258" r:id="rId5"/>
    <p:sldId id="259" r:id="rId6"/>
    <p:sldId id="277" r:id="rId7"/>
    <p:sldId id="261" r:id="rId8"/>
    <p:sldId id="262" r:id="rId9"/>
    <p:sldId id="276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63" r:id="rId19"/>
    <p:sldId id="264" r:id="rId20"/>
    <p:sldId id="265" r:id="rId21"/>
    <p:sldId id="269" r:id="rId22"/>
    <p:sldId id="267" r:id="rId23"/>
    <p:sldId id="270" r:id="rId24"/>
    <p:sldId id="271" r:id="rId25"/>
    <p:sldId id="272" r:id="rId26"/>
    <p:sldId id="275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FF60B-559D-46A4-A364-3E31DCC547C4}" v="2819" dt="2019-11-06T13:40:50.960"/>
    <p1510:client id="{66C8DDF8-828F-4339-B1AD-32ED14044907}" v="1" dt="2019-11-06T16:08:42.502"/>
    <p1510:client id="{788A44A4-327E-4479-A5AC-E8C6A50D5D03}" v="41" dt="2019-11-06T16:28:42.815"/>
    <p1510:client id="{BD27F39E-0755-472B-8A7B-F8721A8AB79B}" v="120" dt="2019-11-06T14:53:11.507"/>
    <p1510:client id="{EE2D27DB-C980-4513-8F9A-F8A40D2EBFAC}" v="52" dt="2019-11-06T10:26:43.014"/>
    <p1510:client id="{EEF64C1C-780B-4A83-9879-73B3B2D92045}" v="2710" dt="2019-11-06T13:53:16.960"/>
    <p1510:client id="{F8E60670-D528-4E2E-9F4C-1C44224B7018}" v="1041" dt="2019-11-06T12:54:58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16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48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49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8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95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6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0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7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88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EDC4D77-FA73-4D2A-AC29-D2405A32B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751" r="-2" b="128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sz="5400" err="1">
                <a:cs typeface="Calibri Light"/>
              </a:rPr>
              <a:t>Bekerja</a:t>
            </a:r>
            <a:r>
              <a:rPr lang="en-US" sz="5400">
                <a:cs typeface="Calibri Light"/>
              </a:rPr>
              <a:t> </a:t>
            </a:r>
            <a:r>
              <a:rPr lang="en-US" sz="5400" err="1">
                <a:cs typeface="Calibri Light"/>
              </a:rPr>
              <a:t>Dengan</a:t>
            </a:r>
            <a:r>
              <a:rPr lang="en-US" sz="5400">
                <a:cs typeface="Calibri Light"/>
              </a:rPr>
              <a:t> </a:t>
            </a:r>
            <a:r>
              <a:rPr lang="en-US" sz="5400" err="1">
                <a:cs typeface="Calibri Light"/>
              </a:rPr>
              <a:t>Geometri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300" err="1">
                <a:cs typeface="Calibri"/>
              </a:rPr>
              <a:t>Kelompok</a:t>
            </a:r>
            <a:r>
              <a:rPr lang="en-US" sz="2300">
                <a:cs typeface="Calibri"/>
              </a:rPr>
              <a:t> </a:t>
            </a:r>
            <a:r>
              <a:rPr lang="en-US" sz="2300" err="1">
                <a:cs typeface="Calibri"/>
              </a:rPr>
              <a:t>TimoBikin</a:t>
            </a:r>
            <a:endParaRPr lang="en-US" sz="230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94510-5566-4032-A0E6-7E254368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6"/>
            <a:ext cx="3382638" cy="974320"/>
          </a:xfrm>
        </p:spPr>
        <p:txBody>
          <a:bodyPr>
            <a:normAutofit/>
          </a:bodyPr>
          <a:lstStyle/>
          <a:p>
            <a:pPr algn="l"/>
            <a:r>
              <a:rPr lang="en-GB" sz="3000" err="1"/>
              <a:t>THREE.Shape</a:t>
            </a:r>
            <a:endParaRPr lang="en-ID" sz="3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69E567-DEC4-47A7-B109-000254BAA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617786"/>
            <a:ext cx="3770746" cy="4445389"/>
          </a:xfrm>
        </p:spPr>
        <p:txBody>
          <a:bodyPr>
            <a:normAutofit/>
          </a:bodyPr>
          <a:lstStyle/>
          <a:p>
            <a:r>
              <a:rPr lang="en-US" sz="1800" err="1"/>
              <a:t>Selanjutnya</a:t>
            </a:r>
            <a:r>
              <a:rPr lang="en-US" sz="1800"/>
              <a:t> </a:t>
            </a:r>
            <a:r>
              <a:rPr lang="en-US" sz="1800" err="1"/>
              <a:t>membuat</a:t>
            </a:r>
            <a:r>
              <a:rPr lang="en-US" sz="1800"/>
              <a:t> </a:t>
            </a:r>
            <a:r>
              <a:rPr lang="en-US" sz="1800" err="1"/>
              <a:t>kurva</a:t>
            </a:r>
            <a:r>
              <a:rPr lang="en-US" sz="1800"/>
              <a:t> pada </a:t>
            </a:r>
            <a:r>
              <a:rPr lang="en-US" sz="1800" err="1"/>
              <a:t>bagian</a:t>
            </a:r>
            <a:r>
              <a:rPr lang="en-US" sz="1800"/>
              <a:t> </a:t>
            </a:r>
            <a:r>
              <a:rPr lang="en-US" sz="1800" err="1"/>
              <a:t>bawah</a:t>
            </a:r>
            <a:r>
              <a:rPr lang="en-US" sz="1800"/>
              <a:t> </a:t>
            </a:r>
            <a:r>
              <a:rPr lang="en-US" sz="1800" err="1"/>
              <a:t>dengan</a:t>
            </a:r>
            <a:r>
              <a:rPr lang="en-US" sz="1800"/>
              <a:t> </a:t>
            </a:r>
            <a:r>
              <a:rPr lang="en-US" sz="1800" err="1"/>
              <a:t>quadraticCurve</a:t>
            </a:r>
            <a:r>
              <a:rPr lang="en-US" sz="1800"/>
              <a:t> dan </a:t>
            </a:r>
            <a:r>
              <a:rPr lang="en-US" sz="1800" err="1"/>
              <a:t>titik-titik</a:t>
            </a:r>
            <a:r>
              <a:rPr lang="en-US" sz="1800"/>
              <a:t> </a:t>
            </a:r>
            <a:r>
              <a:rPr lang="en-US" sz="1800" err="1"/>
              <a:t>seperti</a:t>
            </a:r>
            <a:r>
              <a:rPr lang="en-US" sz="1800"/>
              <a:t> pada </a:t>
            </a:r>
            <a:r>
              <a:rPr lang="en-US" sz="1800" err="1"/>
              <a:t>gambar</a:t>
            </a:r>
            <a:endParaRPr lang="en-US" sz="1800"/>
          </a:p>
          <a:p>
            <a:r>
              <a:rPr lang="en-US" sz="1800" err="1"/>
              <a:t>Menambahkan</a:t>
            </a:r>
            <a:r>
              <a:rPr lang="en-US" sz="1800"/>
              <a:t> </a:t>
            </a:r>
            <a:r>
              <a:rPr lang="en-US" sz="1800" err="1"/>
              <a:t>lubang</a:t>
            </a:r>
            <a:r>
              <a:rPr lang="en-US" sz="1800"/>
              <a:t> </a:t>
            </a:r>
            <a:r>
              <a:rPr lang="en-US" sz="1800" err="1"/>
              <a:t>pertama</a:t>
            </a:r>
            <a:r>
              <a:rPr lang="en-US" sz="1800"/>
              <a:t> </a:t>
            </a:r>
            <a:r>
              <a:rPr lang="en-US" sz="1800" err="1"/>
              <a:t>menggunakan</a:t>
            </a:r>
            <a:r>
              <a:rPr lang="en-US" sz="1800"/>
              <a:t> </a:t>
            </a:r>
            <a:r>
              <a:rPr lang="en-US" sz="1800" err="1"/>
              <a:t>THREE.Path</a:t>
            </a:r>
            <a:r>
              <a:rPr lang="en-US" sz="1800"/>
              <a:t> dan absolute </a:t>
            </a:r>
            <a:r>
              <a:rPr lang="en-US" sz="1800" err="1"/>
              <a:t>EllipseCurve</a:t>
            </a:r>
            <a:endParaRPr lang="en-US" sz="1800"/>
          </a:p>
          <a:p>
            <a:r>
              <a:rPr lang="en-US" sz="1800" err="1"/>
              <a:t>Menambahkan</a:t>
            </a:r>
            <a:r>
              <a:rPr lang="en-US" sz="1800"/>
              <a:t> </a:t>
            </a:r>
            <a:r>
              <a:rPr lang="en-US" sz="1800" err="1"/>
              <a:t>lubang</a:t>
            </a:r>
            <a:r>
              <a:rPr lang="en-US" sz="1800"/>
              <a:t> </a:t>
            </a:r>
            <a:r>
              <a:rPr lang="en-US" sz="1800" err="1"/>
              <a:t>kedua</a:t>
            </a:r>
            <a:r>
              <a:rPr lang="en-US" sz="1800"/>
              <a:t> </a:t>
            </a:r>
            <a:r>
              <a:rPr lang="en-US" sz="1800" err="1"/>
              <a:t>menggunakan</a:t>
            </a:r>
            <a:r>
              <a:rPr lang="en-US" sz="1800"/>
              <a:t> </a:t>
            </a:r>
            <a:r>
              <a:rPr lang="en-US" sz="1800" err="1"/>
              <a:t>THREE.Path</a:t>
            </a:r>
            <a:r>
              <a:rPr lang="en-US" sz="1800"/>
              <a:t> dan absolute </a:t>
            </a:r>
            <a:r>
              <a:rPr lang="en-US" sz="1800" err="1"/>
              <a:t>EllipseCurve</a:t>
            </a:r>
            <a:endParaRPr lang="en-US" sz="1800"/>
          </a:p>
          <a:p>
            <a:r>
              <a:rPr lang="en-US" sz="1800" err="1"/>
              <a:t>Menambahkan</a:t>
            </a:r>
            <a:r>
              <a:rPr lang="en-US" sz="1800"/>
              <a:t> “</a:t>
            </a:r>
            <a:r>
              <a:rPr lang="en-US" sz="1800" err="1"/>
              <a:t>mulut</a:t>
            </a:r>
            <a:r>
              <a:rPr lang="en-US" sz="1800"/>
              <a:t>” </a:t>
            </a:r>
            <a:r>
              <a:rPr lang="en-US" sz="1800" err="1"/>
              <a:t>menggunakan</a:t>
            </a:r>
            <a:r>
              <a:rPr lang="en-US" sz="1800"/>
              <a:t> </a:t>
            </a:r>
            <a:r>
              <a:rPr lang="en-US" sz="1800" err="1"/>
              <a:t>THREE.Path</a:t>
            </a:r>
            <a:r>
              <a:rPr lang="en-US" sz="1800"/>
              <a:t> dan absolute </a:t>
            </a:r>
            <a:r>
              <a:rPr lang="en-US" sz="1800" err="1"/>
              <a:t>EllipseCurve</a:t>
            </a:r>
            <a:endParaRPr lang="en-US" sz="180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8EED3-6AEE-4176-A832-E35928C3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284" y="643466"/>
            <a:ext cx="6001312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6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ACF85-8F7D-4106-B036-9AF19A6A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GB" sz="3900" err="1"/>
              <a:t>THREE.Shape</a:t>
            </a:r>
            <a:endParaRPr lang="en-ID" sz="3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AADD-8FD9-408D-8D37-EE3F52EC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300"/>
              <a:t>Setelah </a:t>
            </a:r>
            <a:r>
              <a:rPr lang="en-GB" sz="2300" err="1"/>
              <a:t>itu</a:t>
            </a:r>
            <a:r>
              <a:rPr lang="en-GB" sz="2300"/>
              <a:t>, </a:t>
            </a:r>
            <a:r>
              <a:rPr lang="en-GB" sz="2300" err="1"/>
              <a:t>untuk</a:t>
            </a:r>
            <a:r>
              <a:rPr lang="en-GB" sz="2300"/>
              <a:t> </a:t>
            </a:r>
            <a:r>
              <a:rPr lang="en-GB" sz="2300" err="1"/>
              <a:t>membuat</a:t>
            </a:r>
            <a:r>
              <a:rPr lang="en-GB" sz="2300"/>
              <a:t> </a:t>
            </a:r>
            <a:r>
              <a:rPr lang="en-GB" sz="2300" err="1"/>
              <a:t>geometri</a:t>
            </a:r>
            <a:r>
              <a:rPr lang="en-GB" sz="2300"/>
              <a:t> </a:t>
            </a:r>
            <a:r>
              <a:rPr lang="en-GB" sz="2300" err="1"/>
              <a:t>dari</a:t>
            </a:r>
            <a:r>
              <a:rPr lang="en-GB" sz="2300"/>
              <a:t> </a:t>
            </a:r>
            <a:r>
              <a:rPr lang="en-GB" sz="2300" err="1"/>
              <a:t>THREE.Shape</a:t>
            </a:r>
            <a:r>
              <a:rPr lang="en-GB" sz="2300"/>
              <a:t>, </a:t>
            </a:r>
            <a:r>
              <a:rPr lang="en-GB" sz="2300" err="1"/>
              <a:t>kita</a:t>
            </a:r>
            <a:r>
              <a:rPr lang="en-GB" sz="2300"/>
              <a:t> </a:t>
            </a:r>
            <a:r>
              <a:rPr lang="en-GB" sz="2300" err="1"/>
              <a:t>perlu</a:t>
            </a:r>
            <a:r>
              <a:rPr lang="en-GB" sz="2300"/>
              <a:t> </a:t>
            </a:r>
            <a:r>
              <a:rPr lang="en-GB" sz="2300" err="1"/>
              <a:t>mempassing</a:t>
            </a:r>
            <a:r>
              <a:rPr lang="en-GB" sz="2300"/>
              <a:t> </a:t>
            </a:r>
            <a:r>
              <a:rPr lang="en-GB" sz="2300" err="1"/>
              <a:t>THREE.Shape</a:t>
            </a:r>
            <a:r>
              <a:rPr lang="en-GB" sz="2300"/>
              <a:t> </a:t>
            </a:r>
            <a:r>
              <a:rPr lang="en-GB" sz="2300" err="1"/>
              <a:t>sebagai</a:t>
            </a:r>
            <a:r>
              <a:rPr lang="en-GB" sz="2300"/>
              <a:t> </a:t>
            </a:r>
            <a:r>
              <a:rPr lang="en-GB" sz="2300" err="1"/>
              <a:t>argumen</a:t>
            </a:r>
            <a:r>
              <a:rPr lang="en-GB" sz="2300"/>
              <a:t> </a:t>
            </a:r>
            <a:r>
              <a:rPr lang="en-GB" sz="2300" err="1"/>
              <a:t>untuk</a:t>
            </a:r>
            <a:r>
              <a:rPr lang="en-GB" sz="2300"/>
              <a:t> </a:t>
            </a:r>
            <a:r>
              <a:rPr lang="en-GB" sz="2300" err="1"/>
              <a:t>THREE.ShapeGeometry</a:t>
            </a:r>
            <a:r>
              <a:rPr lang="en-GB" sz="2300"/>
              <a:t> </a:t>
            </a:r>
            <a:r>
              <a:rPr lang="en-GB" sz="2300" err="1"/>
              <a:t>sebagai</a:t>
            </a:r>
            <a:r>
              <a:rPr lang="en-GB" sz="2300"/>
              <a:t> </a:t>
            </a:r>
            <a:r>
              <a:rPr lang="en-GB" sz="2300" err="1"/>
              <a:t>berikut</a:t>
            </a:r>
            <a:r>
              <a:rPr lang="en-GB" sz="2300"/>
              <a:t>:</a:t>
            </a:r>
          </a:p>
          <a:p>
            <a:pPr>
              <a:lnSpc>
                <a:spcPct val="100000"/>
              </a:lnSpc>
            </a:pPr>
            <a:r>
              <a:rPr lang="en-ID" sz="2300"/>
              <a:t>new </a:t>
            </a:r>
            <a:r>
              <a:rPr lang="en-ID" sz="2300" err="1"/>
              <a:t>THREE.ShapeGeometry</a:t>
            </a:r>
            <a:r>
              <a:rPr lang="en-ID" sz="2300"/>
              <a:t>(</a:t>
            </a:r>
            <a:r>
              <a:rPr lang="en-ID" sz="2300" err="1"/>
              <a:t>drawShape</a:t>
            </a:r>
            <a:r>
              <a:rPr lang="en-ID" sz="2300"/>
              <a:t>());</a:t>
            </a:r>
          </a:p>
          <a:p>
            <a:pPr>
              <a:lnSpc>
                <a:spcPct val="100000"/>
              </a:lnSpc>
            </a:pPr>
            <a:r>
              <a:rPr lang="en-ID" sz="2300"/>
              <a:t>Parameter yang di passing </a:t>
            </a:r>
            <a:r>
              <a:rPr lang="en-ID" sz="2300" err="1"/>
              <a:t>ke</a:t>
            </a:r>
            <a:r>
              <a:rPr lang="en-ID" sz="2300"/>
              <a:t> </a:t>
            </a:r>
            <a:r>
              <a:rPr lang="en-ID" sz="2300" err="1"/>
              <a:t>THREE.ShapeGeometry</a:t>
            </a:r>
            <a:r>
              <a:rPr lang="en-ID" sz="2300"/>
              <a:t> </a:t>
            </a:r>
            <a:r>
              <a:rPr lang="en-ID" sz="2300" err="1"/>
              <a:t>adalah</a:t>
            </a:r>
            <a:r>
              <a:rPr lang="en-ID" sz="2300"/>
              <a:t> </a:t>
            </a:r>
            <a:r>
              <a:rPr lang="en-ID" sz="2300" err="1"/>
              <a:t>sebagai</a:t>
            </a:r>
            <a:r>
              <a:rPr lang="en-ID" sz="2300"/>
              <a:t> </a:t>
            </a:r>
            <a:r>
              <a:rPr lang="en-ID" sz="2300" err="1"/>
              <a:t>berikut</a:t>
            </a:r>
            <a:r>
              <a:rPr lang="en-ID" sz="2300"/>
              <a:t>:</a:t>
            </a:r>
          </a:p>
          <a:p>
            <a:pPr>
              <a:lnSpc>
                <a:spcPct val="100000"/>
              </a:lnSpc>
            </a:pPr>
            <a:endParaRPr lang="en-ID" sz="230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7520BB-5475-4F58-B4DB-691832D4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4" y="4239118"/>
            <a:ext cx="6426317" cy="12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0B3EA-D18A-45B6-B47F-3A492119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Properties THREE.Shape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423E3-812F-4276-B763-A180DB5FB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338" y="1410511"/>
            <a:ext cx="10912112" cy="24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8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3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3C3A6B-22D0-427F-BF1B-9C795E068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8039" y="643467"/>
            <a:ext cx="80159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2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5601F-E94D-49C9-B00E-208B2D114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5495" y="643467"/>
            <a:ext cx="8441009" cy="5571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07CCF5-ED6E-4EEC-85DA-C6F724629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3604" y="643467"/>
            <a:ext cx="8704792" cy="5571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B4CF3A-6B47-4277-9964-24A24598A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825416"/>
            <a:ext cx="10905066" cy="5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5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F717A-B5B7-422F-A3B3-B6590A37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GB" sz="1900"/>
              <a:t>createPointsGeometry atau createSpacedPointsGeometry</a:t>
            </a:r>
            <a:endParaRPr lang="en-ID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BF3C-B29B-4FC2-B45B-5095E60D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GB" sz="1800"/>
              <a:t>Untuk membuat garis dari titik-titik yang sudah ada, dapat menggunakan kode sebagai berikut:</a:t>
            </a:r>
          </a:p>
          <a:p>
            <a:r>
              <a:rPr lang="en-US" sz="1800"/>
              <a:t>new THREE.Line( shape.createPointsGeometry(10), new THREE.LineBasicMaterial( { color: 0xff3333, linewidth: 2 } ) );</a:t>
            </a:r>
          </a:p>
          <a:p>
            <a:endParaRPr lang="en-ID" sz="180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E5F71F-A473-4F16-838F-2DB08BBA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467830"/>
            <a:ext cx="6633184" cy="349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9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D6777-325A-4C24-8C37-5ADFDCA0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Three-dimensional geometries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972C-C39E-42AE-A4FD-3C347A6A2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indent="-305435">
              <a:lnSpc>
                <a:spcPct val="100000"/>
              </a:lnSpc>
            </a:pPr>
            <a:r>
              <a:rPr lang="en-US" sz="1600" err="1"/>
              <a:t>Objek</a:t>
            </a:r>
            <a:r>
              <a:rPr lang="en-US" sz="1600"/>
              <a:t> </a:t>
            </a:r>
            <a:r>
              <a:rPr lang="en-US" sz="1600" err="1"/>
              <a:t>tiga</a:t>
            </a:r>
            <a:r>
              <a:rPr lang="en-US" sz="1600"/>
              <a:t> </a:t>
            </a:r>
            <a:r>
              <a:rPr lang="en-US" sz="1600" err="1"/>
              <a:t>dimensi</a:t>
            </a:r>
            <a:r>
              <a:rPr lang="en-US" sz="1600"/>
              <a:t> </a:t>
            </a:r>
            <a:r>
              <a:rPr lang="en-US" sz="1600" err="1"/>
              <a:t>adalah</a:t>
            </a:r>
            <a:r>
              <a:rPr lang="en-US" sz="1600"/>
              <a:t> </a:t>
            </a:r>
            <a:r>
              <a:rPr lang="en-US" sz="1600" err="1"/>
              <a:t>objek</a:t>
            </a:r>
            <a:r>
              <a:rPr lang="en-US" sz="1600"/>
              <a:t> yang </a:t>
            </a:r>
            <a:r>
              <a:rPr lang="en-US" sz="1600" err="1"/>
              <a:t>memiliki</a:t>
            </a:r>
            <a:r>
              <a:rPr lang="en-US" sz="1600"/>
              <a:t> </a:t>
            </a:r>
            <a:r>
              <a:rPr lang="en-US" sz="1600" err="1"/>
              <a:t>ruang</a:t>
            </a:r>
            <a:r>
              <a:rPr lang="en-US" sz="1600"/>
              <a:t> dan </a:t>
            </a:r>
            <a:r>
              <a:rPr lang="en-US" sz="1600" err="1"/>
              <a:t>memiliki</a:t>
            </a:r>
            <a:r>
              <a:rPr lang="en-US" sz="1600"/>
              <a:t> </a:t>
            </a:r>
            <a:r>
              <a:rPr lang="en-US" sz="1600" err="1"/>
              <a:t>tiga</a:t>
            </a:r>
            <a:r>
              <a:rPr lang="en-US" sz="1600"/>
              <a:t> </a:t>
            </a:r>
            <a:r>
              <a:rPr lang="en-US" sz="1600" err="1"/>
              <a:t>dimensi</a:t>
            </a:r>
            <a:r>
              <a:rPr lang="en-US" sz="1600"/>
              <a:t>. </a:t>
            </a:r>
            <a:r>
              <a:rPr lang="en-US" sz="1600" err="1"/>
              <a:t>Geometri</a:t>
            </a:r>
            <a:r>
              <a:rPr lang="en-US" sz="1600"/>
              <a:t> yang </a:t>
            </a:r>
            <a:r>
              <a:rPr lang="en-US" sz="1600" err="1"/>
              <a:t>termasuk</a:t>
            </a:r>
            <a:r>
              <a:rPr lang="en-US" sz="1600"/>
              <a:t> di </a:t>
            </a:r>
            <a:r>
              <a:rPr lang="en-US" sz="1600" err="1"/>
              <a:t>dalam</a:t>
            </a:r>
            <a:r>
              <a:rPr lang="en-US" sz="1600"/>
              <a:t> </a:t>
            </a:r>
            <a:r>
              <a:rPr lang="en-US" sz="1600" err="1"/>
              <a:t>tiga</a:t>
            </a:r>
            <a:r>
              <a:rPr lang="en-US" sz="1600"/>
              <a:t> </a:t>
            </a:r>
            <a:r>
              <a:rPr lang="en-US" sz="1600" err="1"/>
              <a:t>dimensi</a:t>
            </a:r>
            <a:r>
              <a:rPr lang="en-US" sz="1600"/>
              <a:t> </a:t>
            </a:r>
            <a:r>
              <a:rPr lang="en-US" sz="1600" err="1"/>
              <a:t>adalah</a:t>
            </a:r>
            <a:r>
              <a:rPr lang="en-US" sz="1600"/>
              <a:t> </a:t>
            </a:r>
            <a:r>
              <a:rPr lang="en-US" sz="1600" err="1"/>
              <a:t>sebagai</a:t>
            </a:r>
            <a:r>
              <a:rPr lang="en-US" sz="1600"/>
              <a:t> </a:t>
            </a:r>
            <a:r>
              <a:rPr lang="en-US" sz="1600" err="1"/>
              <a:t>berikut</a:t>
            </a:r>
            <a:r>
              <a:rPr lang="en-US" sz="1600"/>
              <a:t>:</a:t>
            </a:r>
          </a:p>
          <a:p>
            <a:pPr indent="-305435">
              <a:lnSpc>
                <a:spcPct val="100000"/>
              </a:lnSpc>
            </a:pPr>
            <a:r>
              <a:rPr lang="en-US" sz="1600" err="1"/>
              <a:t>THREE.BoxGeometry</a:t>
            </a:r>
            <a:endParaRPr lang="en-US" sz="1600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err="1"/>
              <a:t>THREE.SphereGeometry</a:t>
            </a:r>
            <a:endParaRPr lang="en-US" sz="1600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err="1"/>
              <a:t>THREE.CylinderGeometry</a:t>
            </a:r>
            <a:endParaRPr lang="en-US" sz="1600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err="1"/>
              <a:t>THREE.TorusGeometry</a:t>
            </a:r>
            <a:endParaRPr lang="en-US" sz="1600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THREE.TorusKnotGeometry</a:t>
            </a:r>
          </a:p>
          <a:p>
            <a:pPr indent="-305435">
              <a:lnSpc>
                <a:spcPct val="100000"/>
              </a:lnSpc>
            </a:pPr>
            <a:r>
              <a:rPr lang="en-US" sz="1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THREE.PolyhedronGeometry</a:t>
            </a:r>
          </a:p>
          <a:p>
            <a:pPr indent="-305435">
              <a:lnSpc>
                <a:spcPct val="100000"/>
              </a:lnSpc>
            </a:pPr>
            <a:r>
              <a:rPr lang="en-US" sz="1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THREE.IcosahedronGeometry</a:t>
            </a:r>
            <a:endParaRPr lang="en-US" sz="1600" err="1"/>
          </a:p>
          <a:p>
            <a:pPr indent="-305435">
              <a:lnSpc>
                <a:spcPct val="100000"/>
              </a:lnSpc>
            </a:pPr>
            <a:r>
              <a:rPr lang="en-US" sz="1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THREE.TetrahedronGeometry</a:t>
            </a:r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>
              <a:lnSpc>
                <a:spcPct val="100000"/>
              </a:lnSpc>
            </a:pPr>
            <a:r>
              <a:rPr lang="en-US" sz="1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THREE.OctahedronGeometry</a:t>
            </a:r>
          </a:p>
          <a:p>
            <a:pPr indent="-305435">
              <a:lnSpc>
                <a:spcPct val="100000"/>
              </a:lnSpc>
            </a:pPr>
            <a:r>
              <a:rPr lang="en-US" sz="1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THREE.DodecahedronGeometry</a:t>
            </a:r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3093810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85F1-5127-47FF-A9A1-E2398FDB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GB" sz="2400"/>
              <a:t>THREE.BoxGeometry</a:t>
            </a:r>
            <a:endParaRPr lang="en-ID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A06A-108D-43D5-8896-4882118F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7" y="2147862"/>
            <a:ext cx="3751458" cy="3499563"/>
          </a:xfrm>
        </p:spPr>
        <p:txBody>
          <a:bodyPr anchor="t">
            <a:normAutofit/>
          </a:bodyPr>
          <a:lstStyle/>
          <a:p>
            <a:pPr indent="-305435"/>
            <a:r>
              <a:rPr lang="en-GB" sz="1800" err="1">
                <a:ea typeface="+mn-lt"/>
                <a:cs typeface="+mn-lt"/>
              </a:rPr>
              <a:t>THREE.BoxGeometry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merupakan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geometri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sederhana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berbasis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tiga-dimensi</a:t>
            </a:r>
            <a:r>
              <a:rPr lang="en-GB" sz="1800">
                <a:ea typeface="+mn-lt"/>
                <a:cs typeface="+mn-lt"/>
              </a:rPr>
              <a:t> yang </a:t>
            </a:r>
            <a:r>
              <a:rPr lang="en-GB" sz="1800" err="1">
                <a:ea typeface="+mn-lt"/>
                <a:cs typeface="+mn-lt"/>
              </a:rPr>
              <a:t>dapat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kita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buat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sesuai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dengan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ukuran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panjang</a:t>
            </a:r>
            <a:r>
              <a:rPr lang="en-GB" sz="1800">
                <a:ea typeface="+mn-lt"/>
                <a:cs typeface="+mn-lt"/>
              </a:rPr>
              <a:t>, </a:t>
            </a:r>
            <a:r>
              <a:rPr lang="en-GB" sz="1800" err="1">
                <a:ea typeface="+mn-lt"/>
                <a:cs typeface="+mn-lt"/>
              </a:rPr>
              <a:t>lebar</a:t>
            </a:r>
            <a:r>
              <a:rPr lang="en-GB" sz="1800">
                <a:ea typeface="+mn-lt"/>
                <a:cs typeface="+mn-lt"/>
              </a:rPr>
              <a:t>, dan </a:t>
            </a:r>
            <a:r>
              <a:rPr lang="en-GB" sz="1800" err="1">
                <a:ea typeface="+mn-lt"/>
                <a:cs typeface="+mn-lt"/>
              </a:rPr>
              <a:t>kedalaman</a:t>
            </a:r>
            <a:r>
              <a:rPr lang="en-GB" sz="1800">
                <a:ea typeface="+mn-lt"/>
                <a:cs typeface="+mn-lt"/>
              </a:rPr>
              <a:t> yang </a:t>
            </a:r>
            <a:r>
              <a:rPr lang="en-GB" sz="1800" err="1">
                <a:ea typeface="+mn-lt"/>
                <a:cs typeface="+mn-lt"/>
              </a:rPr>
              <a:t>sudah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ditentukan</a:t>
            </a:r>
            <a:r>
              <a:rPr lang="en-GB" sz="1800">
                <a:ea typeface="+mn-lt"/>
                <a:cs typeface="+mn-lt"/>
              </a:rPr>
              <a:t>.</a:t>
            </a:r>
            <a:endParaRPr lang="en-GB" sz="1800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GB" sz="1800" err="1"/>
              <a:t>Untuk</a:t>
            </a:r>
            <a:r>
              <a:rPr lang="en-GB" sz="1800"/>
              <a:t> </a:t>
            </a:r>
            <a:r>
              <a:rPr lang="en-GB" sz="1800" err="1"/>
              <a:t>membuat</a:t>
            </a:r>
            <a:r>
              <a:rPr lang="en-GB" sz="1800"/>
              <a:t> </a:t>
            </a:r>
            <a:r>
              <a:rPr lang="en-GB" sz="1800" err="1"/>
              <a:t>geometri</a:t>
            </a:r>
            <a:r>
              <a:rPr lang="en-GB" sz="1800"/>
              <a:t> </a:t>
            </a:r>
            <a:r>
              <a:rPr lang="en-GB" sz="1800" err="1"/>
              <a:t>ini</a:t>
            </a:r>
            <a:r>
              <a:rPr lang="en-GB" sz="1800"/>
              <a:t> </a:t>
            </a:r>
            <a:r>
              <a:rPr lang="en-GB" sz="1800" err="1"/>
              <a:t>dapat</a:t>
            </a:r>
            <a:r>
              <a:rPr lang="en-GB" sz="1800"/>
              <a:t> </a:t>
            </a:r>
            <a:r>
              <a:rPr lang="en-GB" sz="1800" err="1"/>
              <a:t>dibuat</a:t>
            </a:r>
            <a:r>
              <a:rPr lang="en-GB" sz="1800"/>
              <a:t> </a:t>
            </a:r>
            <a:r>
              <a:rPr lang="en-GB" sz="1800" err="1"/>
              <a:t>dengan</a:t>
            </a:r>
            <a:r>
              <a:rPr lang="en-GB" sz="1800"/>
              <a:t> </a:t>
            </a:r>
            <a:r>
              <a:rPr lang="en-GB" sz="1800" err="1"/>
              <a:t>cara</a:t>
            </a:r>
            <a:r>
              <a:rPr lang="en-GB" sz="1800"/>
              <a:t> :</a:t>
            </a: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ID" sz="1800"/>
              <a:t>new THREE.BoxGeometry(10,10,10); </a:t>
            </a:r>
            <a:endParaRPr lang="en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DE430-3927-4A19-BDFB-F4E3540C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51" y="720490"/>
            <a:ext cx="6161183" cy="2710920"/>
          </a:xfrm>
          <a:prstGeom prst="rect">
            <a:avLst/>
          </a:prstGeom>
        </p:spPr>
      </p:pic>
      <p:pic>
        <p:nvPicPr>
          <p:cNvPr id="5" name="Gambar 5" descr="Sebuah gambar berisi perlengkapan sekolah&#10;&#10;Deskripsi yang dihasilkan dengan keyakinan sangat tinggi">
            <a:extLst>
              <a:ext uri="{FF2B5EF4-FFF2-40B4-BE49-F238E27FC236}">
                <a16:creationId xmlns:a16="http://schemas.microsoft.com/office/drawing/2014/main" id="{DB0F332B-4CFF-4693-976D-6E4000DFE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477" y="3429569"/>
            <a:ext cx="3143738" cy="30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D6777-325A-4C24-8C37-5ADFDCA0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Two-dimensional geometries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972C-C39E-42AE-A4FD-3C347A6A2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 sz="2300">
                <a:solidFill>
                  <a:schemeClr val="tx1"/>
                </a:solidFill>
              </a:rPr>
              <a:t>Objek Two-dimensional Nampak seperti objek datar dan hanya memiliki dua dimensi. Geometri yang termasuk di dalam dua dimensi adalah sebagai berikut:</a:t>
            </a:r>
          </a:p>
          <a:p>
            <a:r>
              <a:rPr lang="en-US" sz="2300">
                <a:solidFill>
                  <a:schemeClr val="tx1"/>
                </a:solidFill>
              </a:rPr>
              <a:t>THREE.CircleGeometry</a:t>
            </a:r>
          </a:p>
          <a:p>
            <a:r>
              <a:rPr lang="en-US" sz="2300">
                <a:solidFill>
                  <a:schemeClr val="tx1"/>
                </a:solidFill>
              </a:rPr>
              <a:t>THREE.RingGeometry</a:t>
            </a:r>
          </a:p>
          <a:p>
            <a:r>
              <a:rPr lang="en-US" sz="2300">
                <a:solidFill>
                  <a:schemeClr val="tx1"/>
                </a:solidFill>
              </a:rPr>
              <a:t>THREE.PlaneGeometry</a:t>
            </a:r>
          </a:p>
          <a:p>
            <a:r>
              <a:rPr lang="en-US" sz="2300">
                <a:solidFill>
                  <a:schemeClr val="tx1"/>
                </a:solidFill>
              </a:rPr>
              <a:t>THREE.ShapeGeometry</a:t>
            </a:r>
          </a:p>
        </p:txBody>
      </p:sp>
    </p:spTree>
    <p:extLst>
      <p:ext uri="{BB962C8B-B14F-4D97-AF65-F5344CB8AC3E}">
        <p14:creationId xmlns:p14="http://schemas.microsoft.com/office/powerpoint/2010/main" val="40391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F21E3-1485-4FB8-BDAC-9F393E7D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600"/>
            <a:ext cx="3413156" cy="2624668"/>
          </a:xfrm>
        </p:spPr>
        <p:txBody>
          <a:bodyPr>
            <a:normAutofit/>
          </a:bodyPr>
          <a:lstStyle/>
          <a:p>
            <a:r>
              <a:rPr lang="en-GB" sz="2200" err="1"/>
              <a:t>THREE.SphereGeometry</a:t>
            </a:r>
            <a:endParaRPr lang="en-ID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8939-1FEA-4050-B61F-B3BA504B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300" err="1"/>
              <a:t>THREE.SphereGeometry</a:t>
            </a:r>
            <a:r>
              <a:rPr lang="en-GB" sz="2300"/>
              <a:t> </a:t>
            </a:r>
            <a:r>
              <a:rPr lang="en-GB" sz="2300" err="1"/>
              <a:t>merupakan</a:t>
            </a:r>
            <a:r>
              <a:rPr lang="en-GB" sz="2300"/>
              <a:t> </a:t>
            </a:r>
            <a:r>
              <a:rPr lang="en-GB" sz="2300" err="1"/>
              <a:t>geometri</a:t>
            </a:r>
            <a:r>
              <a:rPr lang="en-GB" sz="2300"/>
              <a:t> </a:t>
            </a:r>
            <a:r>
              <a:rPr lang="en-GB" sz="2300" err="1"/>
              <a:t>fleksibel</a:t>
            </a:r>
            <a:r>
              <a:rPr lang="en-GB" sz="2300"/>
              <a:t> dan </a:t>
            </a:r>
            <a:r>
              <a:rPr lang="en-GB" sz="2300" err="1"/>
              <a:t>dapat</a:t>
            </a:r>
            <a:r>
              <a:rPr lang="en-GB" sz="2300"/>
              <a:t> </a:t>
            </a:r>
            <a:r>
              <a:rPr lang="en-GB" sz="2300" err="1"/>
              <a:t>digunakan</a:t>
            </a:r>
            <a:r>
              <a:rPr lang="en-GB" sz="2300"/>
              <a:t> pada </a:t>
            </a:r>
            <a:r>
              <a:rPr lang="en-GB" sz="2300" err="1"/>
              <a:t>banyak</a:t>
            </a:r>
            <a:r>
              <a:rPr lang="en-GB" sz="2300"/>
              <a:t> </a:t>
            </a:r>
            <a:r>
              <a:rPr lang="en-GB" sz="2300" err="1"/>
              <a:t>macam</a:t>
            </a:r>
            <a:r>
              <a:rPr lang="en-GB" sz="2300"/>
              <a:t> </a:t>
            </a:r>
            <a:r>
              <a:rPr lang="en-GB" sz="2300" err="1"/>
              <a:t>bentuk</a:t>
            </a:r>
            <a:r>
              <a:rPr lang="en-GB" sz="2300"/>
              <a:t> </a:t>
            </a:r>
            <a:r>
              <a:rPr lang="en-GB" sz="2300" err="1"/>
              <a:t>geometri</a:t>
            </a:r>
            <a:r>
              <a:rPr lang="en-GB" sz="2300"/>
              <a:t> yang </a:t>
            </a:r>
            <a:r>
              <a:rPr lang="en-GB" sz="2300" err="1"/>
              <a:t>berhubungan</a:t>
            </a:r>
            <a:r>
              <a:rPr lang="en-GB" sz="2300"/>
              <a:t> </a:t>
            </a:r>
            <a:r>
              <a:rPr lang="en-GB" sz="2300" err="1"/>
              <a:t>dengan</a:t>
            </a:r>
            <a:r>
              <a:rPr lang="en-GB" sz="2300"/>
              <a:t> sphere. </a:t>
            </a:r>
            <a:r>
              <a:rPr lang="en-GB" sz="2300" err="1"/>
              <a:t>Secara</a:t>
            </a:r>
            <a:r>
              <a:rPr lang="en-GB" sz="2300"/>
              <a:t> </a:t>
            </a:r>
            <a:r>
              <a:rPr lang="en-GB" sz="2300" err="1"/>
              <a:t>sederhana</a:t>
            </a:r>
            <a:r>
              <a:rPr lang="en-GB" sz="2300"/>
              <a:t> </a:t>
            </a:r>
            <a:r>
              <a:rPr lang="en-GB" sz="2300" err="1"/>
              <a:t>SphereGeometry</a:t>
            </a:r>
            <a:r>
              <a:rPr lang="en-GB" sz="2300"/>
              <a:t> </a:t>
            </a:r>
            <a:r>
              <a:rPr lang="en-GB" sz="2300" err="1"/>
              <a:t>dapat</a:t>
            </a:r>
            <a:r>
              <a:rPr lang="en-GB" sz="2300"/>
              <a:t> </a:t>
            </a:r>
            <a:r>
              <a:rPr lang="en-GB" sz="2300" err="1"/>
              <a:t>dibuat</a:t>
            </a:r>
            <a:r>
              <a:rPr lang="en-GB" sz="2300"/>
              <a:t> </a:t>
            </a:r>
            <a:r>
              <a:rPr lang="en-GB" sz="2300" err="1"/>
              <a:t>dengan</a:t>
            </a:r>
            <a:r>
              <a:rPr lang="en-GB" sz="2300"/>
              <a:t> </a:t>
            </a:r>
            <a:r>
              <a:rPr lang="en-GB" sz="2300" err="1"/>
              <a:t>menjalankan</a:t>
            </a:r>
            <a:r>
              <a:rPr lang="en-GB" sz="2300"/>
              <a:t> new </a:t>
            </a:r>
            <a:r>
              <a:rPr lang="en-GB" sz="2300" err="1"/>
              <a:t>THREE.SphereGeometry</a:t>
            </a:r>
            <a:r>
              <a:rPr lang="en-GB" sz="2300"/>
              <a:t>().</a:t>
            </a:r>
          </a:p>
          <a:p>
            <a:pPr>
              <a:lnSpc>
                <a:spcPct val="100000"/>
              </a:lnSpc>
            </a:pPr>
            <a:r>
              <a:rPr lang="en-GB" sz="2300"/>
              <a:t>Parameter yang </a:t>
            </a:r>
            <a:r>
              <a:rPr lang="en-GB" sz="2300" err="1"/>
              <a:t>terdapat</a:t>
            </a:r>
            <a:r>
              <a:rPr lang="en-GB" sz="2300"/>
              <a:t> pada </a:t>
            </a:r>
            <a:r>
              <a:rPr lang="en-GB" sz="2300" err="1"/>
              <a:t>SphereGeometry</a:t>
            </a:r>
            <a:r>
              <a:rPr lang="en-GB" sz="2300"/>
              <a:t> </a:t>
            </a:r>
            <a:r>
              <a:rPr lang="en-GB" sz="2300" err="1"/>
              <a:t>adalah</a:t>
            </a:r>
            <a:r>
              <a:rPr lang="en-GB" sz="2300"/>
              <a:t> </a:t>
            </a:r>
            <a:r>
              <a:rPr lang="en-GB" sz="2300" err="1"/>
              <a:t>sebagai</a:t>
            </a:r>
            <a:r>
              <a:rPr lang="en-GB" sz="2300"/>
              <a:t> </a:t>
            </a:r>
            <a:r>
              <a:rPr lang="en-GB" sz="2300" err="1"/>
              <a:t>berikut</a:t>
            </a:r>
            <a:r>
              <a:rPr lang="en-GB" sz="2300"/>
              <a:t>:</a:t>
            </a:r>
          </a:p>
          <a:p>
            <a:pPr>
              <a:lnSpc>
                <a:spcPct val="100000"/>
              </a:lnSpc>
            </a:pPr>
            <a:endParaRPr lang="en-ID" sz="230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AF66B7-A5AB-44A2-9F99-FEE21B14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3623733"/>
            <a:ext cx="9533465" cy="22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64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5F98E-3DB9-4F08-B543-0FDC9462E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4519" y="643467"/>
            <a:ext cx="8842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85F1-5127-47FF-A9A1-E2398FDB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66" y="845387"/>
            <a:ext cx="3744288" cy="1066689"/>
          </a:xfrm>
        </p:spPr>
        <p:txBody>
          <a:bodyPr anchor="b">
            <a:normAutofit/>
          </a:bodyPr>
          <a:lstStyle/>
          <a:p>
            <a:pPr algn="l"/>
            <a:r>
              <a:rPr lang="en-GB" sz="2400" err="1"/>
              <a:t>THREE.CylinderGeometry</a:t>
            </a:r>
            <a:endParaRPr lang="en-ID" sz="24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A06A-108D-43D5-8896-4882118F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7" y="2147862"/>
            <a:ext cx="3751458" cy="3499563"/>
          </a:xfrm>
        </p:spPr>
        <p:txBody>
          <a:bodyPr anchor="t">
            <a:normAutofit/>
          </a:bodyPr>
          <a:lstStyle/>
          <a:p>
            <a:pPr marL="37465" indent="0">
              <a:buNone/>
            </a:pP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Dengan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geometri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kita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dapat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membuat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silinder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dan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objek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yang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seperti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silinder</a:t>
            </a:r>
            <a:endParaRPr lang="en-GB" sz="1800" err="1"/>
          </a:p>
          <a:p>
            <a:pPr indent="-305435"/>
            <a:r>
              <a:rPr lang="en-GB" sz="1800" err="1"/>
              <a:t>Untuk</a:t>
            </a:r>
            <a:r>
              <a:rPr lang="en-GB" sz="1800"/>
              <a:t> </a:t>
            </a:r>
            <a:r>
              <a:rPr lang="en-GB" sz="1800" err="1"/>
              <a:t>membuat</a:t>
            </a:r>
            <a:r>
              <a:rPr lang="en-GB" sz="1800"/>
              <a:t> </a:t>
            </a:r>
            <a:r>
              <a:rPr lang="en-GB" sz="1800" err="1"/>
              <a:t>geometri</a:t>
            </a:r>
            <a:r>
              <a:rPr lang="en-GB" sz="1800"/>
              <a:t> </a:t>
            </a:r>
            <a:r>
              <a:rPr lang="en-GB" sz="1800" err="1"/>
              <a:t>ini</a:t>
            </a:r>
            <a:r>
              <a:rPr lang="en-GB" sz="1800"/>
              <a:t> </a:t>
            </a:r>
            <a:r>
              <a:rPr lang="en-GB" sz="1800" err="1"/>
              <a:t>dapat</a:t>
            </a:r>
            <a:r>
              <a:rPr lang="en-GB" sz="1800"/>
              <a:t> </a:t>
            </a:r>
            <a:r>
              <a:rPr lang="en-GB" sz="1800" err="1"/>
              <a:t>dibuat</a:t>
            </a:r>
            <a:r>
              <a:rPr lang="en-GB" sz="1800"/>
              <a:t> </a:t>
            </a:r>
            <a:r>
              <a:rPr lang="en-GB" sz="1800" err="1"/>
              <a:t>dengan</a:t>
            </a:r>
            <a:r>
              <a:rPr lang="en-GB" sz="1800"/>
              <a:t> </a:t>
            </a:r>
            <a:r>
              <a:rPr lang="en-GB" sz="1800" err="1"/>
              <a:t>cara</a:t>
            </a:r>
            <a:r>
              <a:rPr lang="en-GB" sz="1800"/>
              <a:t> :</a:t>
            </a: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ID" sz="1800"/>
              <a:t>new THREE.CylinderGeometry(); </a:t>
            </a:r>
            <a:endParaRPr lang="en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en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A8FE48-8C6E-446A-89D3-B0484D21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742" y="3744507"/>
            <a:ext cx="6330175" cy="1497012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D73E35-2D61-423E-97D5-CE3716B09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198" y="1845922"/>
            <a:ext cx="6385931" cy="21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1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85F1-5127-47FF-A9A1-E2398FDB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2" y="689929"/>
            <a:ext cx="3930906" cy="1547165"/>
          </a:xfrm>
        </p:spPr>
        <p:txBody>
          <a:bodyPr>
            <a:normAutofit/>
          </a:bodyPr>
          <a:lstStyle/>
          <a:p>
            <a:pPr algn="l"/>
            <a:r>
              <a:rPr lang="en-GB" sz="2300"/>
              <a:t>THREE.TorusGeometry</a:t>
            </a:r>
            <a:endParaRPr lang="en-ID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A06A-108D-43D5-8896-4882118F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33" y="1884738"/>
            <a:ext cx="3358084" cy="3544046"/>
          </a:xfrm>
        </p:spPr>
        <p:txBody>
          <a:bodyPr>
            <a:normAutofit/>
          </a:bodyPr>
          <a:lstStyle/>
          <a:p>
            <a:pPr marL="37465" indent="0">
              <a:buNone/>
            </a:pP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Dengan geometri ini, kita dapat membuat torus. Torus adalah geometri yang berbentuk seperti donat. </a:t>
            </a: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GB" sz="1800"/>
              <a:t>Untuk membuat geometri ini dapat dibuat dengan cara :</a:t>
            </a: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ID" sz="1800"/>
              <a:t>new THREE.TorusGeometry(); </a:t>
            </a:r>
            <a:endParaRPr lang="en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en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13680B-F349-44D7-8B6F-4CB6D590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641" y="1541171"/>
            <a:ext cx="6633184" cy="34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6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85F1-5127-47FF-A9A1-E2398FDB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17" y="1105582"/>
            <a:ext cx="4153166" cy="1066689"/>
          </a:xfrm>
        </p:spPr>
        <p:txBody>
          <a:bodyPr anchor="b">
            <a:normAutofit/>
          </a:bodyPr>
          <a:lstStyle/>
          <a:p>
            <a:pPr algn="l"/>
            <a:r>
              <a:rPr lang="en-GB" sz="2400" err="1"/>
              <a:t>THREE.TorusKnotGeometry</a:t>
            </a:r>
            <a:endParaRPr lang="en-ID" sz="24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A06A-108D-43D5-8896-4882118F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7" y="2147862"/>
            <a:ext cx="3751458" cy="3499563"/>
          </a:xfrm>
        </p:spPr>
        <p:txBody>
          <a:bodyPr anchor="t">
            <a:normAutofit fontScale="92500"/>
          </a:bodyPr>
          <a:lstStyle/>
          <a:p>
            <a:pPr marL="37465" indent="0">
              <a:buNone/>
            </a:pP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305435">
              <a:buFont typeface="Wingdings 2"/>
            </a:pP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Dengan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geometri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kita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dapat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membuat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torus knot. Torus knot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adalah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geometri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yang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berbentuk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seperti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sebuah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jenis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simpulan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yang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berbentuk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seperti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simpulan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yang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berliku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di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sekitarnya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sendiri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</a:t>
            </a:r>
            <a:r>
              <a:rPr lang="en-GB" sz="1800"/>
              <a:t> </a:t>
            </a: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305435">
              <a:buFont typeface="Wingdings 2"/>
            </a:pPr>
            <a:r>
              <a:rPr lang="en-GB" sz="1800" err="1">
                <a:ea typeface="+mn-lt"/>
                <a:cs typeface="+mn-lt"/>
              </a:rPr>
              <a:t>Untuk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membuat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geometri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ini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dapat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dibuat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dengan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cara</a:t>
            </a:r>
            <a:r>
              <a:rPr lang="en-GB" sz="1800">
                <a:ea typeface="+mn-lt"/>
                <a:cs typeface="+mn-lt"/>
              </a:rPr>
              <a:t> :</a:t>
            </a: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305435">
              <a:buFont typeface="Wingdings 2"/>
            </a:pPr>
            <a:r>
              <a:rPr lang="en-ID" sz="1800">
                <a:ea typeface="+mn-lt"/>
                <a:cs typeface="+mn-lt"/>
              </a:rPr>
              <a:t>new THREE.TorusKnotGeometry(); </a:t>
            </a:r>
            <a:endParaRPr lang="en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37465" indent="0">
              <a:buNone/>
            </a:pPr>
            <a:endParaRPr lang="en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37465" indent="0">
              <a:buNone/>
            </a:pP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E43C25-7340-44DF-BC79-198E0E3C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425" y="1717396"/>
            <a:ext cx="6432395" cy="40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39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85F1-5127-47FF-A9A1-E2398FDB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11" y="689929"/>
            <a:ext cx="4005247" cy="1547165"/>
          </a:xfrm>
        </p:spPr>
        <p:txBody>
          <a:bodyPr>
            <a:normAutofit/>
          </a:bodyPr>
          <a:lstStyle/>
          <a:p>
            <a:pPr algn="l"/>
            <a:r>
              <a:rPr lang="en-GB" sz="2300" err="1"/>
              <a:t>THREE.PolyhedronGeometry</a:t>
            </a:r>
            <a:endParaRPr lang="en-ID" sz="23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A06A-108D-43D5-8896-4882118F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33" y="1884738"/>
            <a:ext cx="3413840" cy="3729899"/>
          </a:xfrm>
        </p:spPr>
        <p:txBody>
          <a:bodyPr>
            <a:normAutofit fontScale="92500"/>
          </a:bodyPr>
          <a:lstStyle/>
          <a:p>
            <a:pPr marL="37465" indent="0">
              <a:buNone/>
            </a:pP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Dengan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geometri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kita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dapat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dengan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mudah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membuat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polyhedron. Polyhedron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adalah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geometri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yang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memiliki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banyak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sisi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luar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dan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memiliki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ujung</a:t>
            </a:r>
            <a:r>
              <a:rPr lang="en-GB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yang </a:t>
            </a:r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lurus</a:t>
            </a:r>
          </a:p>
          <a:p>
            <a:pPr indent="-305435"/>
            <a:r>
              <a:rPr lang="en-GB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Untuk</a:t>
            </a:r>
            <a:r>
              <a:rPr lang="en-GB" sz="1800"/>
              <a:t> </a:t>
            </a:r>
            <a:r>
              <a:rPr lang="en-GB" sz="1800" err="1"/>
              <a:t>membuat</a:t>
            </a:r>
            <a:r>
              <a:rPr lang="en-GB" sz="1800"/>
              <a:t> </a:t>
            </a:r>
            <a:r>
              <a:rPr lang="en-GB" sz="1800" err="1"/>
              <a:t>geometri</a:t>
            </a:r>
            <a:r>
              <a:rPr lang="en-GB" sz="1800"/>
              <a:t> </a:t>
            </a:r>
            <a:r>
              <a:rPr lang="en-GB" sz="1800" err="1"/>
              <a:t>ini</a:t>
            </a:r>
            <a:r>
              <a:rPr lang="en-GB" sz="1800"/>
              <a:t> </a:t>
            </a:r>
            <a:r>
              <a:rPr lang="en-GB" sz="1800" err="1"/>
              <a:t>dapat</a:t>
            </a:r>
            <a:r>
              <a:rPr lang="en-GB" sz="1800"/>
              <a:t> </a:t>
            </a:r>
            <a:r>
              <a:rPr lang="en-GB" sz="1800" err="1"/>
              <a:t>dibuat</a:t>
            </a:r>
            <a:r>
              <a:rPr lang="en-GB" sz="1800"/>
              <a:t> </a:t>
            </a:r>
            <a:r>
              <a:rPr lang="en-GB" sz="1800" err="1"/>
              <a:t>dengan</a:t>
            </a:r>
            <a:r>
              <a:rPr lang="en-GB" sz="1800"/>
              <a:t> </a:t>
            </a:r>
            <a:r>
              <a:rPr lang="en-GB" sz="1800" err="1"/>
              <a:t>cara</a:t>
            </a:r>
            <a:r>
              <a:rPr lang="en-GB" sz="1800"/>
              <a:t> :</a:t>
            </a: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ID" sz="1800"/>
              <a:t>new THREE.PolyhedronGeometry(); </a:t>
            </a:r>
            <a:endParaRPr lang="en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en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077D67-FCCD-4E1E-8FEE-F8359D60F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442" y="2166442"/>
            <a:ext cx="6413809" cy="25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8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85F1-5127-47FF-A9A1-E2398FDB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2" y="689929"/>
            <a:ext cx="5181579" cy="1547165"/>
          </a:xfrm>
        </p:spPr>
        <p:txBody>
          <a:bodyPr>
            <a:normAutofit/>
          </a:bodyPr>
          <a:lstStyle/>
          <a:p>
            <a:pPr algn="l"/>
            <a:r>
              <a:rPr lang="en-GB" sz="2300"/>
              <a:t>THREE.PolyhedronGeometry lanjutan</a:t>
            </a:r>
            <a:endParaRPr lang="en-ID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A06A-108D-43D5-8896-4882118F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21" y="1894031"/>
            <a:ext cx="10559913" cy="4676748"/>
          </a:xfrm>
        </p:spPr>
        <p:txBody>
          <a:bodyPr>
            <a:normAutofit/>
          </a:bodyPr>
          <a:lstStyle/>
          <a:p>
            <a:pPr marL="37465" indent="0">
              <a:buNone/>
            </a:pPr>
            <a:endParaRPr lang="en-GB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Untuk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geometri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selanjunya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kita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tinggal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melanjutkan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geometri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polyhedron : </a:t>
            </a:r>
          </a:p>
          <a:p>
            <a:pPr indent="-305435"/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THREE.IcosahedronGeometry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 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kita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membuat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polyhedron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dengan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20 triangular faces (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sisi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luar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)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identik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yang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terbentuk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12 vertex. </a:t>
            </a:r>
          </a:p>
          <a:p>
            <a:pPr indent="-305435"/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THREE.TetrahedronGeometry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kita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membuat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polyhedron yang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terdiri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4 triangular faces yang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terbentuk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4 vertex.</a:t>
            </a:r>
            <a:endParaRPr lang="en-GB" dirty="0"/>
          </a:p>
          <a:p>
            <a:pPr indent="-305435"/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THREE.OctahedronGeometry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kita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membuat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polyhedron yang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terdiri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8 triangular faces yang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terbentuk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6 vertex.</a:t>
            </a:r>
          </a:p>
          <a:p>
            <a:pPr indent="-305435"/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THREE.DodecahedronGeometry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kita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membuat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polyhedron yang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terdiri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dari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12 triangular faces dan 20 vertex.</a:t>
            </a:r>
          </a:p>
          <a:p>
            <a:pPr marL="37465" indent="0">
              <a:buNone/>
            </a:pPr>
            <a:endParaRPr lang="en-GB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37465" indent="0">
              <a:buNone/>
            </a:pP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Ketika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membuat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polyhedron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ini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kita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perlu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menspesifikkan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radius dan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tingkat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GB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kedetailan</a:t>
            </a:r>
            <a:r>
              <a:rPr lang="en-GB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633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EBD60-8948-4E8A-BE1A-90F69384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pPr algn="l"/>
            <a:r>
              <a:rPr lang="en-US" sz="5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Terimakasih</a:t>
            </a:r>
            <a:endParaRPr lang="en-US" sz="5400" err="1"/>
          </a:p>
        </p:txBody>
      </p:sp>
    </p:spTree>
    <p:extLst>
      <p:ext uri="{BB962C8B-B14F-4D97-AF65-F5344CB8AC3E}">
        <p14:creationId xmlns:p14="http://schemas.microsoft.com/office/powerpoint/2010/main" val="96809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2957E484-323C-4E96-80C2-2684FD3E5374}"/>
              </a:ext>
            </a:extLst>
          </p:cNvPr>
          <p:cNvSpPr txBox="1">
            <a:spLocks/>
          </p:cNvSpPr>
          <p:nvPr/>
        </p:nvSpPr>
        <p:spPr>
          <a:xfrm>
            <a:off x="1370693" y="4511814"/>
            <a:ext cx="9440034" cy="1130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Two-dimensional geometries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9658695-086E-4B9B-A8B3-555A748F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724" y="678180"/>
            <a:ext cx="10644554" cy="3543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ambar 8" descr="Sebuah gambar berisi payung, hujan&#10;&#10;Deskripsi yang dihasilkan dengan keyakinan sangat tinggi">
            <a:extLst>
              <a:ext uri="{FF2B5EF4-FFF2-40B4-BE49-F238E27FC236}">
                <a16:creationId xmlns:a16="http://schemas.microsoft.com/office/drawing/2014/main" id="{5DB6DA53-27BE-446B-AFD4-933B883A8A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82" r="356" b="4020"/>
          <a:stretch/>
        </p:blipFill>
        <p:spPr>
          <a:xfrm>
            <a:off x="8840608" y="1258265"/>
            <a:ext cx="2472676" cy="2420090"/>
          </a:xfrm>
          <a:prstGeom prst="rect">
            <a:avLst/>
          </a:prstGeom>
        </p:spPr>
      </p:pic>
      <p:pic>
        <p:nvPicPr>
          <p:cNvPr id="4" name="Gambar 4" descr="Sebuah gambar berisi payung, aksesori, hujan&#10;&#10;Deskripsi yang dihasilkan dengan keyakinan sangat tinggi">
            <a:extLst>
              <a:ext uri="{FF2B5EF4-FFF2-40B4-BE49-F238E27FC236}">
                <a16:creationId xmlns:a16="http://schemas.microsoft.com/office/drawing/2014/main" id="{15439302-6169-4E0A-AB33-AD94E7483D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87" r="712" b="11960"/>
          <a:stretch/>
        </p:blipFill>
        <p:spPr>
          <a:xfrm>
            <a:off x="3464701" y="1256181"/>
            <a:ext cx="2464260" cy="2419594"/>
          </a:xfrm>
          <a:prstGeom prst="rect">
            <a:avLst/>
          </a:prstGeom>
        </p:spPr>
      </p:pic>
      <p:pic>
        <p:nvPicPr>
          <p:cNvPr id="10" name="Gambar 10">
            <a:extLst>
              <a:ext uri="{FF2B5EF4-FFF2-40B4-BE49-F238E27FC236}">
                <a16:creationId xmlns:a16="http://schemas.microsoft.com/office/drawing/2014/main" id="{1DD77572-40A1-42E6-AB36-826A6009C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443" y="1259407"/>
            <a:ext cx="2658326" cy="2411054"/>
          </a:xfrm>
          <a:prstGeom prst="rect">
            <a:avLst/>
          </a:prstGeom>
        </p:spPr>
      </p:pic>
      <p:pic>
        <p:nvPicPr>
          <p:cNvPr id="2" name="Gambar 2">
            <a:extLst>
              <a:ext uri="{FF2B5EF4-FFF2-40B4-BE49-F238E27FC236}">
                <a16:creationId xmlns:a16="http://schemas.microsoft.com/office/drawing/2014/main" id="{FCDB1A50-4595-4736-A813-65298CA4E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461" y="1243326"/>
            <a:ext cx="2472710" cy="24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3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3B6A-E607-4BF5-BE08-E35F1DEA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762000"/>
          </a:xfrm>
        </p:spPr>
        <p:txBody>
          <a:bodyPr>
            <a:normAutofit/>
          </a:bodyPr>
          <a:lstStyle/>
          <a:p>
            <a:pPr algn="l"/>
            <a:r>
              <a:rPr lang="en-GB" sz="2800" err="1"/>
              <a:t>THREE.PlaneGeometry</a:t>
            </a:r>
            <a:endParaRPr lang="en-ID" sz="28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88AD-B9A7-4385-8785-481754AF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99" y="1405466"/>
            <a:ext cx="10377397" cy="225514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400" err="1"/>
              <a:t>Objek</a:t>
            </a:r>
            <a:r>
              <a:rPr lang="en-GB" sz="2400"/>
              <a:t> </a:t>
            </a:r>
            <a:r>
              <a:rPr lang="en-GB" sz="2400" err="1"/>
              <a:t>PlaneGeometry</a:t>
            </a:r>
            <a:r>
              <a:rPr lang="en-GB" sz="2400"/>
              <a:t> </a:t>
            </a:r>
            <a:r>
              <a:rPr lang="en-GB" sz="2400" err="1"/>
              <a:t>dapat</a:t>
            </a:r>
            <a:r>
              <a:rPr lang="en-GB" sz="2400"/>
              <a:t> </a:t>
            </a:r>
            <a:r>
              <a:rPr lang="en-GB" sz="2400" err="1"/>
              <a:t>digunakan</a:t>
            </a:r>
            <a:r>
              <a:rPr lang="en-GB" sz="2400"/>
              <a:t> </a:t>
            </a:r>
            <a:r>
              <a:rPr lang="en-GB" sz="2400" err="1"/>
              <a:t>untuk</a:t>
            </a:r>
            <a:r>
              <a:rPr lang="en-GB" sz="2400"/>
              <a:t> </a:t>
            </a:r>
            <a:r>
              <a:rPr lang="en-GB" sz="2400" err="1"/>
              <a:t>membuat</a:t>
            </a:r>
            <a:r>
              <a:rPr lang="en-GB" sz="2400"/>
              <a:t> </a:t>
            </a:r>
            <a:r>
              <a:rPr lang="en-GB" sz="2400" err="1"/>
              <a:t>persegi</a:t>
            </a:r>
            <a:r>
              <a:rPr lang="en-GB" sz="2400"/>
              <a:t> </a:t>
            </a:r>
            <a:r>
              <a:rPr lang="en-GB" sz="2400" err="1"/>
              <a:t>panjang</a:t>
            </a:r>
            <a:r>
              <a:rPr lang="en-GB" sz="2400"/>
              <a:t> </a:t>
            </a:r>
            <a:r>
              <a:rPr lang="en-GB" sz="2400" err="1"/>
              <a:t>dua</a:t>
            </a:r>
            <a:r>
              <a:rPr lang="en-GB" sz="2400"/>
              <a:t> </a:t>
            </a:r>
            <a:r>
              <a:rPr lang="en-GB" sz="2400" err="1"/>
              <a:t>dimensi</a:t>
            </a:r>
            <a:r>
              <a:rPr lang="en-GB" sz="2400"/>
              <a:t> </a:t>
            </a:r>
            <a:r>
              <a:rPr lang="en-GB" sz="2400" err="1"/>
              <a:t>sederhana</a:t>
            </a:r>
            <a:r>
              <a:rPr lang="en-GB" sz="2400"/>
              <a:t>. </a:t>
            </a:r>
            <a:r>
              <a:rPr lang="en-GB" sz="2400" err="1"/>
              <a:t>Untuk</a:t>
            </a:r>
            <a:r>
              <a:rPr lang="en-GB" sz="2400"/>
              <a:t> </a:t>
            </a:r>
            <a:r>
              <a:rPr lang="en-GB" sz="2400" err="1"/>
              <a:t>membuat</a:t>
            </a:r>
            <a:r>
              <a:rPr lang="en-GB" sz="2400"/>
              <a:t> </a:t>
            </a:r>
            <a:r>
              <a:rPr lang="en-GB" sz="2400" err="1"/>
              <a:t>geometri</a:t>
            </a:r>
            <a:r>
              <a:rPr lang="en-GB" sz="2400"/>
              <a:t> </a:t>
            </a:r>
            <a:r>
              <a:rPr lang="en-GB" sz="2400" err="1"/>
              <a:t>ini</a:t>
            </a:r>
            <a:r>
              <a:rPr lang="en-GB" sz="2400"/>
              <a:t> </a:t>
            </a:r>
            <a:r>
              <a:rPr lang="en-GB" sz="2400" err="1"/>
              <a:t>digunakan</a:t>
            </a:r>
            <a:r>
              <a:rPr lang="en-GB" sz="2400"/>
              <a:t> </a:t>
            </a:r>
            <a:r>
              <a:rPr lang="en-GB" sz="2400" err="1"/>
              <a:t>kode</a:t>
            </a:r>
            <a:r>
              <a:rPr lang="en-GB" sz="2400"/>
              <a:t> </a:t>
            </a:r>
            <a:r>
              <a:rPr lang="en-GB" sz="2400" err="1"/>
              <a:t>sebagai</a:t>
            </a:r>
            <a:r>
              <a:rPr lang="en-GB" sz="2400"/>
              <a:t> </a:t>
            </a:r>
            <a:r>
              <a:rPr lang="en-GB" sz="2400" err="1"/>
              <a:t>berikut</a:t>
            </a:r>
            <a:r>
              <a:rPr lang="en-GB" sz="2400"/>
              <a:t>:</a:t>
            </a:r>
          </a:p>
          <a:p>
            <a:pPr>
              <a:lnSpc>
                <a:spcPct val="100000"/>
              </a:lnSpc>
            </a:pPr>
            <a:r>
              <a:rPr lang="en-GB" sz="2400"/>
              <a:t> new </a:t>
            </a:r>
            <a:r>
              <a:rPr lang="en-GB" sz="2400" err="1"/>
              <a:t>THREE.PlainGeometry</a:t>
            </a:r>
            <a:r>
              <a:rPr lang="en-GB" sz="2400"/>
              <a:t>(width, height, </a:t>
            </a:r>
            <a:r>
              <a:rPr lang="en-GB" sz="2400" err="1"/>
              <a:t>widthSegments</a:t>
            </a:r>
            <a:r>
              <a:rPr lang="en-GB" sz="2400"/>
              <a:t>, </a:t>
            </a:r>
            <a:r>
              <a:rPr lang="en-GB" sz="2400" err="1"/>
              <a:t>heightSegments</a:t>
            </a:r>
            <a:r>
              <a:rPr lang="en-GB" sz="2400"/>
              <a:t>);</a:t>
            </a:r>
          </a:p>
          <a:p>
            <a:pPr>
              <a:lnSpc>
                <a:spcPct val="100000"/>
              </a:lnSpc>
            </a:pPr>
            <a:r>
              <a:rPr lang="en-ID" sz="2400"/>
              <a:t>Parameter </a:t>
            </a:r>
            <a:r>
              <a:rPr lang="en-ID" sz="2400" err="1"/>
              <a:t>tersebut</a:t>
            </a:r>
            <a:r>
              <a:rPr lang="en-ID" sz="2400"/>
              <a:t> </a:t>
            </a:r>
            <a:r>
              <a:rPr lang="en-ID" sz="2400" err="1"/>
              <a:t>masing-masing</a:t>
            </a:r>
            <a:r>
              <a:rPr lang="en-ID" sz="2400"/>
              <a:t> </a:t>
            </a:r>
            <a:r>
              <a:rPr lang="en-ID" sz="2400" err="1"/>
              <a:t>kegunaannya</a:t>
            </a:r>
            <a:r>
              <a:rPr lang="en-ID" sz="2400"/>
              <a:t> </a:t>
            </a:r>
            <a:r>
              <a:rPr lang="en-ID" sz="2400" err="1"/>
              <a:t>adalah</a:t>
            </a:r>
            <a:r>
              <a:rPr lang="en-ID" sz="2400"/>
              <a:t> </a:t>
            </a:r>
            <a:r>
              <a:rPr lang="en-ID" sz="2400" err="1"/>
              <a:t>sebagai</a:t>
            </a:r>
            <a:r>
              <a:rPr lang="en-ID" sz="2400"/>
              <a:t> </a:t>
            </a:r>
            <a:r>
              <a:rPr lang="en-ID" sz="2400" err="1"/>
              <a:t>berikut</a:t>
            </a:r>
            <a:r>
              <a:rPr lang="en-ID" sz="2400"/>
              <a:t>:</a:t>
            </a:r>
          </a:p>
          <a:p>
            <a:pPr>
              <a:lnSpc>
                <a:spcPct val="100000"/>
              </a:lnSpc>
            </a:pPr>
            <a:endParaRPr lang="en-ID" sz="24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8EC92E-A01F-45C2-8A2A-4949B0C4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01" y="3660614"/>
            <a:ext cx="9978595" cy="26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1EDF430-C0B7-4EA5-80C2-6DCDC2C6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id-ID" sz="4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THREE.Circle</a:t>
            </a:r>
            <a:endParaRPr lang="id-ID" sz="460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08D2326-EF21-4A70-9418-F3C0DF79F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2" y="2982561"/>
            <a:ext cx="6827995" cy="4031133"/>
          </a:xfrm>
        </p:spPr>
        <p:txBody>
          <a:bodyPr anchor="ctr">
            <a:normAutofit/>
          </a:bodyPr>
          <a:lstStyle/>
          <a:p>
            <a:pPr indent="-305435">
              <a:lnSpc>
                <a:spcPct val="100000"/>
              </a:lnSpc>
            </a:pP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Objek 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Circle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dapat digunakan untuk  membuat lingkaran yang memiliki 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segment-segment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yang ada 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didalamnya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sebagai berikut untuk  mendeklarasikan variabel 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Circle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:</a:t>
            </a:r>
          </a:p>
          <a:p>
            <a:pPr indent="-305435">
              <a:lnSpc>
                <a:spcPct val="100000"/>
              </a:lnSpc>
            </a:pP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new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THREE.CircleGeometry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(Radius, 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Segments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ThetaStart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ThetaLength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);</a:t>
            </a:r>
          </a:p>
          <a:p>
            <a:pPr indent="-305435">
              <a:lnSpc>
                <a:spcPct val="100000"/>
              </a:lnSpc>
            </a:pP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Pada 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default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apabila dikosongkan parameter 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thetastart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akan berawal dari 0 dan untuk 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thetalength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akan 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berdefault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2 * PI yaitu lingkaran penuh.</a:t>
            </a:r>
          </a:p>
          <a:p>
            <a:pPr indent="-305435">
              <a:lnSpc>
                <a:spcPct val="100000"/>
              </a:lnSpc>
            </a:pP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Apabila ingin menggunakan radian atau derajat bisa menggunakan </a:t>
            </a:r>
            <a:r>
              <a:rPr lang="id-ID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function</a:t>
            </a:r>
            <a:r>
              <a:rPr lang="id-ID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disamping :</a:t>
            </a:r>
          </a:p>
          <a:p>
            <a:pPr indent="-305435">
              <a:lnSpc>
                <a:spcPct val="100000"/>
              </a:lnSpc>
            </a:pPr>
            <a:endParaRPr lang="id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37465" indent="0">
              <a:lnSpc>
                <a:spcPct val="100000"/>
              </a:lnSpc>
              <a:buNone/>
            </a:pPr>
            <a:endParaRPr lang="id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>
              <a:lnSpc>
                <a:spcPct val="100000"/>
              </a:lnSpc>
            </a:pPr>
            <a:endParaRPr lang="id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>
              <a:lnSpc>
                <a:spcPct val="100000"/>
              </a:lnSpc>
            </a:pPr>
            <a:endParaRPr lang="id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>
              <a:lnSpc>
                <a:spcPct val="100000"/>
              </a:lnSpc>
            </a:pPr>
            <a:endParaRPr lang="id-ID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Gambar 4" descr="Sebuah gambar berisi payung, aksesori, hujan&#10;&#10;Deskripsi yang dihasilkan dengan keyakinan sangat tinggi">
            <a:extLst>
              <a:ext uri="{FF2B5EF4-FFF2-40B4-BE49-F238E27FC236}">
                <a16:creationId xmlns:a16="http://schemas.microsoft.com/office/drawing/2014/main" id="{93E9A78A-DED8-4279-A05C-881F46196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87" r="712" b="11960"/>
          <a:stretch/>
        </p:blipFill>
        <p:spPr>
          <a:xfrm>
            <a:off x="8362008" y="643467"/>
            <a:ext cx="2673118" cy="2624667"/>
          </a:xfrm>
          <a:prstGeom prst="rect">
            <a:avLst/>
          </a:prstGeom>
        </p:spPr>
      </p:pic>
      <p:pic>
        <p:nvPicPr>
          <p:cNvPr id="5" name="Gambar 5" descr="Sebuah gambar berisi burung, meja&#10;&#10;Deskripsi yang dihasilkan dengan keyakinan sangat tinggi">
            <a:extLst>
              <a:ext uri="{FF2B5EF4-FFF2-40B4-BE49-F238E27FC236}">
                <a16:creationId xmlns:a16="http://schemas.microsoft.com/office/drawing/2014/main" id="{5BFDC51D-BBE1-4B37-B550-59DFBDEA6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4023463"/>
            <a:ext cx="3699934" cy="17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7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01B1DF7-31AB-4851-8E9E-112C9A25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26" y="345053"/>
            <a:ext cx="11593425" cy="6139762"/>
          </a:xfrm>
        </p:spPr>
        <p:txBody>
          <a:bodyPr anchor="ctr">
            <a:normAutofit/>
          </a:bodyPr>
          <a:lstStyle/>
          <a:p>
            <a:pPr indent="-305435"/>
            <a:r>
              <a:rPr lang="id-ID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Parameternya memiliki kegunaan dapat dilihat dibawah</a:t>
            </a:r>
            <a:endParaRPr lang="id-ID" sz="23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id-ID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id-ID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id-ID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id-ID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id-ID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id-ID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id-ID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id-ID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id-ID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id-ID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Gambar 7" descr="Sebuah gambar berisi cuplikan layar&#10;&#10;Deskripsi yang dihasilkan dengan keyakinan sangat tinggi">
            <a:extLst>
              <a:ext uri="{FF2B5EF4-FFF2-40B4-BE49-F238E27FC236}">
                <a16:creationId xmlns:a16="http://schemas.microsoft.com/office/drawing/2014/main" id="{52F9D71A-484C-401B-AF67-55134B64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47" y="1061102"/>
            <a:ext cx="9513276" cy="543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4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3B6A-E607-4BF5-BE08-E35F1DEA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762000"/>
          </a:xfrm>
        </p:spPr>
        <p:txBody>
          <a:bodyPr>
            <a:normAutofit/>
          </a:bodyPr>
          <a:lstStyle/>
          <a:p>
            <a:pPr algn="l"/>
            <a:r>
              <a:rPr lang="en-GB" sz="2800" err="1"/>
              <a:t>THREE.RingGeometry</a:t>
            </a:r>
            <a:endParaRPr lang="en-ID" sz="28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88AD-B9A7-4385-8785-481754AF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99" y="1405466"/>
            <a:ext cx="10377397" cy="2255147"/>
          </a:xfrm>
        </p:spPr>
        <p:txBody>
          <a:bodyPr anchor="ctr">
            <a:normAutofit lnSpcReduction="10000"/>
          </a:bodyPr>
          <a:lstStyle/>
          <a:p>
            <a:pPr indent="-305435">
              <a:lnSpc>
                <a:spcPct val="100000"/>
              </a:lnSpc>
            </a:pPr>
            <a:r>
              <a:rPr lang="en-GB" sz="2400" err="1"/>
              <a:t>Dengan</a:t>
            </a:r>
            <a:r>
              <a:rPr lang="en-GB" sz="2400"/>
              <a:t> </a:t>
            </a:r>
            <a:r>
              <a:rPr lang="en-GB" sz="2400" err="1"/>
              <a:t>objek</a:t>
            </a:r>
            <a:r>
              <a:rPr lang="en-GB" sz="2400"/>
              <a:t> </a:t>
            </a:r>
            <a:r>
              <a:rPr lang="en-GB" sz="2400" err="1"/>
              <a:t>RingGeometry</a:t>
            </a:r>
            <a:r>
              <a:rPr lang="en-GB" sz="2400"/>
              <a:t> </a:t>
            </a:r>
            <a:r>
              <a:rPr lang="en-GB" sz="2400" err="1"/>
              <a:t>kita</a:t>
            </a:r>
            <a:r>
              <a:rPr lang="en-GB" sz="2400"/>
              <a:t> </a:t>
            </a:r>
            <a:r>
              <a:rPr lang="en-GB" sz="2400" err="1"/>
              <a:t>bisa</a:t>
            </a:r>
            <a:r>
              <a:rPr lang="en-GB" sz="2400"/>
              <a:t> </a:t>
            </a:r>
            <a:r>
              <a:rPr lang="en-GB" sz="2400" err="1"/>
              <a:t>membuat</a:t>
            </a:r>
            <a:r>
              <a:rPr lang="en-GB" sz="2400"/>
              <a:t> </a:t>
            </a:r>
            <a:r>
              <a:rPr lang="en-GB" sz="2400" err="1"/>
              <a:t>objek</a:t>
            </a:r>
            <a:r>
              <a:rPr lang="en-GB" sz="2400"/>
              <a:t> 2D yang </a:t>
            </a:r>
            <a:r>
              <a:rPr lang="en-GB" sz="2400" err="1"/>
              <a:t>tidak</a:t>
            </a:r>
            <a:r>
              <a:rPr lang="en-GB" sz="2400"/>
              <a:t> </a:t>
            </a:r>
            <a:r>
              <a:rPr lang="en-GB" sz="2400" err="1"/>
              <a:t>hanya</a:t>
            </a:r>
            <a:r>
              <a:rPr lang="en-GB" sz="2400"/>
              <a:t> </a:t>
            </a:r>
            <a:r>
              <a:rPr lang="en-GB" sz="2400" err="1"/>
              <a:t>menyerupai</a:t>
            </a:r>
            <a:r>
              <a:rPr lang="en-GB" sz="2400"/>
              <a:t> </a:t>
            </a:r>
            <a:r>
              <a:rPr lang="en-GB" sz="2400" err="1"/>
              <a:t>THREE.Circle</a:t>
            </a:r>
            <a:r>
              <a:rPr lang="en-GB" sz="2400"/>
              <a:t> Geometry, </a:t>
            </a:r>
            <a:r>
              <a:rPr lang="en-GB" sz="2400" err="1"/>
              <a:t>tapi</a:t>
            </a:r>
            <a:r>
              <a:rPr lang="en-GB" sz="2400"/>
              <a:t> juga </a:t>
            </a:r>
            <a:r>
              <a:rPr lang="en-GB" sz="2400" err="1"/>
              <a:t>membuat</a:t>
            </a:r>
            <a:r>
              <a:rPr lang="en-GB" sz="2400"/>
              <a:t> </a:t>
            </a:r>
            <a:r>
              <a:rPr lang="en-GB" sz="2400" err="1"/>
              <a:t>lubang</a:t>
            </a:r>
            <a:r>
              <a:rPr lang="en-GB" sz="2400"/>
              <a:t> di </a:t>
            </a:r>
            <a:r>
              <a:rPr lang="en-GB" sz="2400" err="1"/>
              <a:t>tengahnya</a:t>
            </a:r>
            <a:r>
              <a:rPr lang="en-GB" sz="2400"/>
              <a:t>. </a:t>
            </a:r>
            <a:r>
              <a:rPr lang="en-GB" sz="2400" err="1"/>
              <a:t>Untuk</a:t>
            </a:r>
            <a:r>
              <a:rPr lang="en-GB" sz="2400"/>
              <a:t> </a:t>
            </a:r>
            <a:r>
              <a:rPr lang="en-GB" sz="2400" err="1"/>
              <a:t>membuat</a:t>
            </a:r>
            <a:r>
              <a:rPr lang="en-GB" sz="2400"/>
              <a:t> </a:t>
            </a:r>
            <a:r>
              <a:rPr lang="en-GB" sz="2400" err="1"/>
              <a:t>geometri</a:t>
            </a:r>
            <a:r>
              <a:rPr lang="en-GB" sz="2400"/>
              <a:t> </a:t>
            </a:r>
            <a:r>
              <a:rPr lang="en-GB" sz="2400" err="1"/>
              <a:t>ini</a:t>
            </a:r>
            <a:r>
              <a:rPr lang="en-GB" sz="2400"/>
              <a:t> </a:t>
            </a:r>
            <a:r>
              <a:rPr lang="en-GB" sz="2400" err="1"/>
              <a:t>digunakan</a:t>
            </a:r>
            <a:r>
              <a:rPr lang="en-GB" sz="2400"/>
              <a:t> </a:t>
            </a:r>
            <a:r>
              <a:rPr lang="en-GB" sz="2400" err="1"/>
              <a:t>kode</a:t>
            </a:r>
            <a:r>
              <a:rPr lang="en-GB" sz="2400"/>
              <a:t> </a:t>
            </a:r>
            <a:r>
              <a:rPr lang="en-GB" sz="2400" err="1"/>
              <a:t>sebagai</a:t>
            </a:r>
            <a:r>
              <a:rPr lang="en-GB" sz="2400"/>
              <a:t> </a:t>
            </a:r>
            <a:r>
              <a:rPr lang="en-GB" sz="2400" err="1"/>
              <a:t>berikut</a:t>
            </a:r>
            <a:r>
              <a:rPr lang="en-GB" sz="2400"/>
              <a:t>:</a:t>
            </a:r>
            <a:endParaRPr lang="en-US"/>
          </a:p>
          <a:p>
            <a:pPr indent="-305435">
              <a:lnSpc>
                <a:spcPct val="100000"/>
              </a:lnSpc>
            </a:pPr>
            <a:r>
              <a:rPr lang="en-GB" sz="2400"/>
              <a:t> Var ring = new </a:t>
            </a:r>
            <a:r>
              <a:rPr lang="en-GB" sz="2400" err="1"/>
              <a:t>THREE.RingGeometry</a:t>
            </a:r>
            <a:r>
              <a:rPr lang="en-GB" sz="2400"/>
              <a:t>();</a:t>
            </a:r>
            <a:endParaRPr lang="en-GB" sz="24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ID" sz="2400"/>
              <a:t>Parameter tersebut masing-masing kegunaannya adalah sebagai berikut:</a:t>
            </a:r>
            <a:endParaRPr lang="en-ID" sz="24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endParaRPr lang="en-ID" sz="24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3A81CB-488E-4719-A6AB-838D0901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4" y="3661215"/>
            <a:ext cx="6460272" cy="2146815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F2FFEC-8849-47E3-9170-FEC97CF5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132" y="3667891"/>
            <a:ext cx="5150004" cy="23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3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3B6A-E607-4BF5-BE08-E35F1DEA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GB" sz="2200"/>
              <a:t>THREE.ShapeGeometry</a:t>
            </a:r>
            <a:endParaRPr lang="en-ID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88AD-B9A7-4385-8785-481754AF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pPr indent="-305435">
              <a:lnSpc>
                <a:spcPct val="100000"/>
              </a:lnSpc>
            </a:pPr>
            <a:r>
              <a:rPr lang="en-GB" sz="1400" err="1"/>
              <a:t>THREE.ShapeGeometry</a:t>
            </a:r>
            <a:r>
              <a:rPr lang="en-GB" sz="1400"/>
              <a:t> </a:t>
            </a:r>
            <a:r>
              <a:rPr lang="en-GB" sz="1400" err="1"/>
              <a:t>digunakan</a:t>
            </a:r>
            <a:r>
              <a:rPr lang="en-GB" sz="1400"/>
              <a:t> </a:t>
            </a:r>
            <a:r>
              <a:rPr lang="en-GB" sz="1400" err="1"/>
              <a:t>ketika</a:t>
            </a:r>
            <a:r>
              <a:rPr lang="en-GB" sz="1400"/>
              <a:t> </a:t>
            </a:r>
            <a:r>
              <a:rPr lang="en-GB" sz="1400" err="1"/>
              <a:t>kita</a:t>
            </a:r>
            <a:r>
              <a:rPr lang="en-GB" sz="1400"/>
              <a:t> </a:t>
            </a:r>
            <a:r>
              <a:rPr lang="en-GB" sz="1400" err="1"/>
              <a:t>ingin</a:t>
            </a:r>
            <a:r>
              <a:rPr lang="en-GB" sz="1400"/>
              <a:t> </a:t>
            </a:r>
            <a:r>
              <a:rPr lang="en-GB" sz="1400" err="1"/>
              <a:t>membuat</a:t>
            </a:r>
            <a:r>
              <a:rPr lang="en-GB" sz="1400"/>
              <a:t> shape custom. </a:t>
            </a:r>
            <a:r>
              <a:rPr lang="en-GB" sz="1400" err="1"/>
              <a:t>Dalam</a:t>
            </a:r>
            <a:r>
              <a:rPr lang="en-GB" sz="1400"/>
              <a:t> </a:t>
            </a:r>
            <a:r>
              <a:rPr lang="en-GB" sz="1400" err="1"/>
              <a:t>THREE.ShapeGeometry</a:t>
            </a:r>
            <a:r>
              <a:rPr lang="en-GB" sz="1400"/>
              <a:t> </a:t>
            </a:r>
            <a:r>
              <a:rPr lang="en-GB" sz="1400" err="1"/>
              <a:t>terdapat</a:t>
            </a:r>
            <a:r>
              <a:rPr lang="en-GB" sz="1400"/>
              <a:t> </a:t>
            </a:r>
            <a:r>
              <a:rPr lang="en-GB" sz="1400" err="1"/>
              <a:t>beberapa</a:t>
            </a:r>
            <a:r>
              <a:rPr lang="en-GB" sz="1400"/>
              <a:t> </a:t>
            </a:r>
            <a:r>
              <a:rPr lang="en-GB" sz="1400" err="1"/>
              <a:t>fungsi</a:t>
            </a:r>
            <a:r>
              <a:rPr lang="en-GB" sz="1400"/>
              <a:t> </a:t>
            </a:r>
            <a:r>
              <a:rPr lang="en-GB" sz="1400" err="1"/>
              <a:t>untuk</a:t>
            </a:r>
            <a:r>
              <a:rPr lang="en-GB" sz="1400"/>
              <a:t> </a:t>
            </a:r>
            <a:r>
              <a:rPr lang="en-GB" sz="1400" err="1"/>
              <a:t>membuat</a:t>
            </a:r>
            <a:r>
              <a:rPr lang="en-GB" sz="1400"/>
              <a:t> shape </a:t>
            </a:r>
            <a:r>
              <a:rPr lang="en-GB" sz="1400" err="1"/>
              <a:t>sesuai</a:t>
            </a:r>
            <a:r>
              <a:rPr lang="en-GB" sz="1400"/>
              <a:t> </a:t>
            </a:r>
            <a:r>
              <a:rPr lang="en-GB" sz="1400" err="1"/>
              <a:t>dengan</a:t>
            </a:r>
            <a:r>
              <a:rPr lang="en-GB" sz="1400"/>
              <a:t> </a:t>
            </a:r>
            <a:r>
              <a:rPr lang="en-GB" sz="1400" err="1"/>
              <a:t>keinginan</a:t>
            </a:r>
            <a:r>
              <a:rPr lang="en-GB" sz="1400"/>
              <a:t> </a:t>
            </a:r>
            <a:r>
              <a:rPr lang="en-GB" sz="1400" err="1"/>
              <a:t>kita</a:t>
            </a:r>
            <a:r>
              <a:rPr lang="en-GB" sz="1400"/>
              <a:t>. </a:t>
            </a:r>
            <a:endParaRPr lang="en-US" sz="1400"/>
          </a:p>
          <a:p>
            <a:pPr indent="-305435">
              <a:lnSpc>
                <a:spcPct val="100000"/>
              </a:lnSpc>
            </a:pP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Sebagai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contoh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untuk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membuat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shape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seperti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gambar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di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samping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maka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kita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perlu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membuat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THREE.Shape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terlebih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GB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dahulu</a:t>
            </a:r>
            <a:r>
              <a:rPr lang="en-GB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ID" sz="14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endParaRPr lang="en-ID" sz="14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C6C3CD-5DB7-4273-8325-918C9840A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809243"/>
            <a:ext cx="5676236" cy="30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41E3E-433A-4BF0-B06E-68A52FA4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GB" sz="3000" err="1"/>
              <a:t>THREE.Shape</a:t>
            </a:r>
            <a:endParaRPr lang="en-ID" sz="3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1C5614-4B92-4BC3-833D-EA6198D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47152"/>
            <a:ext cx="3929137" cy="3798047"/>
          </a:xfrm>
        </p:spPr>
        <p:txBody>
          <a:bodyPr>
            <a:normAutofit fontScale="92500"/>
          </a:bodyPr>
          <a:lstStyle/>
          <a:p>
            <a:r>
              <a:rPr lang="en-US" sz="2000" err="1"/>
              <a:t>Fungsi</a:t>
            </a:r>
            <a:r>
              <a:rPr lang="en-US" sz="2000"/>
              <a:t> </a:t>
            </a:r>
            <a:r>
              <a:rPr lang="en-US" sz="2000" err="1"/>
              <a:t>ini</a:t>
            </a:r>
            <a:r>
              <a:rPr lang="en-US" sz="2000"/>
              <a:t> </a:t>
            </a:r>
            <a:r>
              <a:rPr lang="en-US" sz="2000" err="1"/>
              <a:t>berjalan</a:t>
            </a:r>
            <a:r>
              <a:rPr lang="en-US" sz="2000"/>
              <a:t> </a:t>
            </a:r>
            <a:r>
              <a:rPr lang="en-US" sz="2000" err="1"/>
              <a:t>sebagai</a:t>
            </a:r>
            <a:r>
              <a:rPr lang="en-US" sz="2000"/>
              <a:t> </a:t>
            </a:r>
            <a:r>
              <a:rPr lang="en-US" sz="2000" err="1"/>
              <a:t>berikut</a:t>
            </a:r>
            <a:r>
              <a:rPr lang="en-US" sz="2000"/>
              <a:t>:</a:t>
            </a:r>
          </a:p>
          <a:p>
            <a:r>
              <a:rPr lang="en-US" sz="2000" err="1"/>
              <a:t>Membuat</a:t>
            </a:r>
            <a:r>
              <a:rPr lang="en-US" sz="2000"/>
              <a:t> basic shape </a:t>
            </a:r>
            <a:r>
              <a:rPr lang="en-US" sz="2000" err="1"/>
              <a:t>dengan</a:t>
            </a:r>
            <a:r>
              <a:rPr lang="en-US" sz="2000"/>
              <a:t> </a:t>
            </a:r>
            <a:r>
              <a:rPr lang="en-US" sz="2000" err="1"/>
              <a:t>THREE.Shape</a:t>
            </a:r>
            <a:endParaRPr lang="en-US" sz="2000"/>
          </a:p>
          <a:p>
            <a:r>
              <a:rPr lang="en-US" sz="2000" err="1"/>
              <a:t>Menentukan</a:t>
            </a:r>
            <a:r>
              <a:rPr lang="en-US" sz="2000"/>
              <a:t> </a:t>
            </a:r>
            <a:r>
              <a:rPr lang="en-US" sz="2000" err="1"/>
              <a:t>titik</a:t>
            </a:r>
            <a:r>
              <a:rPr lang="en-US" sz="2000"/>
              <a:t> </a:t>
            </a:r>
            <a:r>
              <a:rPr lang="en-US" sz="2000" err="1"/>
              <a:t>awal</a:t>
            </a:r>
            <a:endParaRPr lang="en-US" sz="2000"/>
          </a:p>
          <a:p>
            <a:r>
              <a:rPr lang="en-US" sz="2000" err="1"/>
              <a:t>Membuat</a:t>
            </a:r>
            <a:r>
              <a:rPr lang="en-US" sz="2000"/>
              <a:t> </a:t>
            </a:r>
            <a:r>
              <a:rPr lang="en-US" sz="2000" err="1"/>
              <a:t>garis</a:t>
            </a:r>
            <a:r>
              <a:rPr lang="en-US" sz="2000"/>
              <a:t> </a:t>
            </a:r>
            <a:r>
              <a:rPr lang="en-US" sz="2000" err="1"/>
              <a:t>bedasarkan</a:t>
            </a:r>
            <a:r>
              <a:rPr lang="en-US" sz="2000"/>
              <a:t> </a:t>
            </a:r>
            <a:r>
              <a:rPr lang="en-US" sz="2000" err="1"/>
              <a:t>titik</a:t>
            </a:r>
            <a:r>
              <a:rPr lang="en-US" sz="2000"/>
              <a:t> yang </a:t>
            </a:r>
            <a:r>
              <a:rPr lang="en-US" sz="2000" err="1"/>
              <a:t>sudah</a:t>
            </a:r>
            <a:r>
              <a:rPr lang="en-US" sz="2000"/>
              <a:t> </a:t>
            </a:r>
            <a:r>
              <a:rPr lang="en-US" sz="2000" err="1"/>
              <a:t>ditentukan</a:t>
            </a:r>
            <a:endParaRPr lang="en-US" sz="2000"/>
          </a:p>
          <a:p>
            <a:r>
              <a:rPr lang="en-US" sz="2000"/>
              <a:t>Di </a:t>
            </a:r>
            <a:r>
              <a:rPr lang="en-US" sz="2000" err="1"/>
              <a:t>titik</a:t>
            </a:r>
            <a:r>
              <a:rPr lang="en-US" sz="2000"/>
              <a:t> paling </a:t>
            </a:r>
            <a:r>
              <a:rPr lang="en-US" sz="2000" err="1"/>
              <a:t>atas</a:t>
            </a:r>
            <a:r>
              <a:rPr lang="en-US" sz="2000"/>
              <a:t> pada </a:t>
            </a:r>
            <a:r>
              <a:rPr lang="en-US" sz="2000" err="1"/>
              <a:t>garis</a:t>
            </a:r>
            <a:r>
              <a:rPr lang="en-US" sz="2000"/>
              <a:t>, </a:t>
            </a:r>
            <a:r>
              <a:rPr lang="en-US" sz="2000" err="1"/>
              <a:t>membuat</a:t>
            </a:r>
            <a:r>
              <a:rPr lang="en-US" sz="2000"/>
              <a:t> </a:t>
            </a:r>
            <a:r>
              <a:rPr lang="en-US" sz="2000" err="1"/>
              <a:t>kurva</a:t>
            </a:r>
            <a:r>
              <a:rPr lang="en-US" sz="2000"/>
              <a:t> </a:t>
            </a:r>
            <a:r>
              <a:rPr lang="en-US" sz="2000" err="1"/>
              <a:t>ke</a:t>
            </a:r>
            <a:r>
              <a:rPr lang="en-US" sz="2000"/>
              <a:t> </a:t>
            </a:r>
            <a:r>
              <a:rPr lang="en-US" sz="2000" err="1"/>
              <a:t>kanan</a:t>
            </a:r>
            <a:endParaRPr lang="en-US" sz="2000"/>
          </a:p>
          <a:p>
            <a:r>
              <a:rPr lang="en-US" sz="2000" err="1"/>
              <a:t>Membuat</a:t>
            </a:r>
            <a:r>
              <a:rPr lang="en-US" sz="2000"/>
              <a:t> spline </a:t>
            </a:r>
            <a:r>
              <a:rPr lang="en-US" sz="2000" err="1"/>
              <a:t>kearah</a:t>
            </a:r>
            <a:r>
              <a:rPr lang="en-US" sz="2000"/>
              <a:t> </a:t>
            </a:r>
            <a:r>
              <a:rPr lang="en-US" sz="2000" err="1"/>
              <a:t>bawah</a:t>
            </a:r>
            <a:endParaRPr lang="en-US" sz="2000"/>
          </a:p>
          <a:p>
            <a:endParaRPr lang="en-US" sz="200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C7098-F18F-4CEC-9ADC-71E86A74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914" y="643466"/>
            <a:ext cx="5556052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82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241"/>
      </a:dk2>
      <a:lt2>
        <a:srgbClr val="E2E3E8"/>
      </a:lt2>
      <a:accent1>
        <a:srgbClr val="C77449"/>
      </a:accent1>
      <a:accent2>
        <a:srgbClr val="B59637"/>
      </a:accent2>
      <a:accent3>
        <a:srgbClr val="97A93E"/>
      </a:accent3>
      <a:accent4>
        <a:srgbClr val="378EB5"/>
      </a:accent4>
      <a:accent5>
        <a:srgbClr val="496BC7"/>
      </a:accent5>
      <a:accent6>
        <a:srgbClr val="5D4DBD"/>
      </a:accent6>
      <a:hlink>
        <a:srgbClr val="5D77C9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SlateVTI</vt:lpstr>
      <vt:lpstr>Bekerja Dengan Geometri</vt:lpstr>
      <vt:lpstr>Two-dimensional geometries</vt:lpstr>
      <vt:lpstr>PowerPoint Presentation</vt:lpstr>
      <vt:lpstr>THREE.PlaneGeometry</vt:lpstr>
      <vt:lpstr>THREE.Circle</vt:lpstr>
      <vt:lpstr>PowerPoint Presentation</vt:lpstr>
      <vt:lpstr>THREE.RingGeometry</vt:lpstr>
      <vt:lpstr>THREE.ShapeGeometry</vt:lpstr>
      <vt:lpstr>THREE.Shape</vt:lpstr>
      <vt:lpstr>THREE.Shape</vt:lpstr>
      <vt:lpstr>THREE.Shape</vt:lpstr>
      <vt:lpstr>Properties THREE.Shape</vt:lpstr>
      <vt:lpstr>PowerPoint Presentation</vt:lpstr>
      <vt:lpstr>PowerPoint Presentation</vt:lpstr>
      <vt:lpstr>PowerPoint Presentation</vt:lpstr>
      <vt:lpstr>PowerPoint Presentation</vt:lpstr>
      <vt:lpstr>createPointsGeometry atau createSpacedPointsGeometry</vt:lpstr>
      <vt:lpstr>Three-dimensional geometries</vt:lpstr>
      <vt:lpstr>THREE.BoxGeometry</vt:lpstr>
      <vt:lpstr>THREE.SphereGeometry</vt:lpstr>
      <vt:lpstr>PowerPoint Presentation</vt:lpstr>
      <vt:lpstr>THREE.CylinderGeometry</vt:lpstr>
      <vt:lpstr>THREE.TorusGeometry</vt:lpstr>
      <vt:lpstr>THREE.TorusKnotGeometry</vt:lpstr>
      <vt:lpstr>THREE.PolyhedronGeometry</vt:lpstr>
      <vt:lpstr>THREE.PolyhedronGeometry lanjutan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Bekerja Dengan Geometri</dc:title>
  <dc:creator>Bastian Farandy</dc:creator>
  <cp:revision>19</cp:revision>
  <dcterms:created xsi:type="dcterms:W3CDTF">2019-11-06T13:37:16Z</dcterms:created>
  <dcterms:modified xsi:type="dcterms:W3CDTF">2019-11-06T16:29:02Z</dcterms:modified>
</cp:coreProperties>
</file>