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1E94-4B2F-4EBC-B23B-8078AD5E4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Tekstur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61172-640E-4337-9D38-0B3F4C4EE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Ombrenk</a:t>
            </a:r>
            <a:r>
              <a:rPr lang="en-US" dirty="0"/>
              <a:t> </a:t>
            </a:r>
            <a:r>
              <a:rPr lang="en-US" dirty="0" err="1"/>
              <a:t>Nugas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964D-2C14-4269-9AE7-7A6F5246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7F8F-97BA-414B-8949-2456D20D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Teknik  </a:t>
            </a:r>
            <a:r>
              <a:rPr lang="en-US" dirty="0" err="1"/>
              <a:t>pencahayaan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yang </a:t>
            </a:r>
            <a:r>
              <a:rPr lang="en-US" dirty="0" err="1"/>
              <a:t>reflektif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yang </a:t>
            </a:r>
            <a:r>
              <a:rPr lang="en-US" dirty="0" err="1"/>
              <a:t>dikomputasi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3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7069-627F-43EE-A052-5F6A1E80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Environment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F670-60A4-4FAC-ACC9-B0512E77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D384-43F9-47CE-94D5-0CDD346B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B48B-2E20-4A2F-B33F-3A78F38E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pencahayaan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84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B289-3DBA-4C92-B629-4D09D7A5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0348-ECCB-4C42-910C-C6723A1B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susunan</a:t>
            </a:r>
            <a:r>
              <a:rPr lang="en-US" dirty="0"/>
              <a:t>/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; </a:t>
            </a:r>
            <a:r>
              <a:rPr lang="en-US" dirty="0" err="1"/>
              <a:t>jalinan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penyatuan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kain</a:t>
            </a:r>
            <a:r>
              <a:rPr lang="en-US" dirty="0"/>
              <a:t>,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); (KBBI)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D664-F527-47A3-B168-D1E2F5F7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Tekstur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881E-3D12-413A-8543-FB53B82B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pada </a:t>
            </a:r>
            <a:r>
              <a:rPr lang="en-US" dirty="0" err="1"/>
              <a:t>geometri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C5951-5585-4424-96FA-AE3D6764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47" y="3269331"/>
            <a:ext cx="6257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37E1-D69A-48FF-8E5A-996BC8D5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0159-3DEA-4AC2-82CD-858738E5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Bump mapping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mapping yang </a:t>
            </a:r>
            <a:r>
              <a:rPr lang="en-US" dirty="0" err="1"/>
              <a:t>berfokus</a:t>
            </a:r>
            <a:r>
              <a:rPr lang="en-US" dirty="0"/>
              <a:t> pada  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dan </a:t>
            </a:r>
            <a:r>
              <a:rPr lang="en-US" dirty="0" err="1"/>
              <a:t>unik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40FB-F475-4575-9C57-7608EB6F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Bump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6E00-DDC4-4E74-9BEB-3DEE1082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bump map pada </a:t>
            </a:r>
            <a:r>
              <a:rPr lang="en-US" dirty="0" err="1"/>
              <a:t>geometri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ED13B-C9D9-4B55-B04D-A6BD3EF3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89" y="3454649"/>
            <a:ext cx="5781675" cy="88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5AF2D-BE34-4C18-8F0A-6EAE69AB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89" y="2729160"/>
            <a:ext cx="44767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75D61-B66F-4306-9166-D82FB07E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289" y="4570663"/>
            <a:ext cx="26574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4429-99AA-4CC9-8FF0-AF76E9B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0124-7BD3-43C3-92E7-E06A7C76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map </a:t>
            </a:r>
            <a:r>
              <a:rPr lang="en-US" dirty="0" err="1"/>
              <a:t>adalah</a:t>
            </a:r>
            <a:r>
              <a:rPr lang="en-US" dirty="0"/>
              <a:t> Teknik </a:t>
            </a:r>
            <a:r>
              <a:rPr lang="en-US" dirty="0" err="1"/>
              <a:t>pengondisian</a:t>
            </a:r>
            <a:r>
              <a:rPr lang="en-US" dirty="0"/>
              <a:t>/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geometri</a:t>
            </a:r>
            <a:r>
              <a:rPr lang="en-US" dirty="0"/>
              <a:t>, normal map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bump map. </a:t>
            </a:r>
          </a:p>
        </p:txBody>
      </p:sp>
    </p:spTree>
    <p:extLst>
      <p:ext uri="{BB962C8B-B14F-4D97-AF65-F5344CB8AC3E}">
        <p14:creationId xmlns:p14="http://schemas.microsoft.com/office/powerpoint/2010/main" val="280912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B7E0-6FD6-40BE-9CDE-A5782E2C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Normal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CF47-C3C7-4A28-815D-2792AA1E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Normal Map pada </a:t>
            </a:r>
            <a:r>
              <a:rPr lang="en-US" dirty="0" err="1"/>
              <a:t>geometri</a:t>
            </a:r>
            <a:r>
              <a:rPr lang="en-US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562F6-D5EB-476E-B4CC-6517E6DE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37" y="2933700"/>
            <a:ext cx="44767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F193F-37EC-4E79-A511-77DE083F2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37" y="4331164"/>
            <a:ext cx="3057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6785B-A2F8-41E7-8FC1-2E5034441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437" y="3751957"/>
            <a:ext cx="63436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4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7867-E0AF-43A8-B41A-E1E4821F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A3DE-80A2-4338-AD3D-42811DC6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pencahayaan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pada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peduli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permukaannya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02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C745-013C-4A23-B740-E725F12C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Specular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A56E-3389-43C9-BE6F-9CE5FFED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specular pada </a:t>
            </a:r>
            <a:r>
              <a:rPr lang="en-US" dirty="0" err="1"/>
              <a:t>geometri</a:t>
            </a:r>
            <a:r>
              <a:rPr lang="en-US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BE31D-1EFC-4FE9-8A51-4F10C394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51" y="3381378"/>
            <a:ext cx="5980948" cy="27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F7BCD-960A-4755-A27D-8EA881F3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51" y="3924300"/>
            <a:ext cx="4069038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86F12-BD82-4576-AAF1-8270F687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51" y="2679040"/>
            <a:ext cx="4476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5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199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Bekerja Dengan Tekstur</vt:lpstr>
      <vt:lpstr>Tekstur</vt:lpstr>
      <vt:lpstr>Loading Tekstur</vt:lpstr>
      <vt:lpstr>Bump Map</vt:lpstr>
      <vt:lpstr>Loading Bump Map</vt:lpstr>
      <vt:lpstr>Normal Map</vt:lpstr>
      <vt:lpstr>Loading Normal Map</vt:lpstr>
      <vt:lpstr>Specular</vt:lpstr>
      <vt:lpstr>Loading Specular</vt:lpstr>
      <vt:lpstr>Environment Map</vt:lpstr>
      <vt:lpstr>Loading Environment Map</vt:lpstr>
      <vt:lpstr>Light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Bekerja Dengan Tekstur</dc:title>
  <dc:creator>Husni Ridhart</dc:creator>
  <cp:lastModifiedBy>Husni Ridhart</cp:lastModifiedBy>
  <cp:revision>8</cp:revision>
  <dcterms:created xsi:type="dcterms:W3CDTF">2019-11-21T14:34:30Z</dcterms:created>
  <dcterms:modified xsi:type="dcterms:W3CDTF">2019-11-21T19:13:02Z</dcterms:modified>
</cp:coreProperties>
</file>