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sldIdLst>
    <p:sldId id="256" r:id="rId2"/>
    <p:sldId id="263" r:id="rId3"/>
    <p:sldId id="264" r:id="rId4"/>
    <p:sldId id="265" r:id="rId5"/>
    <p:sldId id="257" r:id="rId6"/>
    <p:sldId id="258" r:id="rId7"/>
    <p:sldId id="266" r:id="rId8"/>
    <p:sldId id="259" r:id="rId9"/>
    <p:sldId id="260" r:id="rId10"/>
    <p:sldId id="261" r:id="rId11"/>
    <p:sldId id="262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630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29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8491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12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7476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98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893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241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177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695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537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274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Particles, Sprites, and the Point Cloud</a:t>
            </a:r>
            <a:endParaRPr lang="id-ID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3" y="5020057"/>
            <a:ext cx="7034362" cy="1452824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id-ID" dirty="0"/>
              <a:t>Patrick Sungk</a:t>
            </a:r>
            <a:r>
              <a:rPr lang="en-US" dirty="0"/>
              <a:t>h</a:t>
            </a:r>
            <a:r>
              <a:rPr lang="id-ID" dirty="0"/>
              <a:t>arisma				05111740000041</a:t>
            </a:r>
          </a:p>
          <a:p>
            <a:pPr algn="l"/>
            <a:r>
              <a:rPr lang="id-ID" dirty="0"/>
              <a:t>Jonathan Alphabert S				05111740000053</a:t>
            </a:r>
          </a:p>
          <a:p>
            <a:pPr algn="l"/>
            <a:r>
              <a:rPr lang="id-ID" dirty="0"/>
              <a:t>Fandi Pranata Jaya				05111740000056</a:t>
            </a:r>
          </a:p>
          <a:p>
            <a:pPr algn="l"/>
            <a:r>
              <a:rPr lang="id-ID" dirty="0"/>
              <a:t>Octavianus Giovanni 				05111740000113</a:t>
            </a:r>
          </a:p>
        </p:txBody>
      </p:sp>
    </p:spTree>
    <p:extLst>
      <p:ext uri="{BB962C8B-B14F-4D97-AF65-F5344CB8AC3E}">
        <p14:creationId xmlns:p14="http://schemas.microsoft.com/office/powerpoint/2010/main" val="935160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Multiple Texture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particle system </a:t>
            </a:r>
            <a:r>
              <a:rPr lang="en-US" dirty="0" err="1"/>
              <a:t>untuk</a:t>
            </a:r>
            <a:r>
              <a:rPr lang="en-US" dirty="0"/>
              <a:t> load   texture yang </a:t>
            </a:r>
            <a:r>
              <a:rPr lang="en-US" dirty="0" err="1"/>
              <a:t>berbeda</a:t>
            </a:r>
            <a:endParaRPr lang="en-US" dirty="0"/>
          </a:p>
          <a:p>
            <a:pPr marL="402336" lvl="1" indent="0">
              <a:buNone/>
            </a:pPr>
            <a:r>
              <a:rPr lang="en-US" dirty="0" err="1"/>
              <a:t>var</a:t>
            </a:r>
            <a:r>
              <a:rPr lang="en-US" dirty="0"/>
              <a:t> texture1 = </a:t>
            </a:r>
            <a:r>
              <a:rPr lang="en-US" dirty="0" err="1"/>
              <a:t>THREE.ImageUtils.loadTexture</a:t>
            </a:r>
            <a:r>
              <a:rPr lang="en-US" dirty="0"/>
              <a:t>("…");</a:t>
            </a:r>
          </a:p>
          <a:p>
            <a:pPr marL="402336" lvl="1" indent="0">
              <a:buNone/>
            </a:pPr>
            <a:r>
              <a:rPr lang="en-US" dirty="0" err="1"/>
              <a:t>var</a:t>
            </a:r>
            <a:r>
              <a:rPr lang="en-US" dirty="0"/>
              <a:t> texture2 = </a:t>
            </a:r>
            <a:r>
              <a:rPr lang="en-US" dirty="0" err="1"/>
              <a:t>THREE.ImageUtils.loadTexture</a:t>
            </a:r>
            <a:r>
              <a:rPr lang="en-US" dirty="0"/>
              <a:t>(“…");</a:t>
            </a:r>
          </a:p>
          <a:p>
            <a:pPr marL="402336" lvl="1" indent="0">
              <a:buNone/>
            </a:pPr>
            <a:r>
              <a:rPr lang="en-US" dirty="0"/>
              <a:t>.</a:t>
            </a:r>
          </a:p>
          <a:p>
            <a:pPr marL="402336" lvl="1" indent="0">
              <a:buNone/>
            </a:pPr>
            <a:r>
              <a:rPr lang="en-US" dirty="0"/>
              <a:t>.</a:t>
            </a:r>
          </a:p>
          <a:p>
            <a:pPr marL="402336" lvl="1" indent="0">
              <a:buNone/>
            </a:pPr>
            <a:r>
              <a:rPr lang="en-US" dirty="0" err="1"/>
              <a:t>scene.add</a:t>
            </a:r>
            <a:r>
              <a:rPr lang="en-US" dirty="0"/>
              <a:t>(</a:t>
            </a:r>
            <a:r>
              <a:rPr lang="en-US" dirty="0" err="1"/>
              <a:t>createPointCloud</a:t>
            </a:r>
            <a:r>
              <a:rPr lang="en-US" dirty="0"/>
              <a:t>("system1", texture1, size, transparent, opacity, </a:t>
            </a:r>
            <a:r>
              <a:rPr lang="en-US" dirty="0" err="1"/>
              <a:t>sizeAttenuation</a:t>
            </a:r>
            <a:r>
              <a:rPr lang="en-US" dirty="0"/>
              <a:t>, color));</a:t>
            </a:r>
          </a:p>
          <a:p>
            <a:pPr marL="402336" lvl="1" indent="0">
              <a:buNone/>
            </a:pPr>
            <a:r>
              <a:rPr lang="en-US" dirty="0" err="1"/>
              <a:t>scene.add</a:t>
            </a:r>
            <a:r>
              <a:rPr lang="en-US" dirty="0"/>
              <a:t>(</a:t>
            </a:r>
            <a:r>
              <a:rPr lang="en-US" dirty="0" err="1"/>
              <a:t>createPointCloud</a:t>
            </a:r>
            <a:r>
              <a:rPr lang="en-US" dirty="0"/>
              <a:t>("system2", texture2, size, transparent, opacity, </a:t>
            </a:r>
            <a:r>
              <a:rPr lang="en-US" dirty="0" err="1"/>
              <a:t>sizeAttenuation</a:t>
            </a:r>
            <a:r>
              <a:rPr lang="en-US" dirty="0"/>
              <a:t>, color));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Meskipun</a:t>
            </a:r>
            <a:r>
              <a:rPr lang="en-US" dirty="0"/>
              <a:t> bisa load </a:t>
            </a:r>
            <a:r>
              <a:rPr lang="en-US" dirty="0" err="1"/>
              <a:t>beberapa</a:t>
            </a:r>
            <a:r>
              <a:rPr lang="en-US" dirty="0"/>
              <a:t> texture, tidak </a:t>
            </a:r>
            <a:r>
              <a:rPr lang="en-US" dirty="0" err="1"/>
              <a:t>efisien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texturenya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Jika</a:t>
            </a:r>
            <a:r>
              <a:rPr lang="en-US" dirty="0"/>
              <a:t> particle </a:t>
            </a:r>
            <a:r>
              <a:rPr lang="en-US" dirty="0" err="1"/>
              <a:t>sedikit</a:t>
            </a:r>
            <a:r>
              <a:rPr lang="en-US" dirty="0"/>
              <a:t> dan style texture </a:t>
            </a:r>
            <a:r>
              <a:rPr lang="en-US" dirty="0" err="1"/>
              <a:t>banyak</a:t>
            </a:r>
            <a:r>
              <a:rPr lang="en-US" dirty="0"/>
              <a:t>, lebih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THREE.sprite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763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Creating THREE.</a:t>
            </a:r>
            <a:br>
              <a:rPr lang="id-ID" sz="3600" dirty="0"/>
            </a:br>
            <a:r>
              <a:rPr lang="en-US" sz="3600" dirty="0" err="1"/>
              <a:t>PointCloud</a:t>
            </a:r>
            <a:r>
              <a:rPr lang="en-US" sz="3600" dirty="0"/>
              <a:t> from an advanced geometry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THREE.PointCloud merender setiap partikel berdasarkan dari geometri yang telah disediakan. Sehingga dengan demikian kita dapat menggunakan complex geometri dengan THREE.PointCloud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032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5D281-D5F8-4B0E-AC2C-1E9CF2E6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2940380"/>
            <a:ext cx="9296400" cy="977240"/>
          </a:xfrm>
        </p:spPr>
        <p:txBody>
          <a:bodyPr/>
          <a:lstStyle/>
          <a:p>
            <a:r>
              <a:rPr lang="en-US" dirty="0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10993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4E6F0-6D4D-4480-B5E7-17E249364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838" y="559678"/>
            <a:ext cx="3978068" cy="4952492"/>
          </a:xfrm>
        </p:spPr>
        <p:txBody>
          <a:bodyPr>
            <a:normAutofit/>
          </a:bodyPr>
          <a:lstStyle/>
          <a:p>
            <a:r>
              <a:rPr lang="en-US" sz="36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A46F2-B24C-4B68-B14B-7B2680A69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Sprite: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2 </a:t>
            </a:r>
            <a:r>
              <a:rPr lang="en-US" dirty="0" err="1"/>
              <a:t>dimensi</a:t>
            </a:r>
            <a:r>
              <a:rPr lang="en-US" dirty="0"/>
              <a:t> yang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menghadap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kamera</a:t>
            </a:r>
            <a:r>
              <a:rPr lang="en-US" dirty="0"/>
              <a:t>.</a:t>
            </a:r>
          </a:p>
          <a:p>
            <a:r>
              <a:rPr lang="en-US" dirty="0"/>
              <a:t>Particle: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sprite, </a:t>
            </a:r>
            <a:r>
              <a:rPr lang="en-US" dirty="0" err="1"/>
              <a:t>penyebutan</a:t>
            </a:r>
            <a:r>
              <a:rPr lang="en-US" dirty="0"/>
              <a:t> di </a:t>
            </a:r>
            <a:r>
              <a:rPr lang="en-US" dirty="0" err="1"/>
              <a:t>versi</a:t>
            </a:r>
            <a:r>
              <a:rPr lang="en-US" dirty="0"/>
              <a:t> lama THREE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/>
              <a:t>Point Cloud: Kumpulan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particle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31421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072F0-B4E1-44EE-A81E-3B92598A2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2" y="559678"/>
            <a:ext cx="3833904" cy="4952492"/>
          </a:xfrm>
        </p:spPr>
        <p:txBody>
          <a:bodyPr>
            <a:normAutofit/>
          </a:bodyPr>
          <a:lstStyle/>
          <a:p>
            <a:r>
              <a:rPr lang="en-US" sz="3600" dirty="0"/>
              <a:t>Point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4BCF9-72A3-4356-857C-FA045E84B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Konstruktornya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2 parameter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geometri</a:t>
            </a:r>
            <a:r>
              <a:rPr lang="en-US" dirty="0"/>
              <a:t> dan material </a:t>
            </a:r>
            <a:r>
              <a:rPr lang="en-US" dirty="0" err="1"/>
              <a:t>dengan</a:t>
            </a:r>
            <a:r>
              <a:rPr lang="en-US" dirty="0"/>
              <a:t> syntax:</a:t>
            </a:r>
          </a:p>
          <a:p>
            <a:pPr lvl="1"/>
            <a:r>
              <a:rPr lang="en-US" dirty="0"/>
              <a:t>var cloud = new </a:t>
            </a:r>
            <a:r>
              <a:rPr lang="en-US" dirty="0" err="1"/>
              <a:t>THREE.PointCloud</a:t>
            </a:r>
            <a:r>
              <a:rPr lang="en-US" dirty="0"/>
              <a:t>(geometry, material);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271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4D6D3-4529-4692-8E82-B8769D576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dirty="0"/>
              <a:t>Attributte THREE.</a:t>
            </a:r>
            <a:r>
              <a:rPr lang="en-US" sz="3600" dirty="0"/>
              <a:t>Point</a:t>
            </a:r>
            <a:br>
              <a:rPr lang="en-US" sz="3600" dirty="0"/>
            </a:br>
            <a:r>
              <a:rPr lang="en-US" sz="3600" dirty="0" err="1"/>
              <a:t>CloudMaterial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336CC-DBD1-4100-A672-EFEE54969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color: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partikel</a:t>
            </a:r>
            <a:r>
              <a:rPr lang="en-US" dirty="0"/>
              <a:t> di point cloud. Nilai </a:t>
            </a:r>
            <a:r>
              <a:rPr lang="en-US" dirty="0" err="1"/>
              <a:t>defaultnya</a:t>
            </a:r>
            <a:r>
              <a:rPr lang="en-US" dirty="0"/>
              <a:t> 0xFFFFFF 	</a:t>
            </a:r>
          </a:p>
          <a:p>
            <a:r>
              <a:rPr lang="en-US" dirty="0"/>
              <a:t>map: </a:t>
            </a:r>
            <a:r>
              <a:rPr lang="en-US" dirty="0" err="1"/>
              <a:t>memasang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tekstur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partikel</a:t>
            </a:r>
            <a:r>
              <a:rPr lang="en-US" dirty="0"/>
              <a:t> di point cloud</a:t>
            </a:r>
          </a:p>
          <a:p>
            <a:r>
              <a:rPr lang="en-US" dirty="0"/>
              <a:t>size: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partikel</a:t>
            </a:r>
            <a:r>
              <a:rPr lang="en-US" dirty="0"/>
              <a:t> di point cloud. Nilai </a:t>
            </a:r>
            <a:r>
              <a:rPr lang="en-US" dirty="0" err="1"/>
              <a:t>defaultnya</a:t>
            </a:r>
            <a:r>
              <a:rPr lang="en-US" dirty="0"/>
              <a:t> 1</a:t>
            </a:r>
          </a:p>
          <a:p>
            <a:r>
              <a:rPr lang="en-US" dirty="0" err="1"/>
              <a:t>sizeAnnutation</a:t>
            </a:r>
            <a:r>
              <a:rPr lang="en-US" dirty="0"/>
              <a:t>: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partikel</a:t>
            </a:r>
            <a:r>
              <a:rPr lang="en-US" dirty="0"/>
              <a:t> di point cloud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kamera</a:t>
            </a:r>
            <a:endParaRPr lang="en-US" dirty="0"/>
          </a:p>
          <a:p>
            <a:r>
              <a:rPr lang="en-US" dirty="0" err="1"/>
              <a:t>vertexColors</a:t>
            </a:r>
            <a:r>
              <a:rPr lang="en-US" dirty="0"/>
              <a:t>: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partikel</a:t>
            </a:r>
            <a:r>
              <a:rPr lang="en-US" dirty="0"/>
              <a:t> di point cloud. Nilai </a:t>
            </a:r>
            <a:r>
              <a:rPr lang="en-US" dirty="0" err="1"/>
              <a:t>defaultnya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THREE.NoColors</a:t>
            </a:r>
            <a:endParaRPr lang="en-US" dirty="0"/>
          </a:p>
          <a:p>
            <a:r>
              <a:rPr lang="en-US" dirty="0"/>
              <a:t>opacity: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ketransparan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partikel</a:t>
            </a:r>
            <a:r>
              <a:rPr lang="en-US" dirty="0"/>
              <a:t> di point cloud. Nilai </a:t>
            </a:r>
            <a:r>
              <a:rPr lang="en-US" dirty="0" err="1"/>
              <a:t>defaultnya</a:t>
            </a:r>
            <a:r>
              <a:rPr lang="en-US" dirty="0"/>
              <a:t> 1 (no opacity)</a:t>
            </a:r>
          </a:p>
          <a:p>
            <a:r>
              <a:rPr lang="en-US" dirty="0"/>
              <a:t>transparent: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partikel</a:t>
            </a:r>
            <a:r>
              <a:rPr lang="en-US" dirty="0"/>
              <a:t> di point cloud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opacity. Nilai </a:t>
            </a:r>
            <a:r>
              <a:rPr lang="en-US" dirty="0" err="1"/>
              <a:t>defaultnya</a:t>
            </a:r>
            <a:r>
              <a:rPr lang="en-US" dirty="0"/>
              <a:t> false</a:t>
            </a:r>
          </a:p>
        </p:txBody>
      </p:sp>
    </p:spTree>
    <p:extLst>
      <p:ext uri="{BB962C8B-B14F-4D97-AF65-F5344CB8AC3E}">
        <p14:creationId xmlns:p14="http://schemas.microsoft.com/office/powerpoint/2010/main" val="1063886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559678"/>
            <a:ext cx="4339874" cy="4952492"/>
          </a:xfrm>
        </p:spPr>
        <p:txBody>
          <a:bodyPr>
            <a:normAutofit/>
          </a:bodyPr>
          <a:lstStyle/>
          <a:p>
            <a:r>
              <a:rPr lang="id-ID" sz="3600" dirty="0"/>
              <a:t>THREE. CanvasRenderer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Dengan menggunakan THREE.CanvasRenderer, kita dapat menggunakan output dari HTML5 canvas sebagai texture dari sebuah partikel.</a:t>
            </a:r>
          </a:p>
        </p:txBody>
      </p:sp>
    </p:spTree>
    <p:extLst>
      <p:ext uri="{BB962C8B-B14F-4D97-AF65-F5344CB8AC3E}">
        <p14:creationId xmlns:p14="http://schemas.microsoft.com/office/powerpoint/2010/main" val="1606193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dirty="0"/>
              <a:t>Attributte material THREE.CanvasRenderer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710" y="679261"/>
            <a:ext cx="7223082" cy="6416483"/>
          </a:xfrm>
        </p:spPr>
        <p:txBody>
          <a:bodyPr/>
          <a:lstStyle/>
          <a:p>
            <a:r>
              <a:rPr lang="id-ID" dirty="0"/>
              <a:t>color		: Attribut warna dari suatu partikel</a:t>
            </a:r>
          </a:p>
          <a:p>
            <a:r>
              <a:rPr lang="id-ID" dirty="0"/>
              <a:t>program	: Fungsi yang dapat mengambil sebuah html canvas sebagai parameter</a:t>
            </a:r>
          </a:p>
          <a:p>
            <a:r>
              <a:rPr lang="id-ID" dirty="0"/>
              <a:t>opacity	: Menentukan opacity dari partikel</a:t>
            </a:r>
          </a:p>
          <a:p>
            <a:r>
              <a:rPr lang="id-ID" dirty="0"/>
              <a:t>rotation	: Properti ini dapat memutar isi dari sebuah canvas</a:t>
            </a:r>
          </a:p>
        </p:txBody>
      </p:sp>
    </p:spTree>
    <p:extLst>
      <p:ext uri="{BB962C8B-B14F-4D97-AF65-F5344CB8AC3E}">
        <p14:creationId xmlns:p14="http://schemas.microsoft.com/office/powerpoint/2010/main" val="2953476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4521C-16CE-4201-8B78-36D532031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70" y="559678"/>
            <a:ext cx="4101636" cy="4952492"/>
          </a:xfrm>
        </p:spPr>
        <p:txBody>
          <a:bodyPr>
            <a:normAutofit/>
          </a:bodyPr>
          <a:lstStyle/>
          <a:p>
            <a:r>
              <a:rPr lang="en-US" sz="3600" dirty="0"/>
              <a:t>THREE.</a:t>
            </a:r>
            <a:br>
              <a:rPr lang="en-US" sz="3600" dirty="0"/>
            </a:br>
            <a:r>
              <a:rPr lang="en-US" sz="3600" dirty="0" err="1"/>
              <a:t>WebGLRenderer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AFDE8-903D-4508-848C-DDA501CA4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Dengan menggunakan THREE.CanvasRenderer, kita dapat menggunakan output dari HTML5 canvas sebagai texture dari sebuah partikel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2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yaitu</a:t>
            </a:r>
            <a:endParaRPr lang="en-US" dirty="0"/>
          </a:p>
          <a:p>
            <a:pPr lvl="1"/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THREE.PointCloudMaterial</a:t>
            </a:r>
            <a:r>
              <a:rPr lang="en-US" dirty="0"/>
              <a:t> dan </a:t>
            </a:r>
            <a:r>
              <a:rPr lang="en-US" dirty="0" err="1"/>
              <a:t>THREE.PointCloud</a:t>
            </a:r>
            <a:endParaRPr lang="en-US" dirty="0"/>
          </a:p>
          <a:p>
            <a:pPr lvl="1"/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THREE.Sprite</a:t>
            </a:r>
            <a:r>
              <a:rPr lang="en-US" dirty="0"/>
              <a:t> dan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i="1" dirty="0"/>
              <a:t>map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THREE.SpriteMaterial</a:t>
            </a:r>
            <a:endParaRPr lang="en-US" i="1" dirty="0"/>
          </a:p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THREE.Sprite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 </a:t>
            </a:r>
            <a:r>
              <a:rPr lang="en-US" dirty="0" err="1"/>
              <a:t>partikel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performa</a:t>
            </a:r>
            <a:r>
              <a:rPr lang="en-US" dirty="0"/>
              <a:t> </a:t>
            </a:r>
            <a:r>
              <a:rPr lang="en-US" dirty="0" err="1"/>
              <a:t>turun</a:t>
            </a:r>
            <a:r>
              <a:rPr lang="en-US" dirty="0"/>
              <a:t> dan </a:t>
            </a:r>
            <a:r>
              <a:rPr lang="en-US" dirty="0" err="1"/>
              <a:t>kompleks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partikelnya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.</a:t>
            </a:r>
          </a:p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THREE.PointCloud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partikel</a:t>
            </a:r>
            <a:r>
              <a:rPr lang="en-US" dirty="0"/>
              <a:t> </a:t>
            </a:r>
            <a:r>
              <a:rPr lang="en-US" dirty="0" err="1"/>
              <a:t>sekaligus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pada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 </a:t>
            </a:r>
            <a:r>
              <a:rPr lang="en-US" dirty="0" err="1"/>
              <a:t>partikel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9656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Using Textures to Style Particles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Menggunakan</a:t>
            </a:r>
            <a:r>
              <a:rPr lang="en-US" dirty="0"/>
              <a:t> syntax:</a:t>
            </a:r>
          </a:p>
          <a:p>
            <a:pPr marL="402336" lvl="1" indent="0">
              <a:buNone/>
            </a:pPr>
            <a:r>
              <a:rPr lang="en-US" dirty="0" err="1"/>
              <a:t>var</a:t>
            </a:r>
            <a:r>
              <a:rPr lang="en-US" dirty="0"/>
              <a:t> texture = </a:t>
            </a:r>
            <a:r>
              <a:rPr lang="en-US" dirty="0" err="1"/>
              <a:t>THREE.ImageUtils.loadTexture</a:t>
            </a:r>
            <a:r>
              <a:rPr lang="en-US" dirty="0"/>
              <a:t>("…");</a:t>
            </a:r>
          </a:p>
          <a:p>
            <a:pPr marL="402336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Pada </a:t>
            </a:r>
            <a:r>
              <a:rPr lang="en-US" dirty="0" err="1"/>
              <a:t>THREE.ParticleBasicMaterial</a:t>
            </a:r>
            <a:r>
              <a:rPr lang="en-US" dirty="0"/>
              <a:t>() dapat </a:t>
            </a:r>
            <a:r>
              <a:rPr lang="en-US" dirty="0" err="1"/>
              <a:t>menggunakan</a:t>
            </a:r>
            <a:r>
              <a:rPr lang="en-US" dirty="0"/>
              <a:t> property map </a:t>
            </a:r>
            <a:r>
              <a:rPr lang="en-US" dirty="0" err="1"/>
              <a:t>untuk</a:t>
            </a:r>
            <a:r>
              <a:rPr lang="en-US" dirty="0"/>
              <a:t> assign texture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AdditiveBlending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mode blending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00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Kriteria</a:t>
            </a:r>
            <a:r>
              <a:rPr lang="en-US" sz="3600" dirty="0"/>
              <a:t> Texture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Texture </a:t>
            </a:r>
            <a:r>
              <a:rPr lang="en-US" dirty="0" err="1"/>
              <a:t>bersize</a:t>
            </a:r>
            <a:r>
              <a:rPr lang="en-US" dirty="0"/>
              <a:t> power-of-2</a:t>
            </a:r>
          </a:p>
          <a:p>
            <a:pPr>
              <a:buFontTx/>
              <a:buChar char="-"/>
            </a:pPr>
            <a:r>
              <a:rPr lang="en-US" dirty="0"/>
              <a:t>Background </a:t>
            </a:r>
            <a:r>
              <a:rPr lang="en-US" dirty="0" err="1"/>
              <a:t>hitam</a:t>
            </a:r>
            <a:r>
              <a:rPr lang="en-US" dirty="0"/>
              <a:t> agar dapat </a:t>
            </a:r>
            <a:r>
              <a:rPr lang="en-US" dirty="0" err="1"/>
              <a:t>menggunakan</a:t>
            </a:r>
            <a:r>
              <a:rPr lang="en-US" dirty="0"/>
              <a:t> additive blending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 Texture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199" y="314858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897045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237</TotalTime>
  <Words>552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Schoolbook</vt:lpstr>
      <vt:lpstr>Corbel</vt:lpstr>
      <vt:lpstr>Headlines</vt:lpstr>
      <vt:lpstr>Particles, Sprites, and the Point Cloud</vt:lpstr>
      <vt:lpstr>Introduction</vt:lpstr>
      <vt:lpstr>Point Cloud</vt:lpstr>
      <vt:lpstr>Attributte THREE.Point CloudMaterial</vt:lpstr>
      <vt:lpstr>THREE. CanvasRenderer </vt:lpstr>
      <vt:lpstr>Attributte material THREE.CanvasRenderer</vt:lpstr>
      <vt:lpstr>THREE. WebGLRenderer</vt:lpstr>
      <vt:lpstr>Using Textures to Style Particles</vt:lpstr>
      <vt:lpstr>Kriteria Texture </vt:lpstr>
      <vt:lpstr>Multiple Texture</vt:lpstr>
      <vt:lpstr>Creating THREE. PointCloud from an advanced geometry </vt:lpstr>
      <vt:lpstr>Thank You For Your Attention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Particles, Sprites, and the Point Cloud</dc:title>
  <dc:creator>JohnforJC</dc:creator>
  <cp:lastModifiedBy>Fandi Pranata Jaya</cp:lastModifiedBy>
  <cp:revision>103</cp:revision>
  <dcterms:created xsi:type="dcterms:W3CDTF">2019-12-03T13:44:41Z</dcterms:created>
  <dcterms:modified xsi:type="dcterms:W3CDTF">2019-12-04T07:53:59Z</dcterms:modified>
</cp:coreProperties>
</file>