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49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47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9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Particles, Sprites, and the Point Cloud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5020057"/>
            <a:ext cx="7034362" cy="14528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d-ID" dirty="0" smtClean="0"/>
              <a:t>Patrick </a:t>
            </a:r>
            <a:r>
              <a:rPr lang="id-ID" dirty="0" smtClean="0"/>
              <a:t>Sungk</a:t>
            </a:r>
            <a:r>
              <a:rPr lang="en-US" dirty="0" smtClean="0"/>
              <a:t>h</a:t>
            </a:r>
            <a:r>
              <a:rPr lang="id-ID" dirty="0" smtClean="0"/>
              <a:t>arisma</a:t>
            </a:r>
            <a:r>
              <a:rPr lang="id-ID" dirty="0" smtClean="0"/>
              <a:t>				05111740000041</a:t>
            </a:r>
          </a:p>
          <a:p>
            <a:pPr algn="l"/>
            <a:r>
              <a:rPr lang="id-ID" dirty="0" smtClean="0"/>
              <a:t>Jonathan Alphabert S				05111740000053</a:t>
            </a:r>
          </a:p>
          <a:p>
            <a:pPr algn="l"/>
            <a:r>
              <a:rPr lang="id-ID" dirty="0" smtClean="0"/>
              <a:t>Fandi Pranata Jaya				05111740000056</a:t>
            </a:r>
          </a:p>
          <a:p>
            <a:pPr algn="l"/>
            <a:r>
              <a:rPr lang="id-ID" dirty="0" smtClean="0"/>
              <a:t>Octavianus Giovanni 				05111740000113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51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59678"/>
            <a:ext cx="4339874" cy="4952492"/>
          </a:xfrm>
        </p:spPr>
        <p:txBody>
          <a:bodyPr>
            <a:normAutofit/>
          </a:bodyPr>
          <a:lstStyle/>
          <a:p>
            <a:r>
              <a:rPr lang="id-ID" sz="3600" b="1" dirty="0"/>
              <a:t>THREE. CanvasRenderer 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Dengan menggunakan THREE.CanvasRenderer, kita dapat menggunakan output dari HTML5 canvas sebagai texture dari sebuah partikel.</a:t>
            </a:r>
          </a:p>
        </p:txBody>
      </p:sp>
    </p:spTree>
    <p:extLst>
      <p:ext uri="{BB962C8B-B14F-4D97-AF65-F5344CB8AC3E}">
        <p14:creationId xmlns:p14="http://schemas.microsoft.com/office/powerpoint/2010/main" val="16061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Attributte material THREE.CanvasRenderer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10" y="679261"/>
            <a:ext cx="7223082" cy="6416483"/>
          </a:xfrm>
        </p:spPr>
        <p:txBody>
          <a:bodyPr/>
          <a:lstStyle/>
          <a:p>
            <a:r>
              <a:rPr lang="id-ID" dirty="0" smtClean="0"/>
              <a:t>color		: Attribut warna dari suatu partikel</a:t>
            </a:r>
          </a:p>
          <a:p>
            <a:r>
              <a:rPr lang="id-ID" dirty="0"/>
              <a:t>p</a:t>
            </a:r>
            <a:r>
              <a:rPr lang="id-ID" dirty="0" smtClean="0"/>
              <a:t>rogram	: Fungsi yang dapat mengambil sebuah html canvas sebagai parameter</a:t>
            </a:r>
          </a:p>
          <a:p>
            <a:r>
              <a:rPr lang="id-ID" dirty="0"/>
              <a:t>o</a:t>
            </a:r>
            <a:r>
              <a:rPr lang="id-ID" dirty="0" smtClean="0"/>
              <a:t>pacity	: Menentukan opacity dari partikel</a:t>
            </a:r>
          </a:p>
          <a:p>
            <a:r>
              <a:rPr lang="id-ID" dirty="0"/>
              <a:t>r</a:t>
            </a:r>
            <a:r>
              <a:rPr lang="id-ID" dirty="0" smtClean="0"/>
              <a:t>otation	: Properti ini dapat memutar isi dari sebuah canvas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34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Textures to Style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syntax:</a:t>
            </a:r>
          </a:p>
          <a:p>
            <a:pPr marL="402336" lvl="1" indent="0">
              <a:buNone/>
            </a:pP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smtClean="0"/>
              <a:t>texture</a:t>
            </a:r>
            <a:r>
              <a:rPr lang="en-US" dirty="0"/>
              <a:t> = </a:t>
            </a:r>
            <a:r>
              <a:rPr lang="en-US" dirty="0" err="1" smtClean="0"/>
              <a:t>THREE.ImageUtils.loadTexture</a:t>
            </a:r>
            <a:r>
              <a:rPr lang="en-US" dirty="0" smtClean="0"/>
              <a:t>("…");</a:t>
            </a: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Pada </a:t>
            </a:r>
            <a:r>
              <a:rPr lang="en-US" dirty="0" err="1" smtClean="0"/>
              <a:t>THREE.ParticleBasicMaterial</a:t>
            </a:r>
            <a:r>
              <a:rPr lang="en-US" dirty="0" smtClean="0"/>
              <a:t>() dapat </a:t>
            </a:r>
            <a:r>
              <a:rPr lang="en-US" dirty="0" err="1" smtClean="0"/>
              <a:t>menggunakan</a:t>
            </a:r>
            <a:r>
              <a:rPr lang="en-US" dirty="0" smtClean="0"/>
              <a:t> property map </a:t>
            </a:r>
            <a:r>
              <a:rPr lang="en-US" dirty="0" err="1" smtClean="0"/>
              <a:t>untuk</a:t>
            </a:r>
            <a:r>
              <a:rPr lang="en-US" dirty="0" smtClean="0"/>
              <a:t> assign texture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AdditiveBlending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mode blending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Texture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Texture </a:t>
            </a:r>
            <a:r>
              <a:rPr lang="en-US" dirty="0" err="1" smtClean="0"/>
              <a:t>bersize</a:t>
            </a:r>
            <a:r>
              <a:rPr lang="en-US" dirty="0" smtClean="0"/>
              <a:t> power-of-2</a:t>
            </a:r>
          </a:p>
          <a:p>
            <a:pPr>
              <a:buFontTx/>
              <a:buChar char="-"/>
            </a:pPr>
            <a:r>
              <a:rPr lang="en-US" dirty="0" smtClean="0"/>
              <a:t>Background </a:t>
            </a:r>
            <a:r>
              <a:rPr lang="en-US" dirty="0" err="1" smtClean="0"/>
              <a:t>hitam</a:t>
            </a:r>
            <a:r>
              <a:rPr lang="en-US" dirty="0" smtClean="0"/>
              <a:t> agar dapat </a:t>
            </a:r>
            <a:r>
              <a:rPr lang="en-US" dirty="0" err="1" smtClean="0"/>
              <a:t>menggunakan</a:t>
            </a:r>
            <a:r>
              <a:rPr lang="en-US" dirty="0" smtClean="0"/>
              <a:t> additive blending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Texture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314858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particle system </a:t>
            </a:r>
            <a:r>
              <a:rPr lang="en-US" dirty="0" err="1" smtClean="0"/>
              <a:t>untuk</a:t>
            </a:r>
            <a:r>
              <a:rPr lang="en-US" dirty="0" smtClean="0"/>
              <a:t> load   texture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texture1 = </a:t>
            </a:r>
            <a:r>
              <a:rPr lang="en-US" dirty="0" err="1"/>
              <a:t>THREE.ImageUtils.loadTexture</a:t>
            </a:r>
            <a:r>
              <a:rPr lang="en-US" dirty="0" smtClean="0"/>
              <a:t>("…</a:t>
            </a:r>
            <a:r>
              <a:rPr lang="en-US" dirty="0"/>
              <a:t>"</a:t>
            </a:r>
            <a:r>
              <a:rPr lang="en-US" dirty="0" smtClean="0"/>
              <a:t>);</a:t>
            </a:r>
            <a:endParaRPr lang="en-US" dirty="0"/>
          </a:p>
          <a:p>
            <a:pPr marL="402336" lvl="1" indent="0">
              <a:buNone/>
            </a:pPr>
            <a:r>
              <a:rPr lang="en-US" dirty="0" err="1" smtClean="0"/>
              <a:t>var</a:t>
            </a:r>
            <a:r>
              <a:rPr lang="en-US" dirty="0"/>
              <a:t> texture2 = </a:t>
            </a:r>
            <a:r>
              <a:rPr lang="en-US" dirty="0" err="1" smtClean="0"/>
              <a:t>THREE.ImageUtils.loadTexture</a:t>
            </a:r>
            <a:r>
              <a:rPr lang="en-US" dirty="0" smtClean="0"/>
              <a:t>(“…");</a:t>
            </a:r>
          </a:p>
          <a:p>
            <a:pPr marL="402336" lvl="1" indent="0">
              <a:buNone/>
            </a:pPr>
            <a:r>
              <a:rPr lang="en-US" dirty="0" smtClean="0"/>
              <a:t>.</a:t>
            </a:r>
          </a:p>
          <a:p>
            <a:pPr marL="402336" lvl="1" indent="0">
              <a:buNone/>
            </a:pPr>
            <a:r>
              <a:rPr lang="en-US" dirty="0" smtClean="0"/>
              <a:t>.</a:t>
            </a:r>
          </a:p>
          <a:p>
            <a:pPr marL="402336" lvl="1" indent="0">
              <a:buNone/>
            </a:pPr>
            <a:r>
              <a:rPr lang="en-US" dirty="0" err="1" smtClean="0"/>
              <a:t>scene.add</a:t>
            </a:r>
            <a:r>
              <a:rPr lang="en-US" dirty="0" smtClean="0"/>
              <a:t>(</a:t>
            </a:r>
            <a:r>
              <a:rPr lang="en-US" dirty="0" err="1" smtClean="0"/>
              <a:t>createPointCloud</a:t>
            </a:r>
            <a:r>
              <a:rPr lang="en-US" dirty="0"/>
              <a:t>("system1", texture1,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402336" lvl="1" indent="0">
              <a:buNone/>
            </a:pPr>
            <a:r>
              <a:rPr lang="en-US" dirty="0" err="1" smtClean="0"/>
              <a:t>scene.add</a:t>
            </a:r>
            <a:r>
              <a:rPr lang="en-US" dirty="0" smtClean="0"/>
              <a:t>(</a:t>
            </a:r>
            <a:r>
              <a:rPr lang="en-US" dirty="0" err="1" smtClean="0"/>
              <a:t>createPointCloud</a:t>
            </a:r>
            <a:r>
              <a:rPr lang="en-US" dirty="0"/>
              <a:t>("system2", texture2,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Meskipun</a:t>
            </a:r>
            <a:r>
              <a:rPr lang="en-US" dirty="0" smtClean="0"/>
              <a:t> bisa load </a:t>
            </a:r>
            <a:r>
              <a:rPr lang="en-US" dirty="0" err="1" smtClean="0"/>
              <a:t>beberapa</a:t>
            </a:r>
            <a:r>
              <a:rPr lang="en-US" dirty="0" smtClean="0"/>
              <a:t> texture, tidak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texturenya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particle </a:t>
            </a:r>
            <a:r>
              <a:rPr lang="en-US" dirty="0" err="1" smtClean="0"/>
              <a:t>sedikit</a:t>
            </a:r>
            <a:r>
              <a:rPr lang="en-US" dirty="0" smtClean="0"/>
              <a:t> dan style texture </a:t>
            </a:r>
            <a:r>
              <a:rPr lang="en-US" dirty="0" err="1" smtClean="0"/>
              <a:t>banyak</a:t>
            </a:r>
            <a:r>
              <a:rPr lang="en-US" dirty="0" smtClean="0"/>
              <a:t>, lebih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THREE.sprite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79</TotalTime>
  <Words>73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Particles, Sprites, and the Point Cloud</vt:lpstr>
      <vt:lpstr>THREE. CanvasRenderer </vt:lpstr>
      <vt:lpstr>Attributte material THREE.CanvasRenderer</vt:lpstr>
      <vt:lpstr>Using Textures to Style Particles</vt:lpstr>
      <vt:lpstr>Kriteria Texture </vt:lpstr>
      <vt:lpstr>Multiple Texture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Particles, Sprites, and the Point Cloud</dc:title>
  <dc:creator>JohnforJC</dc:creator>
  <cp:lastModifiedBy>Patrick Sungkharisma</cp:lastModifiedBy>
  <cp:revision>23</cp:revision>
  <dcterms:created xsi:type="dcterms:W3CDTF">2019-12-03T13:44:41Z</dcterms:created>
  <dcterms:modified xsi:type="dcterms:W3CDTF">2019-12-03T15:46:59Z</dcterms:modified>
</cp:coreProperties>
</file>