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24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84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4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Particles, Sprites, and the Point Cloud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id-ID" dirty="0" smtClean="0"/>
              <a:t>Patrick Sungkarisma				05111740000041</a:t>
            </a:r>
          </a:p>
          <a:p>
            <a:pPr algn="l"/>
            <a:r>
              <a:rPr lang="id-ID" dirty="0" smtClean="0"/>
              <a:t>Jonathan Alphabert S				05111740000053</a:t>
            </a:r>
          </a:p>
          <a:p>
            <a:pPr algn="l"/>
            <a:r>
              <a:rPr lang="id-ID" dirty="0" smtClean="0"/>
              <a:t>Fandi Pranata Jaya				05111740000056</a:t>
            </a:r>
          </a:p>
          <a:p>
            <a:pPr algn="l"/>
            <a:r>
              <a:rPr lang="id-ID" dirty="0" smtClean="0"/>
              <a:t>Octavianus Giovanni 				05111740000113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516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THREE. CanvasRenderer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Dengan menggunakan THREE.CanvasRenderer, kita dapat menggunakan output dari HTML5 canvas sebagai texture dari sebuah partikel.</a:t>
            </a:r>
          </a:p>
        </p:txBody>
      </p:sp>
    </p:spTree>
    <p:extLst>
      <p:ext uri="{BB962C8B-B14F-4D97-AF65-F5344CB8AC3E}">
        <p14:creationId xmlns:p14="http://schemas.microsoft.com/office/powerpoint/2010/main" val="16061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Attributte material THREE.CanvasRenderer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15306" cy="3880773"/>
          </a:xfrm>
        </p:spPr>
        <p:txBody>
          <a:bodyPr/>
          <a:lstStyle/>
          <a:p>
            <a:r>
              <a:rPr lang="id-ID" dirty="0" smtClean="0"/>
              <a:t>color		: Attribut warna dari suatu partikel</a:t>
            </a:r>
          </a:p>
          <a:p>
            <a:r>
              <a:rPr lang="id-ID" dirty="0"/>
              <a:t>p</a:t>
            </a:r>
            <a:r>
              <a:rPr lang="id-ID" dirty="0" smtClean="0"/>
              <a:t>rogram	: Fungsi yang dapat mengambil sebuah html canvas sebagai parameter</a:t>
            </a:r>
          </a:p>
          <a:p>
            <a:r>
              <a:rPr lang="id-ID" dirty="0"/>
              <a:t>o</a:t>
            </a:r>
            <a:r>
              <a:rPr lang="id-ID" dirty="0" smtClean="0"/>
              <a:t>pacity	: Menentukan opacity dari partikel</a:t>
            </a:r>
          </a:p>
          <a:p>
            <a:r>
              <a:rPr lang="id-ID" dirty="0"/>
              <a:t>r</a:t>
            </a:r>
            <a:r>
              <a:rPr lang="id-ID" dirty="0" smtClean="0"/>
              <a:t>otation	: Properti ini dapat memutar isi dari sebuah canvas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3476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Particles, Sprites, and the Point Cloud</vt:lpstr>
      <vt:lpstr>THREE. CanvasRenderer </vt:lpstr>
      <vt:lpstr>Attributte material THREE.CanvasRenderer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Particles, Sprites, and the Point Cloud</dc:title>
  <dc:creator>JohnforJC</dc:creator>
  <cp:lastModifiedBy>JohnforJC</cp:lastModifiedBy>
  <cp:revision>3</cp:revision>
  <dcterms:created xsi:type="dcterms:W3CDTF">2019-12-03T13:44:41Z</dcterms:created>
  <dcterms:modified xsi:type="dcterms:W3CDTF">2019-12-03T14:03:03Z</dcterms:modified>
</cp:coreProperties>
</file>