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17" autoAdjust="0"/>
    <p:restoredTop sz="94660"/>
  </p:normalViewPr>
  <p:slideViewPr>
    <p:cSldViewPr snapToGrid="0">
      <p:cViewPr>
        <p:scale>
          <a:sx n="66" d="100"/>
          <a:sy n="66" d="100"/>
        </p:scale>
        <p:origin x="169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8A1-6BAF-4E19-BBE5-A1E486718787}" type="datetimeFigureOut">
              <a:rPr lang="de-CH" smtClean="0"/>
              <a:t>10.02.2019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8F4-BE76-4CB7-881C-EA32C016CF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09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8A1-6BAF-4E19-BBE5-A1E486718787}" type="datetimeFigureOut">
              <a:rPr lang="de-CH" smtClean="0"/>
              <a:t>10.02.2019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8F4-BE76-4CB7-881C-EA32C016CF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320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8A1-6BAF-4E19-BBE5-A1E486718787}" type="datetimeFigureOut">
              <a:rPr lang="de-CH" smtClean="0"/>
              <a:t>10.02.2019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8F4-BE76-4CB7-881C-EA32C016CF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93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8A1-6BAF-4E19-BBE5-A1E486718787}" type="datetimeFigureOut">
              <a:rPr lang="de-CH" smtClean="0"/>
              <a:t>10.02.2019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8F4-BE76-4CB7-881C-EA32C016CF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462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8A1-6BAF-4E19-BBE5-A1E486718787}" type="datetimeFigureOut">
              <a:rPr lang="de-CH" smtClean="0"/>
              <a:t>10.02.2019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8F4-BE76-4CB7-881C-EA32C016CF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1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8A1-6BAF-4E19-BBE5-A1E486718787}" type="datetimeFigureOut">
              <a:rPr lang="de-CH" smtClean="0"/>
              <a:t>10.02.2019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8F4-BE76-4CB7-881C-EA32C016CF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630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8A1-6BAF-4E19-BBE5-A1E486718787}" type="datetimeFigureOut">
              <a:rPr lang="de-CH" smtClean="0"/>
              <a:t>10.02.2019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8F4-BE76-4CB7-881C-EA32C016CF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381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8A1-6BAF-4E19-BBE5-A1E486718787}" type="datetimeFigureOut">
              <a:rPr lang="de-CH" smtClean="0"/>
              <a:t>10.02.2019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8F4-BE76-4CB7-881C-EA32C016CF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996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8A1-6BAF-4E19-BBE5-A1E486718787}" type="datetimeFigureOut">
              <a:rPr lang="de-CH" smtClean="0"/>
              <a:t>10.02.2019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8F4-BE76-4CB7-881C-EA32C016CF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58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8A1-6BAF-4E19-BBE5-A1E486718787}" type="datetimeFigureOut">
              <a:rPr lang="de-CH" smtClean="0"/>
              <a:t>10.02.2019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8F4-BE76-4CB7-881C-EA32C016CF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28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8A1-6BAF-4E19-BBE5-A1E486718787}" type="datetimeFigureOut">
              <a:rPr lang="de-CH" smtClean="0"/>
              <a:t>10.02.2019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8F4-BE76-4CB7-881C-EA32C016CF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582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58A1-6BAF-4E19-BBE5-A1E486718787}" type="datetimeFigureOut">
              <a:rPr lang="de-CH" smtClean="0"/>
              <a:t>10.02.2019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D8F4-BE76-4CB7-881C-EA32C016CF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308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038701" y="618732"/>
            <a:ext cx="9504000" cy="633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2420472" y="853525"/>
            <a:ext cx="91462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4400" dirty="0" smtClean="0">
                <a:latin typeface="Roboto" panose="02000000000000000000" pitchFamily="2" charset="0"/>
                <a:ea typeface="Roboto" panose="02000000000000000000" pitchFamily="2" charset="0"/>
              </a:rPr>
              <a:t>CHRISTOPF VOGEL</a:t>
            </a:r>
            <a:endParaRPr lang="de-CH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98502" y="1697977"/>
            <a:ext cx="454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5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CHF 53.50</a:t>
            </a:r>
            <a:endParaRPr lang="de-CH" sz="5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messquadrat" hidden="1"/>
          <p:cNvSpPr/>
          <p:nvPr/>
        </p:nvSpPr>
        <p:spPr>
          <a:xfrm>
            <a:off x="2420472" y="57101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10px</a:t>
            </a:r>
            <a:endParaRPr lang="de-CH" sz="1100" dirty="0"/>
          </a:p>
        </p:txBody>
      </p:sp>
      <p:sp>
        <p:nvSpPr>
          <p:cNvPr id="15" name="Rechteck 14"/>
          <p:cNvSpPr/>
          <p:nvPr/>
        </p:nvSpPr>
        <p:spPr>
          <a:xfrm>
            <a:off x="2420472" y="1587216"/>
            <a:ext cx="691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messquadrat" hidden="1"/>
          <p:cNvSpPr/>
          <p:nvPr/>
        </p:nvSpPr>
        <p:spPr>
          <a:xfrm>
            <a:off x="8374980" y="431136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10px</a:t>
            </a:r>
            <a:endParaRPr lang="de-CH" sz="1100" dirty="0"/>
          </a:p>
        </p:txBody>
      </p:sp>
      <p:sp>
        <p:nvSpPr>
          <p:cNvPr id="18" name="messquadrat"/>
          <p:cNvSpPr/>
          <p:nvPr/>
        </p:nvSpPr>
        <p:spPr>
          <a:xfrm>
            <a:off x="6889389" y="33707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dirty="0" smtClean="0"/>
              <a:t>5</a:t>
            </a:r>
            <a:endParaRPr lang="de-CH" sz="1050" dirty="0"/>
          </a:p>
        </p:txBody>
      </p:sp>
      <p:sp>
        <p:nvSpPr>
          <p:cNvPr id="19" name="messquadrat" hidden="1"/>
          <p:cNvSpPr/>
          <p:nvPr/>
        </p:nvSpPr>
        <p:spPr>
          <a:xfrm>
            <a:off x="6162196" y="291542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10px</a:t>
            </a:r>
            <a:endParaRPr lang="de-CH" sz="1100" dirty="0"/>
          </a:p>
        </p:txBody>
      </p:sp>
      <p:sp>
        <p:nvSpPr>
          <p:cNvPr id="20" name="messquadrat"/>
          <p:cNvSpPr/>
          <p:nvPr/>
        </p:nvSpPr>
        <p:spPr>
          <a:xfrm>
            <a:off x="2420472" y="2687855"/>
            <a:ext cx="8748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messquadrat"/>
          <p:cNvSpPr/>
          <p:nvPr/>
        </p:nvSpPr>
        <p:spPr>
          <a:xfrm>
            <a:off x="7345074" y="976397"/>
            <a:ext cx="360000" cy="39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11px</a:t>
            </a:r>
            <a:endParaRPr lang="de-CH" sz="1100" dirty="0"/>
          </a:p>
        </p:txBody>
      </p:sp>
      <p:sp>
        <p:nvSpPr>
          <p:cNvPr id="24" name="Textfeld 23"/>
          <p:cNvSpPr txBox="1"/>
          <p:nvPr/>
        </p:nvSpPr>
        <p:spPr>
          <a:xfrm>
            <a:off x="2291695" y="6176317"/>
            <a:ext cx="5974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Zuletzt aktualisiert: 10.2.2019 15:40</a:t>
            </a:r>
            <a:endParaRPr lang="de-CH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255859" y="2820558"/>
            <a:ext cx="493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10.02.2019 15:40	</a:t>
            </a:r>
            <a:endParaRPr lang="de-CH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719644" y="2820558"/>
            <a:ext cx="1714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03min</a:t>
            </a:r>
            <a:endParaRPr lang="de-CH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8674948" y="2820558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01.20 </a:t>
            </a:r>
            <a:r>
              <a:rPr lang="de-CH" sz="4000" dirty="0">
                <a:latin typeface="Roboto" panose="02000000000000000000" pitchFamily="2" charset="0"/>
                <a:ea typeface="Roboto" panose="02000000000000000000" pitchFamily="2" charset="0"/>
              </a:rPr>
              <a:t>CHF</a:t>
            </a:r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479" y="1001445"/>
            <a:ext cx="1543736" cy="1548638"/>
          </a:xfrm>
          <a:prstGeom prst="rect">
            <a:avLst/>
          </a:prstGeom>
        </p:spPr>
      </p:pic>
      <p:sp>
        <p:nvSpPr>
          <p:cNvPr id="44" name="messquadrat"/>
          <p:cNvSpPr/>
          <p:nvPr/>
        </p:nvSpPr>
        <p:spPr>
          <a:xfrm>
            <a:off x="5589982" y="1913173"/>
            <a:ext cx="392604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14px</a:t>
            </a:r>
            <a:endParaRPr lang="de-CH" sz="1100" dirty="0"/>
          </a:p>
        </p:txBody>
      </p:sp>
      <p:sp>
        <p:nvSpPr>
          <p:cNvPr id="45" name="Textfeld 44"/>
          <p:cNvSpPr txBox="1"/>
          <p:nvPr/>
        </p:nvSpPr>
        <p:spPr>
          <a:xfrm>
            <a:off x="5769982" y="2199734"/>
            <a:ext cx="4174544" cy="330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CH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10.02.19 - 15.02.19</a:t>
            </a:r>
            <a:endParaRPr lang="de-CH" sz="2800" dirty="0"/>
          </a:p>
        </p:txBody>
      </p:sp>
      <p:sp>
        <p:nvSpPr>
          <p:cNvPr id="46" name="messquadrat"/>
          <p:cNvSpPr/>
          <p:nvPr/>
        </p:nvSpPr>
        <p:spPr>
          <a:xfrm>
            <a:off x="4122693" y="14116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dirty="0" smtClean="0"/>
              <a:t>5</a:t>
            </a:r>
            <a:endParaRPr lang="de-CH" sz="1050" dirty="0"/>
          </a:p>
        </p:txBody>
      </p:sp>
      <p:sp>
        <p:nvSpPr>
          <p:cNvPr id="47" name="messquadrat"/>
          <p:cNvSpPr/>
          <p:nvPr/>
        </p:nvSpPr>
        <p:spPr>
          <a:xfrm>
            <a:off x="8227609" y="2847796"/>
            <a:ext cx="540000" cy="52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15 </a:t>
            </a:r>
            <a:r>
              <a:rPr lang="de-CH" dirty="0" err="1" smtClean="0"/>
              <a:t>px</a:t>
            </a:r>
            <a:endParaRPr lang="de-CH" dirty="0"/>
          </a:p>
        </p:txBody>
      </p:sp>
      <p:sp>
        <p:nvSpPr>
          <p:cNvPr id="50" name="messquadrat"/>
          <p:cNvSpPr/>
          <p:nvPr/>
        </p:nvSpPr>
        <p:spPr>
          <a:xfrm>
            <a:off x="6286703" y="2807636"/>
            <a:ext cx="540000" cy="52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15 </a:t>
            </a:r>
            <a:r>
              <a:rPr lang="de-CH" dirty="0" err="1" smtClean="0"/>
              <a:t>px</a:t>
            </a:r>
            <a:endParaRPr lang="de-CH" dirty="0"/>
          </a:p>
        </p:txBody>
      </p:sp>
      <p:sp>
        <p:nvSpPr>
          <p:cNvPr id="51" name="messquadrat"/>
          <p:cNvSpPr/>
          <p:nvPr/>
        </p:nvSpPr>
        <p:spPr>
          <a:xfrm>
            <a:off x="8058421" y="629530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8</a:t>
            </a:r>
            <a:endParaRPr lang="de-CH" sz="1100" dirty="0"/>
          </a:p>
        </p:txBody>
      </p:sp>
      <p:sp>
        <p:nvSpPr>
          <p:cNvPr id="52" name="Textfeld 51"/>
          <p:cNvSpPr txBox="1"/>
          <p:nvPr/>
        </p:nvSpPr>
        <p:spPr>
          <a:xfrm>
            <a:off x="2258630" y="3405220"/>
            <a:ext cx="493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10.02.2019 15:40	</a:t>
            </a:r>
            <a:endParaRPr lang="de-CH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722415" y="3405220"/>
            <a:ext cx="1759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17min</a:t>
            </a:r>
            <a:endParaRPr lang="de-CH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8677719" y="3405220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21.45 </a:t>
            </a:r>
            <a:r>
              <a:rPr lang="de-CH" sz="4000" dirty="0">
                <a:latin typeface="Roboto" panose="02000000000000000000" pitchFamily="2" charset="0"/>
                <a:ea typeface="Roboto" panose="02000000000000000000" pitchFamily="2" charset="0"/>
              </a:rPr>
              <a:t>CHF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265890" y="3956759"/>
            <a:ext cx="493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10.02.2019 15:40	</a:t>
            </a:r>
            <a:endParaRPr lang="de-CH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729675" y="3956759"/>
            <a:ext cx="1704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03min</a:t>
            </a:r>
            <a:endParaRPr lang="de-CH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8684979" y="3956759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21.20 </a:t>
            </a:r>
            <a:r>
              <a:rPr lang="de-CH" sz="4000" dirty="0">
                <a:latin typeface="Roboto" panose="02000000000000000000" pitchFamily="2" charset="0"/>
                <a:ea typeface="Roboto" panose="02000000000000000000" pitchFamily="2" charset="0"/>
              </a:rPr>
              <a:t>CHF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2280406" y="4493789"/>
            <a:ext cx="493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10.02.2019 15:40	</a:t>
            </a:r>
            <a:endParaRPr lang="de-CH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6744191" y="4493789"/>
            <a:ext cx="1704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03min</a:t>
            </a:r>
            <a:endParaRPr lang="de-CH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8699495" y="4493789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21.20 </a:t>
            </a:r>
            <a:r>
              <a:rPr lang="de-CH" sz="4000" dirty="0">
                <a:latin typeface="Roboto" panose="02000000000000000000" pitchFamily="2" charset="0"/>
                <a:ea typeface="Roboto" panose="02000000000000000000" pitchFamily="2" charset="0"/>
              </a:rPr>
              <a:t>CHF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2294922" y="5038076"/>
            <a:ext cx="493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smtClean="0">
                <a:latin typeface="Roboto" panose="02000000000000000000" pitchFamily="2" charset="0"/>
                <a:ea typeface="Roboto" panose="02000000000000000000" pitchFamily="2" charset="0"/>
              </a:rPr>
              <a:t>sowie 5 weitere</a:t>
            </a:r>
            <a:endParaRPr lang="de-CH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0" name="Rechteck 79"/>
          <p:cNvSpPr/>
          <p:nvPr/>
        </p:nvSpPr>
        <p:spPr>
          <a:xfrm flipV="1">
            <a:off x="2433458" y="5867080"/>
            <a:ext cx="8784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messquadrat"/>
          <p:cNvSpPr/>
          <p:nvPr/>
        </p:nvSpPr>
        <p:spPr>
          <a:xfrm>
            <a:off x="11175586" y="255008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10</a:t>
            </a:r>
          </a:p>
          <a:p>
            <a:pPr algn="ctr"/>
            <a:r>
              <a:rPr lang="de-CH" sz="1100" dirty="0" err="1" smtClean="0"/>
              <a:t>px</a:t>
            </a:r>
            <a:endParaRPr lang="de-CH" sz="1100" dirty="0"/>
          </a:p>
        </p:txBody>
      </p:sp>
      <p:sp>
        <p:nvSpPr>
          <p:cNvPr id="41" name="messquadrat"/>
          <p:cNvSpPr/>
          <p:nvPr/>
        </p:nvSpPr>
        <p:spPr>
          <a:xfrm>
            <a:off x="10491559" y="356629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10</a:t>
            </a:r>
          </a:p>
          <a:p>
            <a:pPr algn="ctr"/>
            <a:r>
              <a:rPr lang="de-CH" sz="1100" dirty="0" err="1" smtClean="0"/>
              <a:t>px</a:t>
            </a:r>
            <a:endParaRPr lang="de-CH" sz="1100" dirty="0"/>
          </a:p>
        </p:txBody>
      </p:sp>
      <p:sp>
        <p:nvSpPr>
          <p:cNvPr id="42" name="messquadrat"/>
          <p:cNvSpPr/>
          <p:nvPr/>
        </p:nvSpPr>
        <p:spPr>
          <a:xfrm>
            <a:off x="11179318" y="291188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10</a:t>
            </a:r>
          </a:p>
          <a:p>
            <a:pPr algn="ctr"/>
            <a:r>
              <a:rPr lang="de-CH" sz="1100" dirty="0" err="1" smtClean="0"/>
              <a:t>px</a:t>
            </a:r>
            <a:endParaRPr lang="de-CH" sz="1100" dirty="0"/>
          </a:p>
        </p:txBody>
      </p:sp>
      <p:sp>
        <p:nvSpPr>
          <p:cNvPr id="48" name="messquadrat"/>
          <p:cNvSpPr/>
          <p:nvPr/>
        </p:nvSpPr>
        <p:spPr>
          <a:xfrm>
            <a:off x="2049443" y="566906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10</a:t>
            </a:r>
          </a:p>
          <a:p>
            <a:pPr algn="ctr"/>
            <a:r>
              <a:rPr lang="de-CH" sz="1100" dirty="0" err="1" smtClean="0"/>
              <a:t>px</a:t>
            </a:r>
            <a:endParaRPr lang="de-CH" sz="1100" dirty="0"/>
          </a:p>
        </p:txBody>
      </p:sp>
      <p:sp>
        <p:nvSpPr>
          <p:cNvPr id="49" name="messquadrat"/>
          <p:cNvSpPr/>
          <p:nvPr/>
        </p:nvSpPr>
        <p:spPr>
          <a:xfrm>
            <a:off x="2409443" y="657763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10</a:t>
            </a:r>
          </a:p>
          <a:p>
            <a:pPr algn="ctr"/>
            <a:r>
              <a:rPr lang="de-CH" sz="1100" dirty="0" err="1" smtClean="0"/>
              <a:t>px</a:t>
            </a:r>
            <a:endParaRPr lang="de-CH" sz="1100" dirty="0"/>
          </a:p>
        </p:txBody>
      </p:sp>
      <p:sp>
        <p:nvSpPr>
          <p:cNvPr id="55" name="messquadrat"/>
          <p:cNvSpPr/>
          <p:nvPr/>
        </p:nvSpPr>
        <p:spPr>
          <a:xfrm>
            <a:off x="8878170" y="2139528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8</a:t>
            </a:r>
            <a:endParaRPr lang="de-CH" sz="1100" dirty="0"/>
          </a:p>
        </p:txBody>
      </p:sp>
      <p:sp>
        <p:nvSpPr>
          <p:cNvPr id="56" name="messquadrat"/>
          <p:cNvSpPr/>
          <p:nvPr/>
        </p:nvSpPr>
        <p:spPr>
          <a:xfrm>
            <a:off x="2391712" y="2731102"/>
            <a:ext cx="3888000" cy="27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108px</a:t>
            </a:r>
            <a:endParaRPr lang="de-CH" dirty="0"/>
          </a:p>
        </p:txBody>
      </p:sp>
      <p:sp>
        <p:nvSpPr>
          <p:cNvPr id="57" name="messquadrat"/>
          <p:cNvSpPr/>
          <p:nvPr/>
        </p:nvSpPr>
        <p:spPr>
          <a:xfrm>
            <a:off x="6841074" y="2725265"/>
            <a:ext cx="1368000" cy="20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39px</a:t>
            </a:r>
            <a:endParaRPr lang="de-CH" dirty="0"/>
          </a:p>
        </p:txBody>
      </p:sp>
      <p:sp>
        <p:nvSpPr>
          <p:cNvPr id="58" name="messquadrat"/>
          <p:cNvSpPr/>
          <p:nvPr/>
        </p:nvSpPr>
        <p:spPr>
          <a:xfrm>
            <a:off x="8764659" y="2728578"/>
            <a:ext cx="2412000" cy="20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67</a:t>
            </a:r>
            <a:r>
              <a:rPr lang="de-CH" dirty="0" smtClean="0"/>
              <a:t>px</a:t>
            </a:r>
            <a:endParaRPr lang="de-CH" dirty="0"/>
          </a:p>
        </p:txBody>
      </p:sp>
      <p:sp>
        <p:nvSpPr>
          <p:cNvPr id="59" name="messquadrat"/>
          <p:cNvSpPr/>
          <p:nvPr/>
        </p:nvSpPr>
        <p:spPr>
          <a:xfrm>
            <a:off x="2420472" y="61148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10</a:t>
            </a:r>
          </a:p>
          <a:p>
            <a:pPr algn="ctr"/>
            <a:r>
              <a:rPr lang="de-CH" sz="1100" dirty="0" err="1" smtClean="0"/>
              <a:t>px</a:t>
            </a:r>
            <a:endParaRPr lang="de-CH" sz="1100" dirty="0"/>
          </a:p>
        </p:txBody>
      </p:sp>
      <p:sp>
        <p:nvSpPr>
          <p:cNvPr id="60" name="messquadrat"/>
          <p:cNvSpPr/>
          <p:nvPr/>
        </p:nvSpPr>
        <p:spPr>
          <a:xfrm>
            <a:off x="2423174" y="1627336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8</a:t>
            </a:r>
            <a:endParaRPr lang="de-CH" sz="1100" dirty="0"/>
          </a:p>
        </p:txBody>
      </p:sp>
      <p:sp>
        <p:nvSpPr>
          <p:cNvPr id="61" name="messquadrat"/>
          <p:cNvSpPr/>
          <p:nvPr/>
        </p:nvSpPr>
        <p:spPr>
          <a:xfrm>
            <a:off x="2445443" y="2394751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8</a:t>
            </a:r>
            <a:endParaRPr lang="de-CH" sz="1100" dirty="0"/>
          </a:p>
        </p:txBody>
      </p:sp>
      <p:sp>
        <p:nvSpPr>
          <p:cNvPr id="62" name="messquadrat"/>
          <p:cNvSpPr/>
          <p:nvPr/>
        </p:nvSpPr>
        <p:spPr>
          <a:xfrm>
            <a:off x="2435686" y="591703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10</a:t>
            </a:r>
          </a:p>
          <a:p>
            <a:pPr algn="ctr"/>
            <a:r>
              <a:rPr lang="de-CH" sz="1100" dirty="0" err="1" smtClean="0"/>
              <a:t>px</a:t>
            </a:r>
            <a:endParaRPr lang="de-CH" sz="1100" dirty="0"/>
          </a:p>
        </p:txBody>
      </p:sp>
      <p:sp>
        <p:nvSpPr>
          <p:cNvPr id="63" name="messquadrat"/>
          <p:cNvSpPr/>
          <p:nvPr/>
        </p:nvSpPr>
        <p:spPr>
          <a:xfrm>
            <a:off x="2521664" y="5579080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8</a:t>
            </a:r>
            <a:endParaRPr lang="de-CH" sz="1100" dirty="0"/>
          </a:p>
        </p:txBody>
      </p:sp>
      <p:sp>
        <p:nvSpPr>
          <p:cNvPr id="64" name="messquadrat"/>
          <p:cNvSpPr/>
          <p:nvPr/>
        </p:nvSpPr>
        <p:spPr>
          <a:xfrm>
            <a:off x="2240597" y="2731102"/>
            <a:ext cx="28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8</a:t>
            </a:r>
            <a:endParaRPr lang="de-CH" sz="1100" dirty="0"/>
          </a:p>
        </p:txBody>
      </p:sp>
      <p:sp>
        <p:nvSpPr>
          <p:cNvPr id="66" name="messquadrat"/>
          <p:cNvSpPr/>
          <p:nvPr/>
        </p:nvSpPr>
        <p:spPr>
          <a:xfrm>
            <a:off x="2344311" y="298880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10</a:t>
            </a:r>
          </a:p>
          <a:p>
            <a:pPr algn="ctr"/>
            <a:r>
              <a:rPr lang="de-CH" sz="1100" dirty="0" err="1" smtClean="0"/>
              <a:t>px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64255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51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Graf</dc:creator>
  <cp:lastModifiedBy>Stephan Graf</cp:lastModifiedBy>
  <cp:revision>12</cp:revision>
  <cp:lastPrinted>2019-02-10T18:47:18Z</cp:lastPrinted>
  <dcterms:created xsi:type="dcterms:W3CDTF">2019-02-10T13:52:48Z</dcterms:created>
  <dcterms:modified xsi:type="dcterms:W3CDTF">2019-02-10T18:47:19Z</dcterms:modified>
</cp:coreProperties>
</file>