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0DEA-B257-4FB5-8B51-847967F3C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EDDB-A9F9-400D-9D94-64171479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9F60-F818-4F0A-A8CA-9637270B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D294-638F-4C3B-8E8A-8B474E7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75F4-8F3A-431D-A928-58256B8C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48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CD7C-1731-483C-AA74-9928E2A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B3492-C076-40C9-9711-130ADD08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5AAF-8A0F-4997-9938-AF15BE9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5C30-216E-4D04-A773-63A96F7A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7689-4720-41AF-9BB2-1136919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6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FDC50-D500-4364-BD22-419FAE45E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D628-7C1C-4C51-9C5F-5FBFA974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60E7C-2CDC-4C2B-B7D0-E05D674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46E0-9CA1-4AF6-9DC4-E9072E5D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45B1-470A-4642-8FAE-250BFFA7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0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D8DC-AE77-4DF6-924A-D480C402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00F9-4721-4E33-A775-C594E56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A3DD-DB1E-49A9-91C6-BB0B1368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A940-D933-4B02-BBC5-4FE0FC7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6B56-93A4-4424-9A4E-40918AD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7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D115-757A-40C8-91D1-19EEF11F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D7C8-77AF-44C9-95B5-4231E85D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432B-376B-42F9-8725-8EEAA2FA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D834-BD98-4C70-B202-26641106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30F8-BE4C-46A5-B78D-8CD27CFF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22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F6A1-838F-499B-8D8C-7BD791AE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4C8F-350A-4CD0-990C-DBFBED5C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1ACA9-AFE4-4FA4-8C54-DD4788C4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15C45-D84A-4EF5-B913-9AB68ED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1E1-7548-49F4-A0A0-6687B306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1F29-7C2E-4CD5-9FBE-3EBFE34A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49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6414-4B88-41F4-B07A-6C1FD18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AB64-AB1B-4D12-8815-21D84090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F3A8-193B-45AD-9673-6C7EEC519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62E19-E23A-45AA-AF67-5F06EA06F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12EFD-6327-4325-A1AE-8BAA6A84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FEC4C-0FE5-4746-8F66-0AC3935E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A2000-465B-48BD-AEDF-87FC17D4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4CEDB-B3DA-42F4-B12A-32ACAB73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64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3AF3-853C-4A65-B846-5847F27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8A573-6C92-49FF-9340-228E0B5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CD722-89B0-4FB3-B3B6-1E29780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FE34-B129-4F98-B91A-FF0FE500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18C48-8F83-445B-A286-494AC30B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E053B-A694-42E4-A30B-9238BFEA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5637A-D61C-45A0-95EC-A7EB3DF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5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8933-444A-45FF-8410-24102F43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68EF-F6FE-4B95-96C8-F1447EA7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E2FA-728E-4546-A277-A99E165DD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7BF4-2C65-486D-BE38-36453A0A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A918-4803-4383-8CD5-89392B4A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A6AD-B8E3-43DB-8915-4695EBFE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71B3-8D6D-444D-B032-EAF89821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B12FA-2652-49F6-B58F-DAD83D6B3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9F5A-3C17-4E6B-8F60-8DF89735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1678-EA77-49DD-A518-C9F5AF4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96079-3B12-4F75-B936-5376E90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8F61-6376-49D6-956E-6D104E9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16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952B0-B015-493E-8FE1-B0639A1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8C57-9C04-47AC-BCA5-DCC687B5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6C8F-AFE7-437A-B386-F239EADBE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6D9D-29F3-46A3-95E4-34EE75A0E97D}" type="datetimeFigureOut">
              <a:rPr lang="pl-PL" smtClean="0"/>
              <a:t>24.11.2021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6454-8DD5-4FCA-B152-F2B9E18A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BC6F-C333-48EE-8BB5-F8E5592A1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5F36-B508-4C45-931F-D46611E909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4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D52327-63EE-4ADF-9A1B-FBD3F749F1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3338" r="1728" b="3100"/>
          <a:stretch>
            <a:fillRect/>
          </a:stretch>
        </p:blipFill>
        <p:spPr>
          <a:xfrm>
            <a:off x="1046375" y="480767"/>
            <a:ext cx="10309013" cy="52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23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E04CD-CCF8-4270-8B19-4CA48B90167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9742" r="26779" b="19353"/>
          <a:stretch>
            <a:fillRect/>
          </a:stretch>
        </p:blipFill>
        <p:spPr>
          <a:xfrm>
            <a:off x="1704697" y="537329"/>
            <a:ext cx="9202115" cy="59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Venetsianov, Feodor</dc:creator>
  <cp:lastModifiedBy>Venetsianov, Feodor</cp:lastModifiedBy>
  <cp:revision>1</cp:revision>
  <dcterms:created xsi:type="dcterms:W3CDTF">2021-11-24T22:52:14Z</dcterms:created>
  <dcterms:modified xsi:type="dcterms:W3CDTF">2021-11-24T22:52:28Z</dcterms:modified>
</cp:coreProperties>
</file>