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3"/>
  </p:normalViewPr>
  <p:slideViewPr>
    <p:cSldViewPr snapToGrid="0" snapToObjects="1">
      <p:cViewPr varScale="1">
        <p:scale>
          <a:sx n="104" d="100"/>
          <a:sy n="104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0F16EB-6C22-614D-8B07-5278582E0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42DBB4-D124-1647-A7D0-FCF575AC7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914996-CC95-CA4C-849E-8AE6CDE5D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2CD6-5858-9D49-92D6-40060A5DB557}" type="datetimeFigureOut">
              <a:rPr kumimoji="1" lang="ja-JP" altLang="en-US" smtClean="0"/>
              <a:t>2021/2/13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CF444E-F0EA-F44D-8F9C-98F93FA1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A8A2AF-7C3D-5340-82C3-AE127972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5927-CC69-D541-91E5-98F23DC0E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73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00A17B-625E-314A-A6D0-578C1FBD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A16DA4-E5D0-7B4B-A793-49364D724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53CC9D-24F7-4A42-9232-15B8C9F4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2CD6-5858-9D49-92D6-40060A5DB557}" type="datetimeFigureOut">
              <a:rPr kumimoji="1" lang="ja-JP" altLang="en-US" smtClean="0"/>
              <a:t>2021/2/13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2808EB-FC59-5040-AA89-755A049C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F7CEDF-2DC3-AC4D-A327-D4A00774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5927-CC69-D541-91E5-98F23DC0E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93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6BD2D9A-F1A8-6342-A49E-7FBA50394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3136F9-0C35-ED47-92B2-8C011127A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508344-C457-AE49-84AB-1B7950BC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2CD6-5858-9D49-92D6-40060A5DB557}" type="datetimeFigureOut">
              <a:rPr kumimoji="1" lang="ja-JP" altLang="en-US" smtClean="0"/>
              <a:t>2021/2/13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E3F759-103F-9840-9621-7FB3BC5F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B2EDDE-4A85-F74C-8403-209B5A6E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5927-CC69-D541-91E5-98F23DC0E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62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A0313B-74DC-AB43-A01A-C26991C7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D33297-9B65-924B-9AF3-1116C786C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0900DC-1744-654E-BDF1-06F998AD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2CD6-5858-9D49-92D6-40060A5DB557}" type="datetimeFigureOut">
              <a:rPr kumimoji="1" lang="ja-JP" altLang="en-US" smtClean="0"/>
              <a:t>2021/2/13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E05018-A21F-A842-AADB-1D7BFAC6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D3EEF6-271E-0A43-A027-14451F7D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5927-CC69-D541-91E5-98F23DC0E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25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76702-F977-2647-BF4E-FBE53892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5F7253-6381-654A-A4E8-DA07BF667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93895E-D8E8-B348-9A50-51574564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2CD6-5858-9D49-92D6-40060A5DB557}" type="datetimeFigureOut">
              <a:rPr kumimoji="1" lang="ja-JP" altLang="en-US" smtClean="0"/>
              <a:t>2021/2/13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6844AA-46EC-B043-8D67-327901DC3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ACDB39-47D5-7149-8791-5C1D09E9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5927-CC69-D541-91E5-98F23DC0E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73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A79318-4884-1140-9D45-4671C6DA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0B4DBF-855C-944B-81DC-9F5478B17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D22DC0-30CC-434D-86F0-46B47A108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A68B5D-73E4-C047-9D12-DE97CF6E1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2CD6-5858-9D49-92D6-40060A5DB557}" type="datetimeFigureOut">
              <a:rPr kumimoji="1" lang="ja-JP" altLang="en-US" smtClean="0"/>
              <a:t>2021/2/13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872446-61FD-3849-83D7-2FA29F18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F03F6F-FB6A-BC44-A877-69994BB9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5927-CC69-D541-91E5-98F23DC0E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39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27836E-C5AD-514E-A4F8-483C2222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18D68C-AE66-DB4B-9355-1BEDC7078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2979E5-8FB2-BD47-B612-DD8135F95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58A4793-70E7-844D-B698-397DC9CBF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29B6B6-D388-B644-B197-221342247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82EA27D-337D-BC42-A75D-E857D41C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2CD6-5858-9D49-92D6-40060A5DB557}" type="datetimeFigureOut">
              <a:rPr kumimoji="1" lang="ja-JP" altLang="en-US" smtClean="0"/>
              <a:t>2021/2/13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688B517-3058-0D41-AE08-76ADDF1E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6820A6D-D729-9E4A-B4AD-76C6F764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5927-CC69-D541-91E5-98F23DC0E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29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367CE6-C3D5-4446-8537-369457A2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B530D5D-BF21-7B40-B3ED-DFDD2AAD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2CD6-5858-9D49-92D6-40060A5DB557}" type="datetimeFigureOut">
              <a:rPr kumimoji="1" lang="ja-JP" altLang="en-US" smtClean="0"/>
              <a:t>2021/2/13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9E94AF-F20E-704D-9F08-DEF2CC74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D02C2D-EE71-E74F-BC05-EFA93E2F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5927-CC69-D541-91E5-98F23DC0E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23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4C76579-A797-6145-8E3D-98B530022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2CD6-5858-9D49-92D6-40060A5DB557}" type="datetimeFigureOut">
              <a:rPr kumimoji="1" lang="ja-JP" altLang="en-US" smtClean="0"/>
              <a:t>2021/2/13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C2C2144-7164-5C4D-861F-EBC599BA3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3B269B-F1CD-8E4D-8511-85C1E7C4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5927-CC69-D541-91E5-98F23DC0E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79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10FC5-AACC-8D4C-9BFE-1E05DA8E7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27B64F-DA48-8D48-9D8D-2B98E17D3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9E0B01-8414-2141-8599-51C89B57D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C0F820-6011-5643-9BD0-923C5D9A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2CD6-5858-9D49-92D6-40060A5DB557}" type="datetimeFigureOut">
              <a:rPr kumimoji="1" lang="ja-JP" altLang="en-US" smtClean="0"/>
              <a:t>2021/2/13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4F72F0-C616-5E41-9BBB-478E68A2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DB3F5C-55B2-0745-B032-4594C541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5927-CC69-D541-91E5-98F23DC0E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89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8D69D0-1EE2-D242-BC1F-4F67E566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7F86C5-B197-9E47-8494-2EB78B5BB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C030B6-0AB6-FE4E-93B9-F49183A36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D7A713-224D-5946-A830-96341C96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2CD6-5858-9D49-92D6-40060A5DB557}" type="datetimeFigureOut">
              <a:rPr kumimoji="1" lang="ja-JP" altLang="en-US" smtClean="0"/>
              <a:t>2021/2/13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4E8818-C267-5846-8A42-7EDD967E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5D7085-A64D-F245-B225-5AAB764BD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5927-CC69-D541-91E5-98F23DC0E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71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A5AA53-0F6C-544D-BFAC-04D01FAEF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05CFA8-E3CE-3841-9E94-A846C37F1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392C96-F323-0C44-AFE7-939F38209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C2CD6-5858-9D49-92D6-40060A5DB557}" type="datetimeFigureOut">
              <a:rPr kumimoji="1" lang="ja-JP" altLang="en-US" smtClean="0"/>
              <a:t>2021/2/13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935601-58CB-454F-9658-3AA778B55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8BFC7C-93EA-7D40-99A6-59C23E710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45927-CC69-D541-91E5-98F23DC0E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95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7670B4C-5373-6340-8B1E-84D327FB5958}"/>
              </a:ext>
            </a:extLst>
          </p:cNvPr>
          <p:cNvSpPr/>
          <p:nvPr/>
        </p:nvSpPr>
        <p:spPr>
          <a:xfrm>
            <a:off x="1578428" y="1045028"/>
            <a:ext cx="8937172" cy="4484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DBBDE99-2FF7-5341-80D8-6F8981D30E09}"/>
              </a:ext>
            </a:extLst>
          </p:cNvPr>
          <p:cNvSpPr txBox="1"/>
          <p:nvPr/>
        </p:nvSpPr>
        <p:spPr>
          <a:xfrm>
            <a:off x="1578428" y="67569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user: Anaconda</a:t>
            </a:r>
            <a:r>
              <a:rPr lang="ja-JP" altLang="en-US"/>
              <a:t>で構築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F543DBB-916E-1740-AD8A-240F6B9A2F8C}"/>
              </a:ext>
            </a:extLst>
          </p:cNvPr>
          <p:cNvSpPr/>
          <p:nvPr/>
        </p:nvSpPr>
        <p:spPr>
          <a:xfrm>
            <a:off x="2090058" y="2700538"/>
            <a:ext cx="3135086" cy="2546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D59DDFC-28E3-1A4D-B9FE-A65CD6F04090}"/>
              </a:ext>
            </a:extLst>
          </p:cNvPr>
          <p:cNvSpPr txBox="1"/>
          <p:nvPr/>
        </p:nvSpPr>
        <p:spPr>
          <a:xfrm>
            <a:off x="2090057" y="233120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virtualenv1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2EC0F1B-A5D9-F641-9664-6FBE63624409}"/>
              </a:ext>
            </a:extLst>
          </p:cNvPr>
          <p:cNvSpPr txBox="1"/>
          <p:nvPr/>
        </p:nvSpPr>
        <p:spPr>
          <a:xfrm>
            <a:off x="2090057" y="1183449"/>
            <a:ext cx="3951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version</a:t>
            </a:r>
            <a:r>
              <a:rPr kumimoji="1" lang="ja-JP" altLang="en-US"/>
              <a:t>は好きなやつ（最新でいい）</a:t>
            </a:r>
            <a:endParaRPr kumimoji="1" lang="en-US" altLang="ja-JP" dirty="0"/>
          </a:p>
          <a:p>
            <a:r>
              <a:rPr lang="en-US" altLang="ja-JP" dirty="0"/>
              <a:t>package</a:t>
            </a:r>
            <a:r>
              <a:rPr lang="ja-JP" altLang="en-US"/>
              <a:t>は最低限にする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F77B405-F3C3-4D42-9CAF-631980214D03}"/>
              </a:ext>
            </a:extLst>
          </p:cNvPr>
          <p:cNvSpPr txBox="1"/>
          <p:nvPr/>
        </p:nvSpPr>
        <p:spPr>
          <a:xfrm>
            <a:off x="2090057" y="2838959"/>
            <a:ext cx="2933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 dirty="0" err="1"/>
              <a:t>pyenv</a:t>
            </a:r>
            <a:r>
              <a:rPr lang="ja-JP" altLang="en-US"/>
              <a:t>でバージョン変更</a:t>
            </a:r>
            <a:endParaRPr lang="en-US" altLang="ja-JP" dirty="0"/>
          </a:p>
          <a:p>
            <a:r>
              <a:rPr kumimoji="1" lang="ja-JP" altLang="en-US"/>
              <a:t>・</a:t>
            </a:r>
            <a:r>
              <a:rPr kumimoji="1" lang="en-US" altLang="ja-JP" dirty="0"/>
              <a:t>poetry</a:t>
            </a:r>
            <a:r>
              <a:rPr kumimoji="1" lang="ja-JP" altLang="en-US"/>
              <a:t>でパッケージ管理</a:t>
            </a:r>
            <a:endParaRPr kumimoji="1" lang="en-US" altLang="ja-JP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8EAFC2E-75B6-F247-8DFC-920A9372E59B}"/>
              </a:ext>
            </a:extLst>
          </p:cNvPr>
          <p:cNvSpPr/>
          <p:nvPr/>
        </p:nvSpPr>
        <p:spPr>
          <a:xfrm>
            <a:off x="5535504" y="2700538"/>
            <a:ext cx="3135086" cy="2546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1EBEF4F-F599-5C40-979E-D0B7935F4D79}"/>
              </a:ext>
            </a:extLst>
          </p:cNvPr>
          <p:cNvSpPr txBox="1"/>
          <p:nvPr/>
        </p:nvSpPr>
        <p:spPr>
          <a:xfrm>
            <a:off x="5535503" y="233120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virtualenv2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0F6AB7A-720E-1045-9503-7FE762CD8533}"/>
              </a:ext>
            </a:extLst>
          </p:cNvPr>
          <p:cNvSpPr txBox="1"/>
          <p:nvPr/>
        </p:nvSpPr>
        <p:spPr>
          <a:xfrm>
            <a:off x="5535503" y="2838959"/>
            <a:ext cx="2933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 dirty="0" err="1"/>
              <a:t>pyenv</a:t>
            </a:r>
            <a:r>
              <a:rPr lang="ja-JP" altLang="en-US"/>
              <a:t>でバージョン変更</a:t>
            </a:r>
            <a:endParaRPr lang="en-US" altLang="ja-JP" dirty="0"/>
          </a:p>
          <a:p>
            <a:r>
              <a:rPr kumimoji="1" lang="ja-JP" altLang="en-US"/>
              <a:t>・</a:t>
            </a:r>
            <a:r>
              <a:rPr kumimoji="1" lang="en-US" altLang="ja-JP" dirty="0"/>
              <a:t>poetry</a:t>
            </a:r>
            <a:r>
              <a:rPr kumimoji="1" lang="ja-JP" altLang="en-US"/>
              <a:t>でパッケージ管理</a:t>
            </a:r>
            <a:endParaRPr kumimoji="1"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68EB5F8-F4E3-4340-A5E3-633B3DE9E5D6}"/>
              </a:ext>
            </a:extLst>
          </p:cNvPr>
          <p:cNvSpPr txBox="1"/>
          <p:nvPr/>
        </p:nvSpPr>
        <p:spPr>
          <a:xfrm>
            <a:off x="9154513" y="36043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B236AAE-824D-D847-956C-F6F96C016D71}"/>
              </a:ext>
            </a:extLst>
          </p:cNvPr>
          <p:cNvSpPr txBox="1"/>
          <p:nvPr/>
        </p:nvSpPr>
        <p:spPr>
          <a:xfrm>
            <a:off x="2090057" y="6084575"/>
            <a:ext cx="783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user</a:t>
            </a:r>
            <a:r>
              <a:rPr lang="ja-JP" altLang="en-US"/>
              <a:t>の</a:t>
            </a:r>
            <a:r>
              <a:rPr lang="en-US" altLang="ja-JP" dirty="0" err="1"/>
              <a:t>jupyter</a:t>
            </a:r>
            <a:r>
              <a:rPr lang="en-US" altLang="ja-JP" dirty="0"/>
              <a:t> notebook</a:t>
            </a:r>
            <a:r>
              <a:rPr lang="ja-JP" altLang="en-US"/>
              <a:t>から使用出来るように、</a:t>
            </a:r>
            <a:r>
              <a:rPr lang="en-US" altLang="ja-JP" dirty="0" err="1"/>
              <a:t>ipykernel</a:t>
            </a:r>
            <a:r>
              <a:rPr lang="ja-JP" altLang="en-US"/>
              <a:t>に追加しておく</a:t>
            </a:r>
            <a:endParaRPr kumimoji="1" lang="en-US" altLang="ja-JP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6F761C2-A54B-8F41-9875-7CEDA09E080D}"/>
              </a:ext>
            </a:extLst>
          </p:cNvPr>
          <p:cNvCxnSpPr>
            <a:cxnSpLocks/>
          </p:cNvCxnSpPr>
          <p:nvPr/>
        </p:nvCxnSpPr>
        <p:spPr>
          <a:xfrm>
            <a:off x="4106684" y="4946377"/>
            <a:ext cx="670327" cy="105643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9F0C860-75DF-CF42-A077-55958CFF65C4}"/>
              </a:ext>
            </a:extLst>
          </p:cNvPr>
          <p:cNvCxnSpPr>
            <a:cxnSpLocks/>
          </p:cNvCxnSpPr>
          <p:nvPr/>
        </p:nvCxnSpPr>
        <p:spPr>
          <a:xfrm flipH="1">
            <a:off x="6490126" y="4759581"/>
            <a:ext cx="751645" cy="124322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CAF3864-5583-8743-8621-A5428BBDE253}"/>
              </a:ext>
            </a:extLst>
          </p:cNvPr>
          <p:cNvCxnSpPr>
            <a:cxnSpLocks/>
          </p:cNvCxnSpPr>
          <p:nvPr/>
        </p:nvCxnSpPr>
        <p:spPr>
          <a:xfrm flipH="1">
            <a:off x="8670590" y="4841346"/>
            <a:ext cx="751645" cy="124322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03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60</Words>
  <Application>Microsoft Macintosh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小倉 健太郎</dc:creator>
  <cp:lastModifiedBy>小倉 健太郎</cp:lastModifiedBy>
  <cp:revision>3</cp:revision>
  <dcterms:created xsi:type="dcterms:W3CDTF">2021-02-13T07:38:33Z</dcterms:created>
  <dcterms:modified xsi:type="dcterms:W3CDTF">2021-02-13T07:46:42Z</dcterms:modified>
</cp:coreProperties>
</file>