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B34C"/>
    <a:srgbClr val="9A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4" autoAdjust="0"/>
    <p:restoredTop sz="88327" autoAdjust="0"/>
  </p:normalViewPr>
  <p:slideViewPr>
    <p:cSldViewPr>
      <p:cViewPr>
        <p:scale>
          <a:sx n="140" d="100"/>
          <a:sy n="140" d="100"/>
        </p:scale>
        <p:origin x="2752" y="632"/>
      </p:cViewPr>
      <p:guideLst>
        <p:guide orient="horz" pos="2160"/>
        <p:guide pos="2880"/>
      </p:guideLst>
    </p:cSldViewPr>
  </p:slideViewPr>
  <p:notesTextViewPr>
    <p:cViewPr>
      <p:scale>
        <a:sx n="240" d="100"/>
        <a:sy n="2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EF72-C1AD-5144-ACE3-69E8FD99CF52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0C78-EFAE-6F46-B288-5254AF34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/Clos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6825" y="2970213"/>
            <a:ext cx="4038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1185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ackground - Title only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76938" y="6553200"/>
            <a:ext cx="2709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veeva.com   </a:t>
            </a:r>
            <a:r>
              <a:rPr lang="en-US" sz="700" kern="600" dirty="0" smtClean="0">
                <a:solidFill>
                  <a:schemeClr val="bg1"/>
                </a:solidFill>
                <a:ea typeface="Arial"/>
                <a:cs typeface="Arial"/>
              </a:rPr>
              <a:t>|   </a:t>
            </a:r>
            <a:fld id="{5EF8FF89-4861-7041-A81A-2DAF78BD042A}" type="slidenum">
              <a:rPr lang="en-US" sz="700" kern="600" smtClean="0">
                <a:solidFill>
                  <a:schemeClr val="bg1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chemeClr val="bg1"/>
              </a:solidFill>
              <a:ea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26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863" y="1397000"/>
            <a:ext cx="8704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82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172200" cy="1828800"/>
          </a:xfrm>
          <a:noFill/>
        </p:spPr>
        <p:txBody>
          <a:bodyPr lIns="0" tIns="0" rIns="0" bIns="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0"/>
            <a:ext cx="4104946" cy="2743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8592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191000"/>
          </a:xfrm>
        </p:spPr>
        <p:txBody>
          <a:bodyPr anchor="t"/>
          <a:lstStyle>
            <a:lvl1pPr>
              <a:defRPr b="1">
                <a:solidFill>
                  <a:srgbClr val="F8972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0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_with Conte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2138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3461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22960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8767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597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4788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4031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8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25755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405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657600" y="2819400"/>
            <a:ext cx="3886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7546507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5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BB1F8D-2FDD-4B09-A50E-89792A18235C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81754-A252-46DF-B552-940E4060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4985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w/ Na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2116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505200" y="3352800"/>
            <a:ext cx="4648200" cy="9906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1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First/Last Name </a:t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first.last@veeva.com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Phone: 215.555.0188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4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33600" y="3124200"/>
            <a:ext cx="52578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3276600"/>
            <a:ext cx="5334000" cy="1295400"/>
          </a:xfrm>
        </p:spPr>
        <p:txBody>
          <a:bodyPr/>
          <a:lstStyle>
            <a:lvl1pPr marL="0" indent="0">
              <a:buNone/>
              <a:defRPr b="0">
                <a:solidFill>
                  <a:srgbClr val="5A7E96"/>
                </a:solidFill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First/Last Name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Email: </a:t>
            </a:r>
            <a:r>
              <a:rPr lang="en-US" dirty="0" err="1" smtClean="0">
                <a:solidFill>
                  <a:schemeClr val="accent1"/>
                </a:solidFill>
              </a:rPr>
              <a:t>first.last@veeva.com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Phone: 215.555.0188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323725"/>
            <a:ext cx="249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Thank you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24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25358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38600" y="2792664"/>
            <a:ext cx="4648200" cy="1295400"/>
          </a:xfrm>
        </p:spPr>
        <p:txBody>
          <a:bodyPr lIns="0" tIns="0" rIns="0" bIns="0" anchor="ctr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19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hea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82613" y="659447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>
              <a:ea typeface="Arial"/>
              <a:cs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38600" y="2493216"/>
            <a:ext cx="4648200" cy="990600"/>
          </a:xfrm>
        </p:spPr>
        <p:txBody>
          <a:bodyPr lIns="0" tIns="0" rIns="0" bIns="0" anchor="b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55534" y="3506544"/>
            <a:ext cx="4648200" cy="707184"/>
          </a:xfrm>
        </p:spPr>
        <p:txBody>
          <a:bodyPr lIns="0" rIns="0" anchor="t"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Subhead or date goes here – area must be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043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534150" y="43434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3657600"/>
          </a:xfrm>
        </p:spPr>
        <p:txBody>
          <a:bodyPr lIns="0" tIns="0" rIns="0" bIns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57800"/>
            <a:ext cx="5943600" cy="45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57200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673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b="0" kern="600" dirty="0" smtClean="0"/>
              <a:t>®2014 Veeva Systems –</a:t>
            </a:r>
            <a:r>
              <a:rPr lang="en-US" sz="750" b="0" kern="600" baseline="0" dirty="0" smtClean="0"/>
              <a:t> Company Confidential</a:t>
            </a:r>
            <a:r>
              <a:rPr lang="en-US" sz="750" b="0" kern="600" dirty="0" smtClean="0"/>
              <a:t> </a:t>
            </a:r>
            <a:endParaRPr lang="en-US" sz="750" b="0" kern="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76938" y="6553200"/>
            <a:ext cx="27098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veeva.com   </a:t>
            </a:r>
            <a:r>
              <a:rPr lang="en-US" sz="750" kern="600" dirty="0" smtClean="0">
                <a:solidFill>
                  <a:srgbClr val="595959"/>
                </a:solidFill>
                <a:ea typeface="Arial"/>
                <a:cs typeface="Arial"/>
              </a:rPr>
              <a:t>|   </a:t>
            </a:r>
            <a:fld id="{D8292873-8C02-8745-A080-AABD95D9BE32}" type="slidenum">
              <a:rPr lang="en-US" sz="750" kern="600" smtClean="0">
                <a:solidFill>
                  <a:srgbClr val="595959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rgbClr val="595959"/>
              </a:solidFill>
              <a:ea typeface="Arial"/>
              <a:cs typeface="Arial"/>
            </a:endParaRPr>
          </a:p>
        </p:txBody>
      </p:sp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Picture 6" descr="bristol-myers-squibb-logo.png"/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6477000"/>
            <a:ext cx="6096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5A7E96"/>
          </a:solidFill>
          <a:latin typeface="Arial" pitchFamily="34" charset="0"/>
          <a:ea typeface="Arial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24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 b="1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1pPr>
      <a:lvl2pPr marL="685800" indent="-22860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b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3pPr>
      <a:lvl4pPr marL="1600200" indent="-228600" algn="l" rtl="0" eaLnBrk="1" fontAlgn="base" hangingPunct="1">
        <a:spcBef>
          <a:spcPts val="1200"/>
        </a:spcBef>
        <a:spcAft>
          <a:spcPct val="0"/>
        </a:spcAft>
        <a:buClr>
          <a:schemeClr val="bg1">
            <a:lumMod val="75000"/>
          </a:schemeClr>
        </a:buClr>
        <a:buFont typeface="Lucida Grande"/>
        <a:buChar char="‑"/>
        <a:defRPr lang="en-US" sz="1400" kern="1200" baseline="0" dirty="0" smtClean="0">
          <a:solidFill>
            <a:srgbClr val="595959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347913" indent="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CCCCCC"/>
        </a:buClr>
        <a:buFontTx/>
        <a:buNone/>
        <a:defRPr sz="1400" i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5pPr>
      <a:lvl6pPr marL="285750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bg1">
            <a:lumMod val="65000"/>
          </a:schemeClr>
        </a:buClr>
        <a:buSzTx/>
        <a:buFontTx/>
        <a:buNone/>
        <a:tabLst/>
        <a:defRPr sz="1400" kern="1200">
          <a:solidFill>
            <a:srgbClr val="595959"/>
          </a:solidFill>
          <a:latin typeface="+mn-lt"/>
          <a:ea typeface="+mn-ea"/>
          <a:cs typeface="+mn-cs"/>
        </a:defRPr>
      </a:lvl6pPr>
      <a:lvl7pPr marL="3424238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Tx/>
        <a:buNone/>
        <a:defRPr sz="18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ts val="1200"/>
        </a:spcBef>
        <a:buFontTx/>
        <a:buNone/>
        <a:defRPr sz="1400" kern="1200" baseline="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86200" y="2590800"/>
            <a:ext cx="4419600" cy="687144"/>
          </a:xfrm>
        </p:spPr>
        <p:txBody>
          <a:bodyPr/>
          <a:lstStyle/>
          <a:p>
            <a:r>
              <a:rPr lang="en-US" sz="4400" baseline="-25000" dirty="0" smtClean="0"/>
              <a:t>Opening up Events Visibility</a:t>
            </a:r>
            <a:endParaRPr lang="en-US" sz="4400" baseline="-25000" dirty="0"/>
          </a:p>
        </p:txBody>
      </p:sp>
      <p:pic>
        <p:nvPicPr>
          <p:cNvPr id="2" name="Picture 1" descr="bristol-myers-squibb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714500"/>
            <a:ext cx="1447800" cy="1085850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4038600" y="3505200"/>
            <a:ext cx="4648200" cy="3796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None/>
              <a:defRPr sz="1400" b="0" kern="1200">
                <a:solidFill>
                  <a:schemeClr val="bg1"/>
                </a:solidFill>
                <a:latin typeface="Arial" pitchFamily="34" charset="0"/>
                <a:ea typeface="Arial"/>
                <a:cs typeface="Arial" pitchFamily="34" charset="0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b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Font typeface="Lucida Grande"/>
              <a:buChar char="‑"/>
              <a:defRPr lang="en-US" sz="1400" kern="1200" baseline="0" dirty="0" smtClean="0">
                <a:solidFill>
                  <a:srgbClr val="59595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marL="2347913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CCCC"/>
              </a:buClr>
              <a:buFontTx/>
              <a:buNone/>
              <a:defRPr sz="1400" i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5pPr>
            <a:lvl6pPr marL="2857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Tx/>
              <a:buNone/>
              <a:tabLst/>
              <a:defRPr sz="1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342423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Tx/>
              <a:buNone/>
              <a:defRPr sz="18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1200"/>
              </a:spcBef>
              <a:buFontTx/>
              <a:buNone/>
              <a:defRPr sz="14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Veeva Professional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00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b="0" dirty="0" smtClean="0"/>
              <a:t>Ability for users to see ALL Events attended by a Speaker or Audience (not just what they can see)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843899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(in order of preference)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Product Enhancement request</a:t>
            </a:r>
          </a:p>
          <a:p>
            <a:r>
              <a:rPr lang="en-US" sz="2800" dirty="0" smtClean="0"/>
              <a:t>Configuration options</a:t>
            </a:r>
          </a:p>
          <a:p>
            <a:pPr lvl="1"/>
            <a:r>
              <a:rPr lang="en-US" sz="2000" dirty="0" smtClean="0"/>
              <a:t>Sharing rule to share out all Events – extent to which we open</a:t>
            </a:r>
          </a:p>
          <a:p>
            <a:pPr lvl="2"/>
            <a:r>
              <a:rPr lang="en-US" sz="2000" dirty="0" smtClean="0"/>
              <a:t>All events within the Company level of the country</a:t>
            </a:r>
          </a:p>
          <a:p>
            <a:pPr lvl="2"/>
            <a:r>
              <a:rPr lang="en-US" sz="2000" dirty="0" smtClean="0"/>
              <a:t>WF or a Trigger to reuse FFM Sharing rules OR  Brand new set of sharing rules</a:t>
            </a:r>
          </a:p>
          <a:p>
            <a:pPr lvl="1"/>
            <a:r>
              <a:rPr lang="en-US" sz="2000" dirty="0" smtClean="0"/>
              <a:t>Restricted view for non-team members</a:t>
            </a:r>
          </a:p>
          <a:p>
            <a:pPr lvl="1"/>
            <a:r>
              <a:rPr lang="en-US" sz="2000" dirty="0" smtClean="0"/>
              <a:t>Defined Profiles may get extended view with more details; for </a:t>
            </a:r>
            <a:r>
              <a:rPr lang="en-US" sz="2000" dirty="0" err="1" smtClean="0"/>
              <a:t>eg</a:t>
            </a:r>
            <a:r>
              <a:rPr lang="en-US" sz="2000" dirty="0" smtClean="0"/>
              <a:t> Sys Admin</a:t>
            </a:r>
          </a:p>
          <a:p>
            <a:pPr lvl="1"/>
            <a:r>
              <a:rPr lang="en-US" sz="2000" dirty="0" smtClean="0"/>
              <a:t>Requires updates to current rules and re-unit testing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200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Open Up</a:t>
            </a:r>
          </a:p>
          <a:p>
            <a:pPr lvl="1"/>
            <a:r>
              <a:rPr lang="en-US" dirty="0" err="1" smtClean="0"/>
              <a:t>EM_Event</a:t>
            </a:r>
            <a:endParaRPr lang="en-US" dirty="0" smtClean="0"/>
          </a:p>
          <a:p>
            <a:pPr lvl="1"/>
            <a:r>
              <a:rPr lang="en-US" dirty="0" err="1" smtClean="0"/>
              <a:t>Med_Event</a:t>
            </a:r>
            <a:endParaRPr lang="en-US" dirty="0" smtClean="0"/>
          </a:p>
          <a:p>
            <a:pPr lvl="1"/>
            <a:r>
              <a:rPr lang="en-US" dirty="0" err="1" smtClean="0"/>
              <a:t>EM_Attendee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28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eeva New Theme">
  <a:themeElements>
    <a:clrScheme name="Veeva_20140218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600" b="1" dirty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52665</TotalTime>
  <Words>111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Lucida Grande</vt:lpstr>
      <vt:lpstr>ＭＳ Ｐゴシック</vt:lpstr>
      <vt:lpstr>Wingdings</vt:lpstr>
      <vt:lpstr>Arial</vt:lpstr>
      <vt:lpstr>Veeva New Theme</vt:lpstr>
      <vt:lpstr>Document</vt:lpstr>
      <vt:lpstr>Opening up Events Visibility</vt:lpstr>
      <vt:lpstr>Requirements</vt:lpstr>
      <vt:lpstr>Options (in order of preference)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Event and Event Attendee stubs</dc:title>
  <dc:creator>Dan Kallman</dc:creator>
  <cp:lastModifiedBy>Murugesh Naidu</cp:lastModifiedBy>
  <cp:revision>1251</cp:revision>
  <dcterms:created xsi:type="dcterms:W3CDTF">2014-12-04T19:40:58Z</dcterms:created>
  <dcterms:modified xsi:type="dcterms:W3CDTF">2017-03-27T18:43:21Z</dcterms:modified>
</cp:coreProperties>
</file>