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69" r:id="rId4"/>
    <p:sldId id="271" r:id="rId5"/>
    <p:sldId id="272" r:id="rId6"/>
    <p:sldId id="270" r:id="rId7"/>
    <p:sldId id="27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B34C"/>
    <a:srgbClr val="9A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9" autoAdjust="0"/>
    <p:restoredTop sz="88301" autoAdjust="0"/>
  </p:normalViewPr>
  <p:slideViewPr>
    <p:cSldViewPr>
      <p:cViewPr>
        <p:scale>
          <a:sx n="95" d="100"/>
          <a:sy n="95" d="100"/>
        </p:scale>
        <p:origin x="664" y="160"/>
      </p:cViewPr>
      <p:guideLst>
        <p:guide orient="horz" pos="2160"/>
        <p:guide pos="2880"/>
      </p:guideLst>
    </p:cSldViewPr>
  </p:slideViewPr>
  <p:notesTextViewPr>
    <p:cViewPr>
      <p:scale>
        <a:sx n="240" d="100"/>
        <a:sy n="2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A9F6D-F240-1B43-8879-AD65234A8024}" type="doc">
      <dgm:prSet loTypeId="urn:microsoft.com/office/officeart/2005/8/layout/hChevron3" loCatId="" qsTypeId="urn:microsoft.com/office/officeart/2005/8/quickstyle/simple3" qsCatId="simple" csTypeId="urn:microsoft.com/office/officeart/2005/8/colors/colorful5" csCatId="colorful" phldr="1"/>
      <dgm:spPr/>
    </dgm:pt>
    <dgm:pt modelId="{4CCAE1CF-A94B-6145-9C83-F40BBE238C4B}">
      <dgm:prSet phldrT="[Text]"/>
      <dgm:spPr/>
      <dgm:t>
        <a:bodyPr/>
        <a:lstStyle/>
        <a:p>
          <a:r>
            <a:rPr lang="en-US" dirty="0" smtClean="0"/>
            <a:t>In Draft</a:t>
          </a:r>
          <a:endParaRPr lang="en-US" dirty="0"/>
        </a:p>
      </dgm:t>
    </dgm:pt>
    <dgm:pt modelId="{ED4818CF-5548-9845-BB9C-01D49D18497A}" type="parTrans" cxnId="{4840DDA0-460C-7C45-A3A5-2175B03C5BE9}">
      <dgm:prSet/>
      <dgm:spPr/>
      <dgm:t>
        <a:bodyPr/>
        <a:lstStyle/>
        <a:p>
          <a:endParaRPr lang="en-US"/>
        </a:p>
      </dgm:t>
    </dgm:pt>
    <dgm:pt modelId="{19149A9A-78CB-C547-8E3C-635EF40F5C55}" type="sibTrans" cxnId="{4840DDA0-460C-7C45-A3A5-2175B03C5BE9}">
      <dgm:prSet/>
      <dgm:spPr/>
      <dgm:t>
        <a:bodyPr/>
        <a:lstStyle/>
        <a:p>
          <a:endParaRPr lang="en-US"/>
        </a:p>
      </dgm:t>
    </dgm:pt>
    <dgm:pt modelId="{A7BD8927-3E5B-1040-B44C-F4EA99D9803F}">
      <dgm:prSet phldrT="[Text]"/>
      <dgm:spPr/>
      <dgm:t>
        <a:bodyPr/>
        <a:lstStyle/>
        <a:p>
          <a:r>
            <a:rPr lang="en-US" dirty="0" smtClean="0"/>
            <a:t>In Closeout</a:t>
          </a:r>
          <a:endParaRPr lang="en-US" dirty="0"/>
        </a:p>
      </dgm:t>
    </dgm:pt>
    <dgm:pt modelId="{035681CC-B631-C443-8E80-497152E6E7AA}" type="parTrans" cxnId="{E60368CF-62A1-3848-8FBD-25439169A85F}">
      <dgm:prSet/>
      <dgm:spPr/>
      <dgm:t>
        <a:bodyPr/>
        <a:lstStyle/>
        <a:p>
          <a:endParaRPr lang="en-US"/>
        </a:p>
      </dgm:t>
    </dgm:pt>
    <dgm:pt modelId="{A2289AAA-31C7-A147-8F8C-CCDFACD9722B}" type="sibTrans" cxnId="{E60368CF-62A1-3848-8FBD-25439169A85F}">
      <dgm:prSet/>
      <dgm:spPr/>
      <dgm:t>
        <a:bodyPr/>
        <a:lstStyle/>
        <a:p>
          <a:endParaRPr lang="en-US"/>
        </a:p>
      </dgm:t>
    </dgm:pt>
    <dgm:pt modelId="{D5F295DC-4E08-8940-AFE2-53561CB09C17}">
      <dgm:prSet phldrT="[Text]"/>
      <dgm:spPr/>
      <dgm:t>
        <a:bodyPr/>
        <a:lstStyle/>
        <a:p>
          <a:r>
            <a:rPr lang="en-US" dirty="0" smtClean="0"/>
            <a:t>Archived</a:t>
          </a:r>
          <a:endParaRPr lang="en-US" dirty="0"/>
        </a:p>
      </dgm:t>
    </dgm:pt>
    <dgm:pt modelId="{349688DE-5165-1E47-A4F1-9948C230DEEF}" type="parTrans" cxnId="{BEC6A04A-C1B9-DC43-B19A-5ABBBFAAE0E1}">
      <dgm:prSet/>
      <dgm:spPr/>
      <dgm:t>
        <a:bodyPr/>
        <a:lstStyle/>
        <a:p>
          <a:endParaRPr lang="en-US"/>
        </a:p>
      </dgm:t>
    </dgm:pt>
    <dgm:pt modelId="{5D4A199E-C676-5A4A-B278-367FF5616869}" type="sibTrans" cxnId="{BEC6A04A-C1B9-DC43-B19A-5ABBBFAAE0E1}">
      <dgm:prSet/>
      <dgm:spPr/>
      <dgm:t>
        <a:bodyPr/>
        <a:lstStyle/>
        <a:p>
          <a:endParaRPr lang="en-US"/>
        </a:p>
      </dgm:t>
    </dgm:pt>
    <dgm:pt modelId="{52910DDA-7C74-C946-8443-D109904F3578}" type="pres">
      <dgm:prSet presAssocID="{73FA9F6D-F240-1B43-8879-AD65234A8024}" presName="Name0" presStyleCnt="0">
        <dgm:presLayoutVars>
          <dgm:dir/>
          <dgm:resizeHandles val="exact"/>
        </dgm:presLayoutVars>
      </dgm:prSet>
      <dgm:spPr/>
    </dgm:pt>
    <dgm:pt modelId="{11F5F852-8A64-3A42-8ECD-4F38D2F0FB68}" type="pres">
      <dgm:prSet presAssocID="{4CCAE1CF-A94B-6145-9C83-F40BBE238C4B}" presName="parTxOnly" presStyleLbl="node1" presStyleIdx="0" presStyleCnt="3">
        <dgm:presLayoutVars>
          <dgm:bulletEnabled val="1"/>
        </dgm:presLayoutVars>
      </dgm:prSet>
      <dgm:spPr/>
    </dgm:pt>
    <dgm:pt modelId="{E6A9D9ED-942D-EF42-917C-E5E6DD7A106B}" type="pres">
      <dgm:prSet presAssocID="{19149A9A-78CB-C547-8E3C-635EF40F5C55}" presName="parSpace" presStyleCnt="0"/>
      <dgm:spPr/>
    </dgm:pt>
    <dgm:pt modelId="{FC6FC9C5-0D3C-FA4A-8255-7B2D6DD22113}" type="pres">
      <dgm:prSet presAssocID="{A7BD8927-3E5B-1040-B44C-F4EA99D9803F}" presName="parTxOnly" presStyleLbl="node1" presStyleIdx="1" presStyleCnt="3">
        <dgm:presLayoutVars>
          <dgm:bulletEnabled val="1"/>
        </dgm:presLayoutVars>
      </dgm:prSet>
      <dgm:spPr/>
    </dgm:pt>
    <dgm:pt modelId="{ABA3B4D4-EC41-E24A-AA5F-64B375FC0972}" type="pres">
      <dgm:prSet presAssocID="{A2289AAA-31C7-A147-8F8C-CCDFACD9722B}" presName="parSpace" presStyleCnt="0"/>
      <dgm:spPr/>
    </dgm:pt>
    <dgm:pt modelId="{3487554A-C14A-FC4E-A359-12C068D21D7E}" type="pres">
      <dgm:prSet presAssocID="{D5F295DC-4E08-8940-AFE2-53561CB09C1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52DB3CB2-E898-6047-95A7-E249B706B9E7}" type="presOf" srcId="{D5F295DC-4E08-8940-AFE2-53561CB09C17}" destId="{3487554A-C14A-FC4E-A359-12C068D21D7E}" srcOrd="0" destOrd="0" presId="urn:microsoft.com/office/officeart/2005/8/layout/hChevron3"/>
    <dgm:cxn modelId="{4840DDA0-460C-7C45-A3A5-2175B03C5BE9}" srcId="{73FA9F6D-F240-1B43-8879-AD65234A8024}" destId="{4CCAE1CF-A94B-6145-9C83-F40BBE238C4B}" srcOrd="0" destOrd="0" parTransId="{ED4818CF-5548-9845-BB9C-01D49D18497A}" sibTransId="{19149A9A-78CB-C547-8E3C-635EF40F5C55}"/>
    <dgm:cxn modelId="{E60368CF-62A1-3848-8FBD-25439169A85F}" srcId="{73FA9F6D-F240-1B43-8879-AD65234A8024}" destId="{A7BD8927-3E5B-1040-B44C-F4EA99D9803F}" srcOrd="1" destOrd="0" parTransId="{035681CC-B631-C443-8E80-497152E6E7AA}" sibTransId="{A2289AAA-31C7-A147-8F8C-CCDFACD9722B}"/>
    <dgm:cxn modelId="{BEC6A04A-C1B9-DC43-B19A-5ABBBFAAE0E1}" srcId="{73FA9F6D-F240-1B43-8879-AD65234A8024}" destId="{D5F295DC-4E08-8940-AFE2-53561CB09C17}" srcOrd="2" destOrd="0" parTransId="{349688DE-5165-1E47-A4F1-9948C230DEEF}" sibTransId="{5D4A199E-C676-5A4A-B278-367FF5616869}"/>
    <dgm:cxn modelId="{CE1A668D-D330-134F-8732-60CA3F1CFF5F}" type="presOf" srcId="{A7BD8927-3E5B-1040-B44C-F4EA99D9803F}" destId="{FC6FC9C5-0D3C-FA4A-8255-7B2D6DD22113}" srcOrd="0" destOrd="0" presId="urn:microsoft.com/office/officeart/2005/8/layout/hChevron3"/>
    <dgm:cxn modelId="{0264D22A-C02C-784B-9795-043F56EE1EA9}" type="presOf" srcId="{73FA9F6D-F240-1B43-8879-AD65234A8024}" destId="{52910DDA-7C74-C946-8443-D109904F3578}" srcOrd="0" destOrd="0" presId="urn:microsoft.com/office/officeart/2005/8/layout/hChevron3"/>
    <dgm:cxn modelId="{B1B2A6CD-368D-7640-AB59-67BD07718F24}" type="presOf" srcId="{4CCAE1CF-A94B-6145-9C83-F40BBE238C4B}" destId="{11F5F852-8A64-3A42-8ECD-4F38D2F0FB68}" srcOrd="0" destOrd="0" presId="urn:microsoft.com/office/officeart/2005/8/layout/hChevron3"/>
    <dgm:cxn modelId="{E130A553-A152-5C4D-9A7A-48AE0DFCB1C0}" type="presParOf" srcId="{52910DDA-7C74-C946-8443-D109904F3578}" destId="{11F5F852-8A64-3A42-8ECD-4F38D2F0FB68}" srcOrd="0" destOrd="0" presId="urn:microsoft.com/office/officeart/2005/8/layout/hChevron3"/>
    <dgm:cxn modelId="{5C6D651E-7FD0-ED4D-935B-BF380BF95C8A}" type="presParOf" srcId="{52910DDA-7C74-C946-8443-D109904F3578}" destId="{E6A9D9ED-942D-EF42-917C-E5E6DD7A106B}" srcOrd="1" destOrd="0" presId="urn:microsoft.com/office/officeart/2005/8/layout/hChevron3"/>
    <dgm:cxn modelId="{02B02A2F-ACAD-C242-86C5-4A40CC4F964F}" type="presParOf" srcId="{52910DDA-7C74-C946-8443-D109904F3578}" destId="{FC6FC9C5-0D3C-FA4A-8255-7B2D6DD22113}" srcOrd="2" destOrd="0" presId="urn:microsoft.com/office/officeart/2005/8/layout/hChevron3"/>
    <dgm:cxn modelId="{9B0D0DBA-4B15-234E-941E-DF26A433B21E}" type="presParOf" srcId="{52910DDA-7C74-C946-8443-D109904F3578}" destId="{ABA3B4D4-EC41-E24A-AA5F-64B375FC0972}" srcOrd="3" destOrd="0" presId="urn:microsoft.com/office/officeart/2005/8/layout/hChevron3"/>
    <dgm:cxn modelId="{C329ED53-8AF5-B14A-842A-8CAA3D023CFE}" type="presParOf" srcId="{52910DDA-7C74-C946-8443-D109904F3578}" destId="{3487554A-C14A-FC4E-A359-12C068D21D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FA9F6D-F240-1B43-8879-AD65234A8024}" type="doc">
      <dgm:prSet loTypeId="urn:microsoft.com/office/officeart/2005/8/layout/hChevron3" loCatId="" qsTypeId="urn:microsoft.com/office/officeart/2005/8/quickstyle/simple3" qsCatId="simple" csTypeId="urn:microsoft.com/office/officeart/2005/8/colors/colorful5" csCatId="colorful" phldr="1"/>
      <dgm:spPr/>
    </dgm:pt>
    <dgm:pt modelId="{4CCAE1CF-A94B-6145-9C83-F40BBE238C4B}">
      <dgm:prSet phldrT="[Text]"/>
      <dgm:spPr/>
      <dgm:t>
        <a:bodyPr/>
        <a:lstStyle/>
        <a:p>
          <a:r>
            <a:rPr lang="en-US" dirty="0" smtClean="0"/>
            <a:t>In Draft</a:t>
          </a:r>
          <a:endParaRPr lang="en-US" dirty="0"/>
        </a:p>
      </dgm:t>
    </dgm:pt>
    <dgm:pt modelId="{ED4818CF-5548-9845-BB9C-01D49D18497A}" type="parTrans" cxnId="{4840DDA0-460C-7C45-A3A5-2175B03C5BE9}">
      <dgm:prSet/>
      <dgm:spPr/>
      <dgm:t>
        <a:bodyPr/>
        <a:lstStyle/>
        <a:p>
          <a:endParaRPr lang="en-US"/>
        </a:p>
      </dgm:t>
    </dgm:pt>
    <dgm:pt modelId="{19149A9A-78CB-C547-8E3C-635EF40F5C55}" type="sibTrans" cxnId="{4840DDA0-460C-7C45-A3A5-2175B03C5BE9}">
      <dgm:prSet/>
      <dgm:spPr/>
      <dgm:t>
        <a:bodyPr/>
        <a:lstStyle/>
        <a:p>
          <a:endParaRPr lang="en-US"/>
        </a:p>
      </dgm:t>
    </dgm:pt>
    <dgm:pt modelId="{A7BD8927-3E5B-1040-B44C-F4EA99D9803F}">
      <dgm:prSet phldrT="[Text]"/>
      <dgm:spPr/>
      <dgm:t>
        <a:bodyPr/>
        <a:lstStyle/>
        <a:p>
          <a:r>
            <a:rPr lang="en-US" dirty="0" smtClean="0"/>
            <a:t>Pending</a:t>
          </a:r>
          <a:r>
            <a:rPr lang="en-US" baseline="0" dirty="0" smtClean="0"/>
            <a:t> Approval</a:t>
          </a:r>
          <a:endParaRPr lang="en-US" dirty="0"/>
        </a:p>
      </dgm:t>
    </dgm:pt>
    <dgm:pt modelId="{035681CC-B631-C443-8E80-497152E6E7AA}" type="parTrans" cxnId="{E60368CF-62A1-3848-8FBD-25439169A85F}">
      <dgm:prSet/>
      <dgm:spPr/>
      <dgm:t>
        <a:bodyPr/>
        <a:lstStyle/>
        <a:p>
          <a:endParaRPr lang="en-US"/>
        </a:p>
      </dgm:t>
    </dgm:pt>
    <dgm:pt modelId="{A2289AAA-31C7-A147-8F8C-CCDFACD9722B}" type="sibTrans" cxnId="{E60368CF-62A1-3848-8FBD-25439169A85F}">
      <dgm:prSet/>
      <dgm:spPr/>
      <dgm:t>
        <a:bodyPr/>
        <a:lstStyle/>
        <a:p>
          <a:endParaRPr lang="en-US"/>
        </a:p>
      </dgm:t>
    </dgm:pt>
    <dgm:pt modelId="{D5F295DC-4E08-8940-AFE2-53561CB09C17}">
      <dgm:prSet phldrT="[Text]"/>
      <dgm:spPr/>
      <dgm:t>
        <a:bodyPr/>
        <a:lstStyle/>
        <a:p>
          <a:r>
            <a:rPr lang="en-US" dirty="0" smtClean="0"/>
            <a:t>In Closeout</a:t>
          </a:r>
          <a:endParaRPr lang="en-US" dirty="0"/>
        </a:p>
      </dgm:t>
    </dgm:pt>
    <dgm:pt modelId="{349688DE-5165-1E47-A4F1-9948C230DEEF}" type="parTrans" cxnId="{BEC6A04A-C1B9-DC43-B19A-5ABBBFAAE0E1}">
      <dgm:prSet/>
      <dgm:spPr/>
      <dgm:t>
        <a:bodyPr/>
        <a:lstStyle/>
        <a:p>
          <a:endParaRPr lang="en-US"/>
        </a:p>
      </dgm:t>
    </dgm:pt>
    <dgm:pt modelId="{5D4A199E-C676-5A4A-B278-367FF5616869}" type="sibTrans" cxnId="{BEC6A04A-C1B9-DC43-B19A-5ABBBFAAE0E1}">
      <dgm:prSet/>
      <dgm:spPr/>
      <dgm:t>
        <a:bodyPr/>
        <a:lstStyle/>
        <a:p>
          <a:endParaRPr lang="en-US"/>
        </a:p>
      </dgm:t>
    </dgm:pt>
    <dgm:pt modelId="{E8622321-A1A0-9343-B882-D240EF68DC42}">
      <dgm:prSet/>
      <dgm:spPr/>
      <dgm:t>
        <a:bodyPr/>
        <a:lstStyle/>
        <a:p>
          <a:r>
            <a:rPr lang="en-US" dirty="0" smtClean="0"/>
            <a:t>Archived</a:t>
          </a:r>
          <a:endParaRPr lang="en-US" dirty="0"/>
        </a:p>
      </dgm:t>
    </dgm:pt>
    <dgm:pt modelId="{EB452CE5-95A6-7F40-A15E-5ACA8AE7A4ED}" type="parTrans" cxnId="{ABB440C0-2976-244F-A2E0-97BDAE656CDF}">
      <dgm:prSet/>
      <dgm:spPr/>
      <dgm:t>
        <a:bodyPr/>
        <a:lstStyle/>
        <a:p>
          <a:endParaRPr lang="en-US"/>
        </a:p>
      </dgm:t>
    </dgm:pt>
    <dgm:pt modelId="{97BE24D2-052D-8B49-8B67-3DC8B742B56D}" type="sibTrans" cxnId="{ABB440C0-2976-244F-A2E0-97BDAE656CDF}">
      <dgm:prSet/>
      <dgm:spPr/>
      <dgm:t>
        <a:bodyPr/>
        <a:lstStyle/>
        <a:p>
          <a:endParaRPr lang="en-US"/>
        </a:p>
      </dgm:t>
    </dgm:pt>
    <dgm:pt modelId="{52910DDA-7C74-C946-8443-D109904F3578}" type="pres">
      <dgm:prSet presAssocID="{73FA9F6D-F240-1B43-8879-AD65234A8024}" presName="Name0" presStyleCnt="0">
        <dgm:presLayoutVars>
          <dgm:dir/>
          <dgm:resizeHandles val="exact"/>
        </dgm:presLayoutVars>
      </dgm:prSet>
      <dgm:spPr/>
    </dgm:pt>
    <dgm:pt modelId="{11F5F852-8A64-3A42-8ECD-4F38D2F0FB68}" type="pres">
      <dgm:prSet presAssocID="{4CCAE1CF-A94B-6145-9C83-F40BBE238C4B}" presName="parTxOnly" presStyleLbl="node1" presStyleIdx="0" presStyleCnt="4">
        <dgm:presLayoutVars>
          <dgm:bulletEnabled val="1"/>
        </dgm:presLayoutVars>
      </dgm:prSet>
      <dgm:spPr/>
    </dgm:pt>
    <dgm:pt modelId="{E6A9D9ED-942D-EF42-917C-E5E6DD7A106B}" type="pres">
      <dgm:prSet presAssocID="{19149A9A-78CB-C547-8E3C-635EF40F5C55}" presName="parSpace" presStyleCnt="0"/>
      <dgm:spPr/>
    </dgm:pt>
    <dgm:pt modelId="{FC6FC9C5-0D3C-FA4A-8255-7B2D6DD22113}" type="pres">
      <dgm:prSet presAssocID="{A7BD8927-3E5B-1040-B44C-F4EA99D9803F}" presName="parTxOnly" presStyleLbl="node1" presStyleIdx="1" presStyleCnt="4">
        <dgm:presLayoutVars>
          <dgm:bulletEnabled val="1"/>
        </dgm:presLayoutVars>
      </dgm:prSet>
      <dgm:spPr/>
    </dgm:pt>
    <dgm:pt modelId="{ABA3B4D4-EC41-E24A-AA5F-64B375FC0972}" type="pres">
      <dgm:prSet presAssocID="{A2289AAA-31C7-A147-8F8C-CCDFACD9722B}" presName="parSpace" presStyleCnt="0"/>
      <dgm:spPr/>
    </dgm:pt>
    <dgm:pt modelId="{3487554A-C14A-FC4E-A359-12C068D21D7E}" type="pres">
      <dgm:prSet presAssocID="{D5F295DC-4E08-8940-AFE2-53561CB09C17}" presName="parTxOnly" presStyleLbl="node1" presStyleIdx="2" presStyleCnt="4">
        <dgm:presLayoutVars>
          <dgm:bulletEnabled val="1"/>
        </dgm:presLayoutVars>
      </dgm:prSet>
      <dgm:spPr/>
    </dgm:pt>
    <dgm:pt modelId="{04CBF510-0BB2-BE4F-A3EE-FBF60AE29834}" type="pres">
      <dgm:prSet presAssocID="{5D4A199E-C676-5A4A-B278-367FF5616869}" presName="parSpace" presStyleCnt="0"/>
      <dgm:spPr/>
    </dgm:pt>
    <dgm:pt modelId="{8993ABA8-27B7-2843-B0F4-0DB744281A34}" type="pres">
      <dgm:prSet presAssocID="{E8622321-A1A0-9343-B882-D240EF68DC4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4840DDA0-460C-7C45-A3A5-2175B03C5BE9}" srcId="{73FA9F6D-F240-1B43-8879-AD65234A8024}" destId="{4CCAE1CF-A94B-6145-9C83-F40BBE238C4B}" srcOrd="0" destOrd="0" parTransId="{ED4818CF-5548-9845-BB9C-01D49D18497A}" sibTransId="{19149A9A-78CB-C547-8E3C-635EF40F5C55}"/>
    <dgm:cxn modelId="{732B6C69-DCB7-744B-9820-1C98BE663F39}" type="presOf" srcId="{73FA9F6D-F240-1B43-8879-AD65234A8024}" destId="{52910DDA-7C74-C946-8443-D109904F3578}" srcOrd="0" destOrd="0" presId="urn:microsoft.com/office/officeart/2005/8/layout/hChevron3"/>
    <dgm:cxn modelId="{BEC6A04A-C1B9-DC43-B19A-5ABBBFAAE0E1}" srcId="{73FA9F6D-F240-1B43-8879-AD65234A8024}" destId="{D5F295DC-4E08-8940-AFE2-53561CB09C17}" srcOrd="2" destOrd="0" parTransId="{349688DE-5165-1E47-A4F1-9948C230DEEF}" sibTransId="{5D4A199E-C676-5A4A-B278-367FF5616869}"/>
    <dgm:cxn modelId="{ABB440C0-2976-244F-A2E0-97BDAE656CDF}" srcId="{73FA9F6D-F240-1B43-8879-AD65234A8024}" destId="{E8622321-A1A0-9343-B882-D240EF68DC42}" srcOrd="3" destOrd="0" parTransId="{EB452CE5-95A6-7F40-A15E-5ACA8AE7A4ED}" sibTransId="{97BE24D2-052D-8B49-8B67-3DC8B742B56D}"/>
    <dgm:cxn modelId="{E60368CF-62A1-3848-8FBD-25439169A85F}" srcId="{73FA9F6D-F240-1B43-8879-AD65234A8024}" destId="{A7BD8927-3E5B-1040-B44C-F4EA99D9803F}" srcOrd="1" destOrd="0" parTransId="{035681CC-B631-C443-8E80-497152E6E7AA}" sibTransId="{A2289AAA-31C7-A147-8F8C-CCDFACD9722B}"/>
    <dgm:cxn modelId="{AB9E6135-C6E7-1249-AC7B-9C7A3C1ABFE1}" type="presOf" srcId="{D5F295DC-4E08-8940-AFE2-53561CB09C17}" destId="{3487554A-C14A-FC4E-A359-12C068D21D7E}" srcOrd="0" destOrd="0" presId="urn:microsoft.com/office/officeart/2005/8/layout/hChevron3"/>
    <dgm:cxn modelId="{D451FA0C-C217-C54E-9BE1-659993389A8D}" type="presOf" srcId="{E8622321-A1A0-9343-B882-D240EF68DC42}" destId="{8993ABA8-27B7-2843-B0F4-0DB744281A34}" srcOrd="0" destOrd="0" presId="urn:microsoft.com/office/officeart/2005/8/layout/hChevron3"/>
    <dgm:cxn modelId="{31E1A013-3403-B840-8F30-81840D89F04A}" type="presOf" srcId="{4CCAE1CF-A94B-6145-9C83-F40BBE238C4B}" destId="{11F5F852-8A64-3A42-8ECD-4F38D2F0FB68}" srcOrd="0" destOrd="0" presId="urn:microsoft.com/office/officeart/2005/8/layout/hChevron3"/>
    <dgm:cxn modelId="{7C023C1C-90EF-AE4D-9B3C-D7AD1525753F}" type="presOf" srcId="{A7BD8927-3E5B-1040-B44C-F4EA99D9803F}" destId="{FC6FC9C5-0D3C-FA4A-8255-7B2D6DD22113}" srcOrd="0" destOrd="0" presId="urn:microsoft.com/office/officeart/2005/8/layout/hChevron3"/>
    <dgm:cxn modelId="{965984D0-7B30-7B49-82D8-6434395373E6}" type="presParOf" srcId="{52910DDA-7C74-C946-8443-D109904F3578}" destId="{11F5F852-8A64-3A42-8ECD-4F38D2F0FB68}" srcOrd="0" destOrd="0" presId="urn:microsoft.com/office/officeart/2005/8/layout/hChevron3"/>
    <dgm:cxn modelId="{57877354-CE22-DD4E-BE83-589094254FF5}" type="presParOf" srcId="{52910DDA-7C74-C946-8443-D109904F3578}" destId="{E6A9D9ED-942D-EF42-917C-E5E6DD7A106B}" srcOrd="1" destOrd="0" presId="urn:microsoft.com/office/officeart/2005/8/layout/hChevron3"/>
    <dgm:cxn modelId="{ED734C1C-77D8-0D44-9CBE-1106A51D43F2}" type="presParOf" srcId="{52910DDA-7C74-C946-8443-D109904F3578}" destId="{FC6FC9C5-0D3C-FA4A-8255-7B2D6DD22113}" srcOrd="2" destOrd="0" presId="urn:microsoft.com/office/officeart/2005/8/layout/hChevron3"/>
    <dgm:cxn modelId="{0C00E978-9088-7A47-8EA7-B71182FD633D}" type="presParOf" srcId="{52910DDA-7C74-C946-8443-D109904F3578}" destId="{ABA3B4D4-EC41-E24A-AA5F-64B375FC0972}" srcOrd="3" destOrd="0" presId="urn:microsoft.com/office/officeart/2005/8/layout/hChevron3"/>
    <dgm:cxn modelId="{6D88E938-9A20-4341-9DA7-A48060B6C1C9}" type="presParOf" srcId="{52910DDA-7C74-C946-8443-D109904F3578}" destId="{3487554A-C14A-FC4E-A359-12C068D21D7E}" srcOrd="4" destOrd="0" presId="urn:microsoft.com/office/officeart/2005/8/layout/hChevron3"/>
    <dgm:cxn modelId="{1AAF3EA0-1BA4-FA4A-8B59-9D8F2A99F059}" type="presParOf" srcId="{52910DDA-7C74-C946-8443-D109904F3578}" destId="{04CBF510-0BB2-BE4F-A3EE-FBF60AE29834}" srcOrd="5" destOrd="0" presId="urn:microsoft.com/office/officeart/2005/8/layout/hChevron3"/>
    <dgm:cxn modelId="{CC5CC75A-B60F-5C40-9DB4-48BC4D86DA50}" type="presParOf" srcId="{52910DDA-7C74-C946-8443-D109904F3578}" destId="{8993ABA8-27B7-2843-B0F4-0DB744281A3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705BD3-A390-9140-8A75-FCFD59A6188F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1233C-56C9-1546-B925-5490A9CF8291}">
      <dgm:prSet phldrT="[Text]"/>
      <dgm:spPr/>
      <dgm:t>
        <a:bodyPr/>
        <a:lstStyle/>
        <a:p>
          <a:r>
            <a:rPr lang="en-US" dirty="0" smtClean="0"/>
            <a:t>Create and Assign Tasks</a:t>
          </a:r>
          <a:endParaRPr lang="en-US" dirty="0"/>
        </a:p>
      </dgm:t>
    </dgm:pt>
    <dgm:pt modelId="{7827BCDD-BC60-3B4D-8433-A25D980F591D}" type="parTrans" cxnId="{1E56C6C3-46DB-944F-86E5-6DE1107DC581}">
      <dgm:prSet/>
      <dgm:spPr/>
      <dgm:t>
        <a:bodyPr/>
        <a:lstStyle/>
        <a:p>
          <a:endParaRPr lang="en-US"/>
        </a:p>
      </dgm:t>
    </dgm:pt>
    <dgm:pt modelId="{9844B742-9CF8-9E4E-A216-4855AB9CBB6A}" type="sibTrans" cxnId="{1E56C6C3-46DB-944F-86E5-6DE1107DC581}">
      <dgm:prSet/>
      <dgm:spPr/>
      <dgm:t>
        <a:bodyPr/>
        <a:lstStyle/>
        <a:p>
          <a:endParaRPr lang="en-US"/>
        </a:p>
      </dgm:t>
    </dgm:pt>
    <dgm:pt modelId="{9BB19C0F-CC75-964D-BA52-D23EC4AA764F}">
      <dgm:prSet phldrT="[Text]" custT="1"/>
      <dgm:spPr/>
      <dgm:t>
        <a:bodyPr/>
        <a:lstStyle/>
        <a:p>
          <a:r>
            <a:rPr lang="en-US" sz="1800" dirty="0" smtClean="0"/>
            <a:t>Self tasks &amp; amongst Team Members</a:t>
          </a:r>
          <a:endParaRPr lang="en-US" sz="1800" dirty="0"/>
        </a:p>
      </dgm:t>
    </dgm:pt>
    <dgm:pt modelId="{562A008F-5E01-5A46-9226-1F617E683DC9}" type="parTrans" cxnId="{C0749D31-636A-FA49-A5BC-5F066E808CD2}">
      <dgm:prSet/>
      <dgm:spPr/>
      <dgm:t>
        <a:bodyPr/>
        <a:lstStyle/>
        <a:p>
          <a:endParaRPr lang="en-US"/>
        </a:p>
      </dgm:t>
    </dgm:pt>
    <dgm:pt modelId="{B80B2E18-B2E7-B049-A92E-8E598C7B259D}" type="sibTrans" cxnId="{C0749D31-636A-FA49-A5BC-5F066E808CD2}">
      <dgm:prSet/>
      <dgm:spPr/>
      <dgm:t>
        <a:bodyPr/>
        <a:lstStyle/>
        <a:p>
          <a:endParaRPr lang="en-US"/>
        </a:p>
      </dgm:t>
    </dgm:pt>
    <dgm:pt modelId="{50A96DBC-1B85-754D-BF56-028E1608A715}">
      <dgm:prSet phldrT="[Text]"/>
      <dgm:spPr/>
      <dgm:t>
        <a:bodyPr/>
        <a:lstStyle/>
        <a:p>
          <a:r>
            <a:rPr lang="en-US" dirty="0" smtClean="0"/>
            <a:t>Team Member Communication Channel</a:t>
          </a:r>
          <a:endParaRPr lang="en-US" dirty="0"/>
        </a:p>
      </dgm:t>
    </dgm:pt>
    <dgm:pt modelId="{F6A92593-627F-1B49-AF78-69560A6EAF71}" type="parTrans" cxnId="{9328602B-79EA-1A45-A4B5-325BF5CDDBEF}">
      <dgm:prSet/>
      <dgm:spPr/>
      <dgm:t>
        <a:bodyPr/>
        <a:lstStyle/>
        <a:p>
          <a:endParaRPr lang="en-US"/>
        </a:p>
      </dgm:t>
    </dgm:pt>
    <dgm:pt modelId="{E50C02CA-8637-CB4D-880C-886E13DA3F03}" type="sibTrans" cxnId="{9328602B-79EA-1A45-A4B5-325BF5CDDBEF}">
      <dgm:prSet/>
      <dgm:spPr/>
      <dgm:t>
        <a:bodyPr/>
        <a:lstStyle/>
        <a:p>
          <a:endParaRPr lang="en-US"/>
        </a:p>
      </dgm:t>
    </dgm:pt>
    <dgm:pt modelId="{B1896D46-E156-3446-A8C8-1CA606D778D4}">
      <dgm:prSet phldrT="[Text]" custT="1"/>
      <dgm:spPr/>
      <dgm:t>
        <a:bodyPr/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dirty="0" smtClean="0"/>
            <a:t>E-mail</a:t>
          </a:r>
          <a:r>
            <a:rPr lang="en-US" sz="1800" baseline="0" dirty="0" smtClean="0"/>
            <a:t> alert on task assignment</a:t>
          </a:r>
          <a:endParaRPr lang="en-US" sz="1800" dirty="0"/>
        </a:p>
      </dgm:t>
    </dgm:pt>
    <dgm:pt modelId="{43B2D61A-7697-0E4F-8D67-33789CE833C2}" type="parTrans" cxnId="{04DE1047-DCD6-714F-9DCA-22CEBCA2EC0B}">
      <dgm:prSet/>
      <dgm:spPr/>
      <dgm:t>
        <a:bodyPr/>
        <a:lstStyle/>
        <a:p>
          <a:endParaRPr lang="en-US"/>
        </a:p>
      </dgm:t>
    </dgm:pt>
    <dgm:pt modelId="{F7FB505C-E1C3-F34D-BE56-0BFA2F2DECBB}" type="sibTrans" cxnId="{04DE1047-DCD6-714F-9DCA-22CEBCA2EC0B}">
      <dgm:prSet/>
      <dgm:spPr/>
      <dgm:t>
        <a:bodyPr/>
        <a:lstStyle/>
        <a:p>
          <a:endParaRPr lang="en-US"/>
        </a:p>
      </dgm:t>
    </dgm:pt>
    <dgm:pt modelId="{979A341E-371C-9C4A-B6C1-00CE52641F0F}">
      <dgm:prSet phldrT="[Text]"/>
      <dgm:spPr/>
      <dgm:t>
        <a:bodyPr/>
        <a:lstStyle/>
        <a:p>
          <a:r>
            <a:rPr lang="en-US" dirty="0" smtClean="0"/>
            <a:t>Service Provider Addition requests</a:t>
          </a:r>
          <a:endParaRPr lang="en-US" dirty="0"/>
        </a:p>
      </dgm:t>
    </dgm:pt>
    <dgm:pt modelId="{7E836FF9-76D0-864E-B4D7-A87981C50921}" type="parTrans" cxnId="{9F3CF1BB-11FB-274D-AC04-FF3692280747}">
      <dgm:prSet/>
      <dgm:spPr/>
      <dgm:t>
        <a:bodyPr/>
        <a:lstStyle/>
        <a:p>
          <a:endParaRPr lang="en-US"/>
        </a:p>
      </dgm:t>
    </dgm:pt>
    <dgm:pt modelId="{E5AC6210-1A86-4E4C-9563-9CC0E1040B97}" type="sibTrans" cxnId="{9F3CF1BB-11FB-274D-AC04-FF3692280747}">
      <dgm:prSet/>
      <dgm:spPr/>
      <dgm:t>
        <a:bodyPr/>
        <a:lstStyle/>
        <a:p>
          <a:endParaRPr lang="en-US"/>
        </a:p>
      </dgm:t>
    </dgm:pt>
    <dgm:pt modelId="{1A1FB9A3-A4B2-2B4E-B8D9-A9EA193EF84C}">
      <dgm:prSet phldrT="[Text]" custT="1"/>
      <dgm:spPr/>
      <dgm:t>
        <a:bodyPr/>
        <a:lstStyle/>
        <a:p>
          <a:r>
            <a:rPr lang="en-US" sz="1800" dirty="0" smtClean="0"/>
            <a:t>Lookup to an Account (Must be visible/In territory)</a:t>
          </a:r>
          <a:endParaRPr lang="en-US" sz="1800" dirty="0"/>
        </a:p>
      </dgm:t>
    </dgm:pt>
    <dgm:pt modelId="{0D74D7D9-5E9C-AD4E-ADB2-034D60715222}" type="parTrans" cxnId="{DDA396A7-46BB-2548-95E6-3C65C608D358}">
      <dgm:prSet/>
      <dgm:spPr/>
      <dgm:t>
        <a:bodyPr/>
        <a:lstStyle/>
        <a:p>
          <a:endParaRPr lang="en-US"/>
        </a:p>
      </dgm:t>
    </dgm:pt>
    <dgm:pt modelId="{B0C17636-C176-C64B-94B0-CFF0D09EB0DB}" type="sibTrans" cxnId="{DDA396A7-46BB-2548-95E6-3C65C608D358}">
      <dgm:prSet/>
      <dgm:spPr/>
      <dgm:t>
        <a:bodyPr/>
        <a:lstStyle/>
        <a:p>
          <a:endParaRPr lang="en-US"/>
        </a:p>
      </dgm:t>
    </dgm:pt>
    <dgm:pt modelId="{FABAB99B-D462-424A-86EC-A8528FAFA88F}">
      <dgm:prSet/>
      <dgm:spPr/>
      <dgm:t>
        <a:bodyPr/>
        <a:lstStyle/>
        <a:p>
          <a:r>
            <a:rPr lang="en-US" dirty="0" smtClean="0"/>
            <a:t>Supported in </a:t>
          </a:r>
          <a:r>
            <a:rPr lang="en-US" dirty="0" err="1" smtClean="0"/>
            <a:t>iRep</a:t>
          </a:r>
          <a:r>
            <a:rPr lang="en-US" dirty="0" smtClean="0"/>
            <a:t> &amp; Online</a:t>
          </a:r>
          <a:endParaRPr lang="en-US" dirty="0"/>
        </a:p>
      </dgm:t>
    </dgm:pt>
    <dgm:pt modelId="{8346A4C6-C66B-D54E-A2A7-AFAD57533101}" type="parTrans" cxnId="{4BC6F3B6-0C5C-C44F-BB88-242DE7BDB02C}">
      <dgm:prSet/>
      <dgm:spPr/>
    </dgm:pt>
    <dgm:pt modelId="{54F0C9BE-6213-CD40-ADD7-5D8B50768768}" type="sibTrans" cxnId="{4BC6F3B6-0C5C-C44F-BB88-242DE7BDB02C}">
      <dgm:prSet/>
      <dgm:spPr/>
    </dgm:pt>
    <dgm:pt modelId="{501DFF25-9323-4E4C-94FC-53865D7F98B6}">
      <dgm:prSet custT="1"/>
      <dgm:spPr/>
      <dgm:t>
        <a:bodyPr/>
        <a:lstStyle/>
        <a:p>
          <a:r>
            <a:rPr lang="en-US" sz="1800" dirty="0" smtClean="0"/>
            <a:t>Tasks can show up on Home Page</a:t>
          </a:r>
          <a:endParaRPr lang="en-US" sz="1800" dirty="0"/>
        </a:p>
      </dgm:t>
    </dgm:pt>
    <dgm:pt modelId="{257272A9-9E1C-6845-889F-4C3F44BA5972}" type="parTrans" cxnId="{27C8E50C-4A8B-C145-84F2-3219FBC83ABE}">
      <dgm:prSet/>
      <dgm:spPr/>
    </dgm:pt>
    <dgm:pt modelId="{86E63EA4-783C-B648-B17A-7767FA16BCBA}" type="sibTrans" cxnId="{27C8E50C-4A8B-C145-84F2-3219FBC83ABE}">
      <dgm:prSet/>
      <dgm:spPr/>
    </dgm:pt>
    <dgm:pt modelId="{2B38952F-4583-874D-ACC4-8C6306633058}" type="pres">
      <dgm:prSet presAssocID="{AA705BD3-A390-9140-8A75-FCFD59A6188F}" presName="Name0" presStyleCnt="0">
        <dgm:presLayoutVars>
          <dgm:dir/>
          <dgm:animLvl val="lvl"/>
          <dgm:resizeHandles val="exact"/>
        </dgm:presLayoutVars>
      </dgm:prSet>
      <dgm:spPr/>
    </dgm:pt>
    <dgm:pt modelId="{CB4F841F-C634-DC43-B0BD-C12FB6296AD5}" type="pres">
      <dgm:prSet presAssocID="{8D31233C-56C9-1546-B925-5490A9CF8291}" presName="linNode" presStyleCnt="0"/>
      <dgm:spPr/>
    </dgm:pt>
    <dgm:pt modelId="{2693AFCE-2F95-E043-8B35-AD03C3D4010D}" type="pres">
      <dgm:prSet presAssocID="{8D31233C-56C9-1546-B925-5490A9CF829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CE7C7A3-6CD1-FE49-90A7-1F55514D5DDF}" type="pres">
      <dgm:prSet presAssocID="{8D31233C-56C9-1546-B925-5490A9CF829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FBCC7-18B4-1B49-970D-945FCCDA0016}" type="pres">
      <dgm:prSet presAssocID="{9844B742-9CF8-9E4E-A216-4855AB9CBB6A}" presName="sp" presStyleCnt="0"/>
      <dgm:spPr/>
    </dgm:pt>
    <dgm:pt modelId="{C62ABF8D-EE8C-FD48-B2B3-37081154A156}" type="pres">
      <dgm:prSet presAssocID="{50A96DBC-1B85-754D-BF56-028E1608A715}" presName="linNode" presStyleCnt="0"/>
      <dgm:spPr/>
    </dgm:pt>
    <dgm:pt modelId="{8790C8E3-1E6A-8E4D-9E68-585500EEFDB0}" type="pres">
      <dgm:prSet presAssocID="{50A96DBC-1B85-754D-BF56-028E1608A71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F3B26-3FDF-524E-BA17-123B1DA37D90}" type="pres">
      <dgm:prSet presAssocID="{50A96DBC-1B85-754D-BF56-028E1608A715}" presName="descendantText" presStyleLbl="alignAccFollowNode1" presStyleIdx="1" presStyleCnt="4" custScaleY="230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784B7-C3F7-FF40-85E6-531FF4B1CC83}" type="pres">
      <dgm:prSet presAssocID="{E50C02CA-8637-CB4D-880C-886E13DA3F03}" presName="sp" presStyleCnt="0"/>
      <dgm:spPr/>
    </dgm:pt>
    <dgm:pt modelId="{A1DABA9C-4A36-E84B-9E6F-C0E3115AC9C5}" type="pres">
      <dgm:prSet presAssocID="{979A341E-371C-9C4A-B6C1-00CE52641F0F}" presName="linNode" presStyleCnt="0"/>
      <dgm:spPr/>
    </dgm:pt>
    <dgm:pt modelId="{29B714D5-1705-E14A-A149-77EF333408B6}" type="pres">
      <dgm:prSet presAssocID="{979A341E-371C-9C4A-B6C1-00CE52641F0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E8572-D870-7B4F-B306-81A4F2352FB5}" type="pres">
      <dgm:prSet presAssocID="{979A341E-371C-9C4A-B6C1-00CE52641F0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7C447-C1C6-A848-8438-48ABF6D3F0EC}" type="pres">
      <dgm:prSet presAssocID="{E5AC6210-1A86-4E4C-9563-9CC0E1040B97}" presName="sp" presStyleCnt="0"/>
      <dgm:spPr/>
    </dgm:pt>
    <dgm:pt modelId="{8B8A2C44-C71D-0F4C-9DC5-A61723E15845}" type="pres">
      <dgm:prSet presAssocID="{FABAB99B-D462-424A-86EC-A8528FAFA88F}" presName="linNode" presStyleCnt="0"/>
      <dgm:spPr/>
    </dgm:pt>
    <dgm:pt modelId="{7E9A95A4-913C-7D4D-ADA9-761D582A021E}" type="pres">
      <dgm:prSet presAssocID="{FABAB99B-D462-424A-86EC-A8528FAFA88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FD6FC86-21B4-854E-86B7-2B3FABE8C0E7}" type="pres">
      <dgm:prSet presAssocID="{FABAB99B-D462-424A-86EC-A8528FAFA88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CF1BB-11FB-274D-AC04-FF3692280747}" srcId="{AA705BD3-A390-9140-8A75-FCFD59A6188F}" destId="{979A341E-371C-9C4A-B6C1-00CE52641F0F}" srcOrd="2" destOrd="0" parTransId="{7E836FF9-76D0-864E-B4D7-A87981C50921}" sibTransId="{E5AC6210-1A86-4E4C-9563-9CC0E1040B97}"/>
    <dgm:cxn modelId="{4464A80F-BF47-D24B-99DB-419F69C925F8}" type="presOf" srcId="{FABAB99B-D462-424A-86EC-A8528FAFA88F}" destId="{7E9A95A4-913C-7D4D-ADA9-761D582A021E}" srcOrd="0" destOrd="0" presId="urn:microsoft.com/office/officeart/2005/8/layout/vList5"/>
    <dgm:cxn modelId="{1257C5F3-9AB1-E942-8814-D493241789A4}" type="presOf" srcId="{501DFF25-9323-4E4C-94FC-53865D7F98B6}" destId="{EFD6FC86-21B4-854E-86B7-2B3FABE8C0E7}" srcOrd="0" destOrd="0" presId="urn:microsoft.com/office/officeart/2005/8/layout/vList5"/>
    <dgm:cxn modelId="{6603AE03-9F53-CD48-BDB9-1BE2C14C1BE4}" type="presOf" srcId="{9BB19C0F-CC75-964D-BA52-D23EC4AA764F}" destId="{7CE7C7A3-6CD1-FE49-90A7-1F55514D5DDF}" srcOrd="0" destOrd="0" presId="urn:microsoft.com/office/officeart/2005/8/layout/vList5"/>
    <dgm:cxn modelId="{EC11E60F-8352-6F43-883B-1D7E05FF21A1}" type="presOf" srcId="{1A1FB9A3-A4B2-2B4E-B8D9-A9EA193EF84C}" destId="{BE0E8572-D870-7B4F-B306-81A4F2352FB5}" srcOrd="0" destOrd="0" presId="urn:microsoft.com/office/officeart/2005/8/layout/vList5"/>
    <dgm:cxn modelId="{4BC6F3B6-0C5C-C44F-BB88-242DE7BDB02C}" srcId="{AA705BD3-A390-9140-8A75-FCFD59A6188F}" destId="{FABAB99B-D462-424A-86EC-A8528FAFA88F}" srcOrd="3" destOrd="0" parTransId="{8346A4C6-C66B-D54E-A2A7-AFAD57533101}" sibTransId="{54F0C9BE-6213-CD40-ADD7-5D8B50768768}"/>
    <dgm:cxn modelId="{03324F83-9F7B-0144-A156-7E29115E749A}" type="presOf" srcId="{B1896D46-E156-3446-A8C8-1CA606D778D4}" destId="{1D5F3B26-3FDF-524E-BA17-123B1DA37D90}" srcOrd="0" destOrd="0" presId="urn:microsoft.com/office/officeart/2005/8/layout/vList5"/>
    <dgm:cxn modelId="{BCBBEC0C-315F-6746-B3E8-7553E90C0B4B}" type="presOf" srcId="{50A96DBC-1B85-754D-BF56-028E1608A715}" destId="{8790C8E3-1E6A-8E4D-9E68-585500EEFDB0}" srcOrd="0" destOrd="0" presId="urn:microsoft.com/office/officeart/2005/8/layout/vList5"/>
    <dgm:cxn modelId="{1E56C6C3-46DB-944F-86E5-6DE1107DC581}" srcId="{AA705BD3-A390-9140-8A75-FCFD59A6188F}" destId="{8D31233C-56C9-1546-B925-5490A9CF8291}" srcOrd="0" destOrd="0" parTransId="{7827BCDD-BC60-3B4D-8433-A25D980F591D}" sibTransId="{9844B742-9CF8-9E4E-A216-4855AB9CBB6A}"/>
    <dgm:cxn modelId="{B956F5EF-4A32-1142-8A09-ECD431D8D94A}" type="presOf" srcId="{AA705BD3-A390-9140-8A75-FCFD59A6188F}" destId="{2B38952F-4583-874D-ACC4-8C6306633058}" srcOrd="0" destOrd="0" presId="urn:microsoft.com/office/officeart/2005/8/layout/vList5"/>
    <dgm:cxn modelId="{04DE1047-DCD6-714F-9DCA-22CEBCA2EC0B}" srcId="{50A96DBC-1B85-754D-BF56-028E1608A715}" destId="{B1896D46-E156-3446-A8C8-1CA606D778D4}" srcOrd="0" destOrd="0" parTransId="{43B2D61A-7697-0E4F-8D67-33789CE833C2}" sibTransId="{F7FB505C-E1C3-F34D-BE56-0BFA2F2DECBB}"/>
    <dgm:cxn modelId="{3BC3169E-7BC8-1447-BD34-E9E61AFBD042}" type="presOf" srcId="{979A341E-371C-9C4A-B6C1-00CE52641F0F}" destId="{29B714D5-1705-E14A-A149-77EF333408B6}" srcOrd="0" destOrd="0" presId="urn:microsoft.com/office/officeart/2005/8/layout/vList5"/>
    <dgm:cxn modelId="{C0749D31-636A-FA49-A5BC-5F066E808CD2}" srcId="{8D31233C-56C9-1546-B925-5490A9CF8291}" destId="{9BB19C0F-CC75-964D-BA52-D23EC4AA764F}" srcOrd="0" destOrd="0" parTransId="{562A008F-5E01-5A46-9226-1F617E683DC9}" sibTransId="{B80B2E18-B2E7-B049-A92E-8E598C7B259D}"/>
    <dgm:cxn modelId="{9328602B-79EA-1A45-A4B5-325BF5CDDBEF}" srcId="{AA705BD3-A390-9140-8A75-FCFD59A6188F}" destId="{50A96DBC-1B85-754D-BF56-028E1608A715}" srcOrd="1" destOrd="0" parTransId="{F6A92593-627F-1B49-AF78-69560A6EAF71}" sibTransId="{E50C02CA-8637-CB4D-880C-886E13DA3F03}"/>
    <dgm:cxn modelId="{6D8AF521-6682-FE41-96AB-9E401FC63AEB}" type="presOf" srcId="{8D31233C-56C9-1546-B925-5490A9CF8291}" destId="{2693AFCE-2F95-E043-8B35-AD03C3D4010D}" srcOrd="0" destOrd="0" presId="urn:microsoft.com/office/officeart/2005/8/layout/vList5"/>
    <dgm:cxn modelId="{DDA396A7-46BB-2548-95E6-3C65C608D358}" srcId="{979A341E-371C-9C4A-B6C1-00CE52641F0F}" destId="{1A1FB9A3-A4B2-2B4E-B8D9-A9EA193EF84C}" srcOrd="0" destOrd="0" parTransId="{0D74D7D9-5E9C-AD4E-ADB2-034D60715222}" sibTransId="{B0C17636-C176-C64B-94B0-CFF0D09EB0DB}"/>
    <dgm:cxn modelId="{27C8E50C-4A8B-C145-84F2-3219FBC83ABE}" srcId="{FABAB99B-D462-424A-86EC-A8528FAFA88F}" destId="{501DFF25-9323-4E4C-94FC-53865D7F98B6}" srcOrd="0" destOrd="0" parTransId="{257272A9-9E1C-6845-889F-4C3F44BA5972}" sibTransId="{86E63EA4-783C-B648-B17A-7767FA16BCBA}"/>
    <dgm:cxn modelId="{96AA2623-FD0D-0D43-B3A4-7F3DFAF258BD}" type="presParOf" srcId="{2B38952F-4583-874D-ACC4-8C6306633058}" destId="{CB4F841F-C634-DC43-B0BD-C12FB6296AD5}" srcOrd="0" destOrd="0" presId="urn:microsoft.com/office/officeart/2005/8/layout/vList5"/>
    <dgm:cxn modelId="{E68CC59A-EE91-6C4E-9128-3B5B2E48702B}" type="presParOf" srcId="{CB4F841F-C634-DC43-B0BD-C12FB6296AD5}" destId="{2693AFCE-2F95-E043-8B35-AD03C3D4010D}" srcOrd="0" destOrd="0" presId="urn:microsoft.com/office/officeart/2005/8/layout/vList5"/>
    <dgm:cxn modelId="{ED6FF8A3-DC46-A04D-9293-AA36288F120D}" type="presParOf" srcId="{CB4F841F-C634-DC43-B0BD-C12FB6296AD5}" destId="{7CE7C7A3-6CD1-FE49-90A7-1F55514D5DDF}" srcOrd="1" destOrd="0" presId="urn:microsoft.com/office/officeart/2005/8/layout/vList5"/>
    <dgm:cxn modelId="{ACC62E7D-81FA-214C-A379-8CD332673F08}" type="presParOf" srcId="{2B38952F-4583-874D-ACC4-8C6306633058}" destId="{2AEFBCC7-18B4-1B49-970D-945FCCDA0016}" srcOrd="1" destOrd="0" presId="urn:microsoft.com/office/officeart/2005/8/layout/vList5"/>
    <dgm:cxn modelId="{3EA3CF80-94D3-4148-8CD4-D6F91DA6745A}" type="presParOf" srcId="{2B38952F-4583-874D-ACC4-8C6306633058}" destId="{C62ABF8D-EE8C-FD48-B2B3-37081154A156}" srcOrd="2" destOrd="0" presId="urn:microsoft.com/office/officeart/2005/8/layout/vList5"/>
    <dgm:cxn modelId="{A51947EE-B8FA-E345-9401-385EF009BB53}" type="presParOf" srcId="{C62ABF8D-EE8C-FD48-B2B3-37081154A156}" destId="{8790C8E3-1E6A-8E4D-9E68-585500EEFDB0}" srcOrd="0" destOrd="0" presId="urn:microsoft.com/office/officeart/2005/8/layout/vList5"/>
    <dgm:cxn modelId="{D236C804-223E-2041-8D58-9FB343A0047B}" type="presParOf" srcId="{C62ABF8D-EE8C-FD48-B2B3-37081154A156}" destId="{1D5F3B26-3FDF-524E-BA17-123B1DA37D90}" srcOrd="1" destOrd="0" presId="urn:microsoft.com/office/officeart/2005/8/layout/vList5"/>
    <dgm:cxn modelId="{193AC5B8-9C44-094B-B68E-24DA2119560A}" type="presParOf" srcId="{2B38952F-4583-874D-ACC4-8C6306633058}" destId="{FFB784B7-C3F7-FF40-85E6-531FF4B1CC83}" srcOrd="3" destOrd="0" presId="urn:microsoft.com/office/officeart/2005/8/layout/vList5"/>
    <dgm:cxn modelId="{A042CA4D-58FA-A241-BCC2-94620611199F}" type="presParOf" srcId="{2B38952F-4583-874D-ACC4-8C6306633058}" destId="{A1DABA9C-4A36-E84B-9E6F-C0E3115AC9C5}" srcOrd="4" destOrd="0" presId="urn:microsoft.com/office/officeart/2005/8/layout/vList5"/>
    <dgm:cxn modelId="{1147C894-330F-024C-ACDC-D7B92ACA1A7C}" type="presParOf" srcId="{A1DABA9C-4A36-E84B-9E6F-C0E3115AC9C5}" destId="{29B714D5-1705-E14A-A149-77EF333408B6}" srcOrd="0" destOrd="0" presId="urn:microsoft.com/office/officeart/2005/8/layout/vList5"/>
    <dgm:cxn modelId="{C0AA702C-AFF8-A744-9326-91C316CD56EC}" type="presParOf" srcId="{A1DABA9C-4A36-E84B-9E6F-C0E3115AC9C5}" destId="{BE0E8572-D870-7B4F-B306-81A4F2352FB5}" srcOrd="1" destOrd="0" presId="urn:microsoft.com/office/officeart/2005/8/layout/vList5"/>
    <dgm:cxn modelId="{E8861A83-D53B-B84E-9086-5EBF6746D680}" type="presParOf" srcId="{2B38952F-4583-874D-ACC4-8C6306633058}" destId="{F257C447-C1C6-A848-8438-48ABF6D3F0EC}" srcOrd="5" destOrd="0" presId="urn:microsoft.com/office/officeart/2005/8/layout/vList5"/>
    <dgm:cxn modelId="{8439C12E-529F-8641-9F72-A3337B6A266E}" type="presParOf" srcId="{2B38952F-4583-874D-ACC4-8C6306633058}" destId="{8B8A2C44-C71D-0F4C-9DC5-A61723E15845}" srcOrd="6" destOrd="0" presId="urn:microsoft.com/office/officeart/2005/8/layout/vList5"/>
    <dgm:cxn modelId="{33C6E65A-784E-3B46-9FDD-F3563871FE53}" type="presParOf" srcId="{8B8A2C44-C71D-0F4C-9DC5-A61723E15845}" destId="{7E9A95A4-913C-7D4D-ADA9-761D582A021E}" srcOrd="0" destOrd="0" presId="urn:microsoft.com/office/officeart/2005/8/layout/vList5"/>
    <dgm:cxn modelId="{84B1E624-B5CA-AB45-B2A7-E5BCB05F9559}" type="presParOf" srcId="{8B8A2C44-C71D-0F4C-9DC5-A61723E15845}" destId="{EFD6FC86-21B4-854E-86B7-2B3FABE8C0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5F852-8A64-3A42-8ECD-4F38D2F0FB68}">
      <dsp:nvSpPr>
        <dsp:cNvPr id="0" name=""/>
        <dsp:cNvSpPr/>
      </dsp:nvSpPr>
      <dsp:spPr>
        <a:xfrm>
          <a:off x="3585" y="666813"/>
          <a:ext cx="3134996" cy="1253998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 Draft</a:t>
          </a:r>
          <a:endParaRPr lang="en-US" sz="3300" kern="1200" dirty="0"/>
        </a:p>
      </dsp:txBody>
      <dsp:txXfrm>
        <a:off x="3585" y="666813"/>
        <a:ext cx="2821497" cy="1253998"/>
      </dsp:txXfrm>
    </dsp:sp>
    <dsp:sp modelId="{FC6FC9C5-0D3C-FA4A-8255-7B2D6DD22113}">
      <dsp:nvSpPr>
        <dsp:cNvPr id="0" name=""/>
        <dsp:cNvSpPr/>
      </dsp:nvSpPr>
      <dsp:spPr>
        <a:xfrm>
          <a:off x="2511582" y="666813"/>
          <a:ext cx="3134996" cy="1253998"/>
        </a:xfrm>
        <a:prstGeom prst="chevron">
          <a:avLst/>
        </a:prstGeom>
        <a:gradFill rotWithShape="0">
          <a:gsLst>
            <a:gs pos="0">
              <a:schemeClr val="accent5">
                <a:hueOff val="-1355168"/>
                <a:satOff val="-50000"/>
                <a:lumOff val="1569"/>
                <a:alphaOff val="0"/>
                <a:tint val="50000"/>
                <a:satMod val="300000"/>
              </a:schemeClr>
            </a:gs>
            <a:gs pos="35000">
              <a:schemeClr val="accent5">
                <a:hueOff val="-1355168"/>
                <a:satOff val="-50000"/>
                <a:lumOff val="1569"/>
                <a:alphaOff val="0"/>
                <a:tint val="37000"/>
                <a:satMod val="300000"/>
              </a:schemeClr>
            </a:gs>
            <a:gs pos="100000">
              <a:schemeClr val="accent5">
                <a:hueOff val="-1355168"/>
                <a:satOff val="-50000"/>
                <a:lumOff val="156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 Closeout</a:t>
          </a:r>
          <a:endParaRPr lang="en-US" sz="3300" kern="1200" dirty="0"/>
        </a:p>
      </dsp:txBody>
      <dsp:txXfrm>
        <a:off x="3138581" y="666813"/>
        <a:ext cx="1880998" cy="1253998"/>
      </dsp:txXfrm>
    </dsp:sp>
    <dsp:sp modelId="{3487554A-C14A-FC4E-A359-12C068D21D7E}">
      <dsp:nvSpPr>
        <dsp:cNvPr id="0" name=""/>
        <dsp:cNvSpPr/>
      </dsp:nvSpPr>
      <dsp:spPr>
        <a:xfrm>
          <a:off x="5019580" y="666813"/>
          <a:ext cx="3134996" cy="1253998"/>
        </a:xfrm>
        <a:prstGeom prst="chevron">
          <a:avLst/>
        </a:prstGeom>
        <a:gradFill rotWithShape="0">
          <a:gsLst>
            <a:gs pos="0">
              <a:schemeClr val="accent5">
                <a:hueOff val="-2710337"/>
                <a:satOff val="-100000"/>
                <a:lumOff val="3137"/>
                <a:alphaOff val="0"/>
                <a:tint val="50000"/>
                <a:satMod val="300000"/>
              </a:schemeClr>
            </a:gs>
            <a:gs pos="35000">
              <a:schemeClr val="accent5">
                <a:hueOff val="-2710337"/>
                <a:satOff val="-100000"/>
                <a:lumOff val="3137"/>
                <a:alphaOff val="0"/>
                <a:tint val="37000"/>
                <a:satMod val="300000"/>
              </a:schemeClr>
            </a:gs>
            <a:gs pos="100000">
              <a:schemeClr val="accent5">
                <a:hueOff val="-2710337"/>
                <a:satOff val="-100000"/>
                <a:lumOff val="313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Archived</a:t>
          </a:r>
          <a:endParaRPr lang="en-US" sz="3300" kern="1200" dirty="0"/>
        </a:p>
      </dsp:txBody>
      <dsp:txXfrm>
        <a:off x="5646579" y="666813"/>
        <a:ext cx="1880998" cy="1253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5F852-8A64-3A42-8ECD-4F38D2F0FB68}">
      <dsp:nvSpPr>
        <dsp:cNvPr id="0" name=""/>
        <dsp:cNvSpPr/>
      </dsp:nvSpPr>
      <dsp:spPr>
        <a:xfrm>
          <a:off x="2390" y="814201"/>
          <a:ext cx="2398053" cy="959221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 Draft</a:t>
          </a:r>
          <a:endParaRPr lang="en-US" sz="2500" kern="1200" dirty="0"/>
        </a:p>
      </dsp:txBody>
      <dsp:txXfrm>
        <a:off x="2390" y="814201"/>
        <a:ext cx="2158248" cy="959221"/>
      </dsp:txXfrm>
    </dsp:sp>
    <dsp:sp modelId="{FC6FC9C5-0D3C-FA4A-8255-7B2D6DD22113}">
      <dsp:nvSpPr>
        <dsp:cNvPr id="0" name=""/>
        <dsp:cNvSpPr/>
      </dsp:nvSpPr>
      <dsp:spPr>
        <a:xfrm>
          <a:off x="1920832" y="814201"/>
          <a:ext cx="2398053" cy="959221"/>
        </a:xfrm>
        <a:prstGeom prst="chevron">
          <a:avLst/>
        </a:prstGeom>
        <a:gradFill rotWithShape="0">
          <a:gsLst>
            <a:gs pos="0">
              <a:schemeClr val="accent5">
                <a:hueOff val="-903446"/>
                <a:satOff val="-33333"/>
                <a:lumOff val="1046"/>
                <a:alphaOff val="0"/>
                <a:tint val="50000"/>
                <a:satMod val="300000"/>
              </a:schemeClr>
            </a:gs>
            <a:gs pos="35000">
              <a:schemeClr val="accent5">
                <a:hueOff val="-903446"/>
                <a:satOff val="-33333"/>
                <a:lumOff val="1046"/>
                <a:alphaOff val="0"/>
                <a:tint val="37000"/>
                <a:satMod val="300000"/>
              </a:schemeClr>
            </a:gs>
            <a:gs pos="100000">
              <a:schemeClr val="accent5">
                <a:hueOff val="-903446"/>
                <a:satOff val="-33333"/>
                <a:lumOff val="104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Pending</a:t>
          </a:r>
          <a:r>
            <a:rPr lang="en-US" sz="2500" kern="1200" baseline="0" dirty="0" smtClean="0"/>
            <a:t> Approval</a:t>
          </a:r>
          <a:endParaRPr lang="en-US" sz="2500" kern="1200" dirty="0"/>
        </a:p>
      </dsp:txBody>
      <dsp:txXfrm>
        <a:off x="2400443" y="814201"/>
        <a:ext cx="1438832" cy="959221"/>
      </dsp:txXfrm>
    </dsp:sp>
    <dsp:sp modelId="{3487554A-C14A-FC4E-A359-12C068D21D7E}">
      <dsp:nvSpPr>
        <dsp:cNvPr id="0" name=""/>
        <dsp:cNvSpPr/>
      </dsp:nvSpPr>
      <dsp:spPr>
        <a:xfrm>
          <a:off x="3839275" y="814201"/>
          <a:ext cx="2398053" cy="959221"/>
        </a:xfrm>
        <a:prstGeom prst="chevron">
          <a:avLst/>
        </a:prstGeom>
        <a:gradFill rotWithShape="0">
          <a:gsLst>
            <a:gs pos="0">
              <a:schemeClr val="accent5">
                <a:hueOff val="-1806891"/>
                <a:satOff val="-66667"/>
                <a:lumOff val="2091"/>
                <a:alphaOff val="0"/>
                <a:tint val="50000"/>
                <a:satMod val="300000"/>
              </a:schemeClr>
            </a:gs>
            <a:gs pos="35000">
              <a:schemeClr val="accent5">
                <a:hueOff val="-1806891"/>
                <a:satOff val="-66667"/>
                <a:lumOff val="2091"/>
                <a:alphaOff val="0"/>
                <a:tint val="37000"/>
                <a:satMod val="300000"/>
              </a:schemeClr>
            </a:gs>
            <a:gs pos="100000">
              <a:schemeClr val="accent5">
                <a:hueOff val="-1806891"/>
                <a:satOff val="-66667"/>
                <a:lumOff val="20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 Closeout</a:t>
          </a:r>
          <a:endParaRPr lang="en-US" sz="2500" kern="1200" dirty="0"/>
        </a:p>
      </dsp:txBody>
      <dsp:txXfrm>
        <a:off x="4318886" y="814201"/>
        <a:ext cx="1438832" cy="959221"/>
      </dsp:txXfrm>
    </dsp:sp>
    <dsp:sp modelId="{8993ABA8-27B7-2843-B0F4-0DB744281A34}">
      <dsp:nvSpPr>
        <dsp:cNvPr id="0" name=""/>
        <dsp:cNvSpPr/>
      </dsp:nvSpPr>
      <dsp:spPr>
        <a:xfrm>
          <a:off x="5757718" y="814201"/>
          <a:ext cx="2398053" cy="959221"/>
        </a:xfrm>
        <a:prstGeom prst="chevron">
          <a:avLst/>
        </a:prstGeom>
        <a:gradFill rotWithShape="0">
          <a:gsLst>
            <a:gs pos="0">
              <a:schemeClr val="accent5">
                <a:hueOff val="-2710337"/>
                <a:satOff val="-100000"/>
                <a:lumOff val="3137"/>
                <a:alphaOff val="0"/>
                <a:tint val="50000"/>
                <a:satMod val="300000"/>
              </a:schemeClr>
            </a:gs>
            <a:gs pos="35000">
              <a:schemeClr val="accent5">
                <a:hueOff val="-2710337"/>
                <a:satOff val="-100000"/>
                <a:lumOff val="3137"/>
                <a:alphaOff val="0"/>
                <a:tint val="37000"/>
                <a:satMod val="300000"/>
              </a:schemeClr>
            </a:gs>
            <a:gs pos="100000">
              <a:schemeClr val="accent5">
                <a:hueOff val="-2710337"/>
                <a:satOff val="-100000"/>
                <a:lumOff val="313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Archived</a:t>
          </a:r>
          <a:endParaRPr lang="en-US" sz="2500" kern="1200" dirty="0"/>
        </a:p>
      </dsp:txBody>
      <dsp:txXfrm>
        <a:off x="6237329" y="814201"/>
        <a:ext cx="1438832" cy="959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7C7A3-6CD1-FE49-90A7-1F55514D5DDF}">
      <dsp:nvSpPr>
        <dsp:cNvPr id="0" name=""/>
        <dsp:cNvSpPr/>
      </dsp:nvSpPr>
      <dsp:spPr>
        <a:xfrm rot="5400000">
          <a:off x="5111871" y="-2025633"/>
          <a:ext cx="96851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Self tasks &amp; amongst Team Members</a:t>
          </a:r>
          <a:endParaRPr lang="en-US" sz="1800" kern="1200" dirty="0"/>
        </a:p>
      </dsp:txBody>
      <dsp:txXfrm rot="-5400000">
        <a:off x="2962656" y="170861"/>
        <a:ext cx="5219665" cy="873955"/>
      </dsp:txXfrm>
    </dsp:sp>
    <dsp:sp modelId="{2693AFCE-2F95-E043-8B35-AD03C3D4010D}">
      <dsp:nvSpPr>
        <dsp:cNvPr id="0" name=""/>
        <dsp:cNvSpPr/>
      </dsp:nvSpPr>
      <dsp:spPr>
        <a:xfrm>
          <a:off x="0" y="2517"/>
          <a:ext cx="2962656" cy="12106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Create and Assign Tasks</a:t>
          </a:r>
          <a:endParaRPr lang="en-US" sz="2500" kern="1200" dirty="0"/>
        </a:p>
      </dsp:txBody>
      <dsp:txXfrm>
        <a:off x="59099" y="61616"/>
        <a:ext cx="2844458" cy="1092444"/>
      </dsp:txXfrm>
    </dsp:sp>
    <dsp:sp modelId="{1D5F3B26-3FDF-524E-BA17-123B1DA37D90}">
      <dsp:nvSpPr>
        <dsp:cNvPr id="0" name=""/>
        <dsp:cNvSpPr/>
      </dsp:nvSpPr>
      <dsp:spPr>
        <a:xfrm rot="5400000">
          <a:off x="5484661" y="-754459"/>
          <a:ext cx="222932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E-mail</a:t>
          </a:r>
          <a:r>
            <a:rPr lang="en-US" sz="1800" kern="1200" baseline="0" dirty="0" smtClean="0"/>
            <a:t> alert on task assignment</a:t>
          </a:r>
          <a:endParaRPr lang="en-US" sz="1800" kern="1200" dirty="0"/>
        </a:p>
      </dsp:txBody>
      <dsp:txXfrm rot="-5400000">
        <a:off x="2962656" y="1778429"/>
        <a:ext cx="5256061" cy="201166"/>
      </dsp:txXfrm>
    </dsp:sp>
    <dsp:sp modelId="{8790C8E3-1E6A-8E4D-9E68-585500EEFDB0}">
      <dsp:nvSpPr>
        <dsp:cNvPr id="0" name=""/>
        <dsp:cNvSpPr/>
      </dsp:nvSpPr>
      <dsp:spPr>
        <a:xfrm>
          <a:off x="0" y="1273691"/>
          <a:ext cx="2962656" cy="12106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Team Member Communication Channel</a:t>
          </a:r>
          <a:endParaRPr lang="en-US" sz="2500" kern="1200" dirty="0"/>
        </a:p>
      </dsp:txBody>
      <dsp:txXfrm>
        <a:off x="59099" y="1332790"/>
        <a:ext cx="2844458" cy="1092444"/>
      </dsp:txXfrm>
    </dsp:sp>
    <dsp:sp modelId="{BE0E8572-D870-7B4F-B306-81A4F2352FB5}">
      <dsp:nvSpPr>
        <dsp:cNvPr id="0" name=""/>
        <dsp:cNvSpPr/>
      </dsp:nvSpPr>
      <dsp:spPr>
        <a:xfrm rot="5400000">
          <a:off x="5111871" y="516715"/>
          <a:ext cx="96851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Lookup to an Account (Must be visible/In territory)</a:t>
          </a:r>
          <a:endParaRPr lang="en-US" sz="1800" kern="1200" dirty="0"/>
        </a:p>
      </dsp:txBody>
      <dsp:txXfrm rot="-5400000">
        <a:off x="2962656" y="2713210"/>
        <a:ext cx="5219665" cy="873955"/>
      </dsp:txXfrm>
    </dsp:sp>
    <dsp:sp modelId="{29B714D5-1705-E14A-A149-77EF333408B6}">
      <dsp:nvSpPr>
        <dsp:cNvPr id="0" name=""/>
        <dsp:cNvSpPr/>
      </dsp:nvSpPr>
      <dsp:spPr>
        <a:xfrm>
          <a:off x="0" y="2544866"/>
          <a:ext cx="2962656" cy="12106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Service Provider Addition requests</a:t>
          </a:r>
          <a:endParaRPr lang="en-US" sz="2500" kern="1200" dirty="0"/>
        </a:p>
      </dsp:txBody>
      <dsp:txXfrm>
        <a:off x="59099" y="2603965"/>
        <a:ext cx="2844458" cy="1092444"/>
      </dsp:txXfrm>
    </dsp:sp>
    <dsp:sp modelId="{EFD6FC86-21B4-854E-86B7-2B3FABE8C0E7}">
      <dsp:nvSpPr>
        <dsp:cNvPr id="0" name=""/>
        <dsp:cNvSpPr/>
      </dsp:nvSpPr>
      <dsp:spPr>
        <a:xfrm rot="5400000">
          <a:off x="5111871" y="1787889"/>
          <a:ext cx="96851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Tasks can show up on Home Page</a:t>
          </a:r>
          <a:endParaRPr lang="en-US" sz="1800" kern="1200" dirty="0"/>
        </a:p>
      </dsp:txBody>
      <dsp:txXfrm rot="-5400000">
        <a:off x="2962656" y="3984384"/>
        <a:ext cx="5219665" cy="873955"/>
      </dsp:txXfrm>
    </dsp:sp>
    <dsp:sp modelId="{7E9A95A4-913C-7D4D-ADA9-761D582A021E}">
      <dsp:nvSpPr>
        <dsp:cNvPr id="0" name=""/>
        <dsp:cNvSpPr/>
      </dsp:nvSpPr>
      <dsp:spPr>
        <a:xfrm>
          <a:off x="0" y="3816040"/>
          <a:ext cx="2962656" cy="12106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Supported in </a:t>
          </a:r>
          <a:r>
            <a:rPr lang="en-US" sz="2500" kern="1200" dirty="0" err="1" smtClean="0"/>
            <a:t>iRep</a:t>
          </a:r>
          <a:r>
            <a:rPr lang="en-US" sz="2500" kern="1200" dirty="0" smtClean="0"/>
            <a:t> &amp; Online</a:t>
          </a:r>
          <a:endParaRPr lang="en-US" sz="2500" kern="1200" dirty="0"/>
        </a:p>
      </dsp:txBody>
      <dsp:txXfrm>
        <a:off x="59099" y="3875139"/>
        <a:ext cx="2844458" cy="1092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6EF72-C1AD-5144-ACE3-69E8FD99CF52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0C78-EFAE-6F46-B288-5254AF34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Canceled_vod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Closed_vod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Service Coordinator Review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Execution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Closeout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Draft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Business Approval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Post-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Pending Approval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0C78-EFAE-6F46-B288-5254AF34FD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6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/Clos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6825" y="2970213"/>
            <a:ext cx="4038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1185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ackground - Title only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 txBox="1">
            <a:spLocks/>
          </p:cNvSpPr>
          <p:nvPr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600" dirty="0" smtClean="0">
                <a:solidFill>
                  <a:schemeClr val="bg1"/>
                </a:solidFill>
              </a:rPr>
              <a:t>®2014 Veeva Systems –</a:t>
            </a:r>
            <a:r>
              <a:rPr lang="en-US" sz="700" b="0" kern="600" baseline="0" dirty="0" smtClean="0">
                <a:solidFill>
                  <a:schemeClr val="bg1"/>
                </a:solidFill>
              </a:rPr>
              <a:t> Company Confidential</a:t>
            </a:r>
            <a:r>
              <a:rPr lang="en-US" sz="700" b="0" kern="600" dirty="0" smtClean="0">
                <a:solidFill>
                  <a:schemeClr val="bg1"/>
                </a:solidFill>
              </a:rPr>
              <a:t> </a:t>
            </a:r>
            <a:endParaRPr lang="en-US" sz="700" b="0" kern="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76938" y="6553200"/>
            <a:ext cx="2709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veeva.com   </a:t>
            </a:r>
            <a:r>
              <a:rPr lang="en-US" sz="700" kern="600" dirty="0" smtClean="0">
                <a:solidFill>
                  <a:schemeClr val="bg1"/>
                </a:solidFill>
                <a:ea typeface="Arial"/>
                <a:cs typeface="Arial"/>
              </a:rPr>
              <a:t>|   </a:t>
            </a:r>
            <a:fld id="{5EF8FF89-4861-7041-A81A-2DAF78BD042A}" type="slidenum">
              <a:rPr lang="en-US" sz="700" kern="600" smtClean="0">
                <a:solidFill>
                  <a:schemeClr val="bg1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chemeClr val="bg1"/>
              </a:solidFill>
              <a:ea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26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5863" y="1397000"/>
            <a:ext cx="8704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18823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172200" cy="1828800"/>
          </a:xfrm>
          <a:noFill/>
        </p:spPr>
        <p:txBody>
          <a:bodyPr lIns="0" tIns="0" rIns="0" bIns="0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00"/>
            <a:ext cx="4104946" cy="2743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8592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Orange clouds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191000"/>
          </a:xfrm>
        </p:spPr>
        <p:txBody>
          <a:bodyPr anchor="t"/>
          <a:lstStyle>
            <a:lvl1pPr>
              <a:defRPr b="1">
                <a:solidFill>
                  <a:srgbClr val="F8972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10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Orange clouds_with Contet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2138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0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3461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4000"/>
            <a:ext cx="822960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98767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4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597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white footer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4788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 - white footer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40318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white footer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8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25755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405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657600" y="2819400"/>
            <a:ext cx="3886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Welcome </a:t>
            </a:r>
          </a:p>
        </p:txBody>
      </p:sp>
    </p:spTree>
    <p:extLst>
      <p:ext uri="{BB962C8B-B14F-4D97-AF65-F5344CB8AC3E}">
        <p14:creationId xmlns:p14="http://schemas.microsoft.com/office/powerpoint/2010/main" val="75465074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5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BB1F8D-2FDD-4B09-A50E-89792A18235C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81754-A252-46DF-B552-940E4060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49855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w/ Nam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2116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505200" y="3352800"/>
            <a:ext cx="4648200" cy="990600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1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First/Last Name </a:t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err="1" smtClean="0"/>
              <a:t>first.last@veeva.com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Phone: 215.555.0188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4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133600" y="3124200"/>
            <a:ext cx="52578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0" y="3276600"/>
            <a:ext cx="5334000" cy="1295400"/>
          </a:xfrm>
        </p:spPr>
        <p:txBody>
          <a:bodyPr/>
          <a:lstStyle>
            <a:lvl1pPr marL="0" indent="0">
              <a:buNone/>
              <a:defRPr b="0">
                <a:solidFill>
                  <a:srgbClr val="5A7E96"/>
                </a:solidFill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First/Last Name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Email: </a:t>
            </a:r>
            <a:r>
              <a:rPr lang="en-US" dirty="0" err="1" smtClean="0">
                <a:solidFill>
                  <a:schemeClr val="accent1"/>
                </a:solidFill>
              </a:rPr>
              <a:t>first.last@veeva.com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Phone: 215.555.0188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2323725"/>
            <a:ext cx="2493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Thank you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024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253586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1" y="3124200"/>
            <a:ext cx="2571750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38600" y="2792664"/>
            <a:ext cx="4648200" cy="1295400"/>
          </a:xfrm>
        </p:spPr>
        <p:txBody>
          <a:bodyPr lIns="0" tIns="0" rIns="0" bIns="0" anchor="ctr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019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Subhea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1" y="3124200"/>
            <a:ext cx="2571750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82613" y="659447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dirty="0" smtClean="0">
              <a:ea typeface="Arial"/>
              <a:cs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038600" y="2493216"/>
            <a:ext cx="4648200" cy="990600"/>
          </a:xfrm>
        </p:spPr>
        <p:txBody>
          <a:bodyPr lIns="0" tIns="0" rIns="0" bIns="0" anchor="b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55534" y="3506544"/>
            <a:ext cx="4648200" cy="707184"/>
          </a:xfrm>
        </p:spPr>
        <p:txBody>
          <a:bodyPr lIns="0" rIns="0" anchor="t"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Subhead or date goes here – area must be filled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043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534150" y="43434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3657600"/>
          </a:xfrm>
        </p:spPr>
        <p:txBody>
          <a:bodyPr lIns="0" tIns="0" rIns="0" bIns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57800"/>
            <a:ext cx="5943600" cy="457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457200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600" dirty="0" smtClean="0">
                <a:solidFill>
                  <a:schemeClr val="bg1"/>
                </a:solidFill>
              </a:rPr>
              <a:t>®2014 Veeva Systems –</a:t>
            </a:r>
            <a:r>
              <a:rPr lang="en-US" sz="700" b="0" kern="600" baseline="0" dirty="0" smtClean="0">
                <a:solidFill>
                  <a:schemeClr val="bg1"/>
                </a:solidFill>
              </a:rPr>
              <a:t> Company Confidential</a:t>
            </a:r>
            <a:r>
              <a:rPr lang="en-US" sz="700" b="0" kern="600" dirty="0" smtClean="0">
                <a:solidFill>
                  <a:schemeClr val="bg1"/>
                </a:solidFill>
              </a:rPr>
              <a:t> </a:t>
            </a:r>
            <a:endParaRPr lang="en-US" sz="700" b="0" kern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673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24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b="0" kern="600" dirty="0" smtClean="0"/>
              <a:t>®2014 Veeva Systems –</a:t>
            </a:r>
            <a:r>
              <a:rPr lang="en-US" sz="750" b="0" kern="600" baseline="0" dirty="0" smtClean="0"/>
              <a:t> Company Confidential</a:t>
            </a:r>
            <a:r>
              <a:rPr lang="en-US" sz="750" b="0" kern="600" dirty="0" smtClean="0"/>
              <a:t> </a:t>
            </a:r>
            <a:endParaRPr lang="en-US" sz="750" b="0" kern="6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76938" y="6553200"/>
            <a:ext cx="27098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veeva.com   </a:t>
            </a:r>
            <a:r>
              <a:rPr lang="en-US" sz="750" kern="600" dirty="0" smtClean="0">
                <a:solidFill>
                  <a:srgbClr val="595959"/>
                </a:solidFill>
                <a:ea typeface="Arial"/>
                <a:cs typeface="Arial"/>
              </a:rPr>
              <a:t>|   </a:t>
            </a:r>
            <a:fld id="{D8292873-8C02-8745-A080-AABD95D9BE32}" type="slidenum">
              <a:rPr lang="en-US" sz="750" kern="600" smtClean="0">
                <a:solidFill>
                  <a:srgbClr val="595959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rgbClr val="595959"/>
              </a:solidFill>
              <a:ea typeface="Arial"/>
              <a:cs typeface="Arial"/>
            </a:endParaRPr>
          </a:p>
        </p:txBody>
      </p:sp>
      <p:sp>
        <p:nvSpPr>
          <p:cNvPr id="1029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Picture 6" descr="bristol-myers-squibb-logo.pn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477000"/>
            <a:ext cx="609600" cy="381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5A7E96"/>
          </a:solidFill>
          <a:latin typeface="Arial" pitchFamily="34" charset="0"/>
          <a:ea typeface="Arial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24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 b="1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1pPr>
      <a:lvl2pPr marL="685800" indent="-22860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b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3pPr>
      <a:lvl4pPr marL="1600200" indent="-228600" algn="l" rtl="0" eaLnBrk="1" fontAlgn="base" hangingPunct="1">
        <a:spcBef>
          <a:spcPts val="1200"/>
        </a:spcBef>
        <a:spcAft>
          <a:spcPct val="0"/>
        </a:spcAft>
        <a:buClr>
          <a:schemeClr val="bg1">
            <a:lumMod val="75000"/>
          </a:schemeClr>
        </a:buClr>
        <a:buFont typeface="Lucida Grande"/>
        <a:buChar char="‑"/>
        <a:defRPr lang="en-US" sz="1400" kern="1200" baseline="0" dirty="0" smtClean="0">
          <a:solidFill>
            <a:srgbClr val="595959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347913" indent="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rgbClr val="CCCCCC"/>
        </a:buClr>
        <a:buFontTx/>
        <a:buNone/>
        <a:defRPr sz="1400" i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5pPr>
      <a:lvl6pPr marL="285750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bg1">
            <a:lumMod val="65000"/>
          </a:schemeClr>
        </a:buClr>
        <a:buSzTx/>
        <a:buFontTx/>
        <a:buNone/>
        <a:tabLst/>
        <a:defRPr sz="1400" kern="1200">
          <a:solidFill>
            <a:srgbClr val="595959"/>
          </a:solidFill>
          <a:latin typeface="+mn-lt"/>
          <a:ea typeface="+mn-ea"/>
          <a:cs typeface="+mn-cs"/>
        </a:defRPr>
      </a:lvl6pPr>
      <a:lvl7pPr marL="3424238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Tx/>
        <a:buNone/>
        <a:defRPr sz="1800" kern="1200" baseline="0">
          <a:solidFill>
            <a:srgbClr val="595959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ts val="1200"/>
        </a:spcBef>
        <a:buFontTx/>
        <a:buNone/>
        <a:defRPr sz="1400" kern="1200" baseline="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38600" y="2514600"/>
            <a:ext cx="4724400" cy="762000"/>
          </a:xfrm>
        </p:spPr>
        <p:txBody>
          <a:bodyPr/>
          <a:lstStyle/>
          <a:p>
            <a:r>
              <a:rPr lang="en-US" sz="4400" baseline="-25000" dirty="0" smtClean="0"/>
              <a:t>BMS </a:t>
            </a:r>
            <a:r>
              <a:rPr lang="en-US" sz="4400" baseline="-25000" smtClean="0"/>
              <a:t>EM Simplification</a:t>
            </a:r>
            <a:endParaRPr lang="en-US" sz="4400" baseline="-25000" dirty="0"/>
          </a:p>
        </p:txBody>
      </p:sp>
      <p:pic>
        <p:nvPicPr>
          <p:cNvPr id="2" name="Picture 1" descr="bristol-myers-squibb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14500"/>
            <a:ext cx="1447800" cy="1085850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4038600" y="3505200"/>
            <a:ext cx="4648200" cy="3796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None/>
              <a:defRPr sz="1400" b="0" kern="1200">
                <a:solidFill>
                  <a:schemeClr val="bg1"/>
                </a:solidFill>
                <a:latin typeface="Arial" pitchFamily="34" charset="0"/>
                <a:ea typeface="Arial"/>
                <a:cs typeface="Arial" pitchFamily="34" charset="0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b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Font typeface="Lucida Grande"/>
              <a:buChar char="‑"/>
              <a:defRPr lang="en-US" sz="1400" kern="1200" baseline="0" dirty="0" smtClean="0">
                <a:solidFill>
                  <a:srgbClr val="595959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marL="2347913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CCCCCC"/>
              </a:buClr>
              <a:buFontTx/>
              <a:buNone/>
              <a:defRPr sz="1400" i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5pPr>
            <a:lvl6pPr marL="2857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Tx/>
              <a:buNone/>
              <a:tabLst/>
              <a:defRPr sz="1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3424238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Tx/>
              <a:buNone/>
              <a:defRPr sz="18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1200"/>
              </a:spcBef>
              <a:buFontTx/>
              <a:buNone/>
              <a:defRPr sz="14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Veeva Professional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00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Workshop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dirty="0" smtClean="0"/>
              <a:t>Current State vs Simplified State</a:t>
            </a:r>
          </a:p>
          <a:p>
            <a:r>
              <a:rPr lang="en-US" dirty="0" smtClean="0"/>
              <a:t>Review Simplification POC</a:t>
            </a:r>
          </a:p>
          <a:p>
            <a:pPr lvl="1"/>
            <a:r>
              <a:rPr lang="en-US" dirty="0" smtClean="0"/>
              <a:t>Provide feedback on general Approach</a:t>
            </a:r>
          </a:p>
          <a:p>
            <a:pPr lvl="1"/>
            <a:r>
              <a:rPr lang="en-US" b="0" dirty="0" smtClean="0"/>
              <a:t>Decide on core Event types and flows</a:t>
            </a:r>
          </a:p>
          <a:p>
            <a:pPr lvl="1"/>
            <a:r>
              <a:rPr lang="en-US" b="0" dirty="0" smtClean="0"/>
              <a:t>Discuss meetings that do not need an Approved WBS/CC (Currently called Need)</a:t>
            </a:r>
          </a:p>
          <a:p>
            <a:r>
              <a:rPr lang="en-US" dirty="0" smtClean="0"/>
              <a:t>Identify Simplification Scope for core System Build</a:t>
            </a:r>
          </a:p>
          <a:p>
            <a:pPr lvl="1"/>
            <a:r>
              <a:rPr lang="en-US" dirty="0" smtClean="0"/>
              <a:t>Business &amp; Functional Simplification Requirements</a:t>
            </a:r>
          </a:p>
          <a:p>
            <a:pPr lvl="1"/>
            <a:r>
              <a:rPr lang="en-US" dirty="0"/>
              <a:t>Target Markets</a:t>
            </a:r>
          </a:p>
          <a:p>
            <a:pPr lvl="1"/>
            <a:r>
              <a:rPr lang="en-US" b="0" dirty="0" smtClean="0"/>
              <a:t>Dates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843899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0"/>
            <a:ext cx="8229600" cy="762000"/>
          </a:xfrm>
        </p:spPr>
        <p:txBody>
          <a:bodyPr/>
          <a:lstStyle/>
          <a:p>
            <a:r>
              <a:rPr lang="en-US" dirty="0" smtClean="0"/>
              <a:t>Current vs Simplified State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08730"/>
              </p:ext>
            </p:extLst>
          </p:nvPr>
        </p:nvGraphicFramePr>
        <p:xfrm>
          <a:off x="685800" y="609600"/>
          <a:ext cx="6777038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238"/>
                <a:gridCol w="3352800"/>
              </a:tblGrid>
              <a:tr h="3348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Current 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Simplified State</a:t>
                      </a:r>
                      <a:endParaRPr lang="en-US" sz="1600" dirty="0"/>
                    </a:p>
                  </a:txBody>
                  <a:tcPr/>
                </a:tc>
              </a:tr>
              <a:tr h="4679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Define</a:t>
                      </a:r>
                      <a:r>
                        <a:rPr lang="en-US" sz="1600" baseline="0" dirty="0" smtClean="0"/>
                        <a:t> detailed Need/Budget with &amp; without Approvals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Replace</a:t>
                      </a:r>
                      <a:r>
                        <a:rPr lang="en-US" sz="1600" baseline="0" dirty="0" smtClean="0"/>
                        <a:t> with simple WBS/CC Management without Approvals</a:t>
                      </a:r>
                      <a:endParaRPr lang="en-US" sz="1600" dirty="0"/>
                    </a:p>
                  </a:txBody>
                  <a:tcPr/>
                </a:tc>
              </a:tr>
              <a:tr h="3348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Pre-define</a:t>
                      </a:r>
                      <a:r>
                        <a:rPr lang="en-US" sz="1600" baseline="0" dirty="0" smtClean="0"/>
                        <a:t> Topic based Activity Materials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Externally Managed</a:t>
                      </a:r>
                      <a:endParaRPr lang="en-US" sz="1600" dirty="0"/>
                    </a:p>
                  </a:txBody>
                  <a:tcPr/>
                </a:tc>
              </a:tr>
              <a:tr h="3348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Pre-define Activity based</a:t>
                      </a:r>
                      <a:r>
                        <a:rPr lang="en-US" sz="1600" baseline="0" dirty="0" smtClean="0"/>
                        <a:t> Activity Materials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Externally Managed</a:t>
                      </a:r>
                      <a:endParaRPr lang="en-US" sz="1600" dirty="0"/>
                    </a:p>
                  </a:txBody>
                  <a:tcPr/>
                </a:tc>
              </a:tr>
              <a:tr h="3348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Pre-define Actions</a:t>
                      </a:r>
                      <a:r>
                        <a:rPr lang="en-US" sz="1600" baseline="0" dirty="0" smtClean="0"/>
                        <a:t> Items/Checklist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Supported</a:t>
                      </a:r>
                      <a:r>
                        <a:rPr lang="en-US" sz="1600" baseline="0" dirty="0" smtClean="0"/>
                        <a:t> using Event Tasks</a:t>
                      </a:r>
                      <a:endParaRPr lang="en-US" sz="1600" dirty="0"/>
                    </a:p>
                  </a:txBody>
                  <a:tcPr/>
                </a:tc>
              </a:tr>
              <a:tr h="3348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Activities with &amp; without Approvals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change</a:t>
                      </a:r>
                      <a:endParaRPr lang="en-US" sz="1600" dirty="0"/>
                    </a:p>
                  </a:txBody>
                  <a:tcPr/>
                </a:tc>
              </a:tr>
              <a:tr h="334872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Create 11 different Activity types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One or two Activity types</a:t>
                      </a:r>
                      <a:endParaRPr lang="en-US" sz="1600" dirty="0"/>
                    </a:p>
                  </a:txBody>
                  <a:tcPr/>
                </a:tc>
              </a:tr>
              <a:tr h="4679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Multiple Service</a:t>
                      </a:r>
                      <a:r>
                        <a:rPr lang="en-US" sz="1600" baseline="0" dirty="0" smtClean="0"/>
                        <a:t> Providers to Activities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change – recommend using latest Veeva Enhancements</a:t>
                      </a:r>
                      <a:endParaRPr lang="en-US" sz="1600" dirty="0" smtClean="0"/>
                    </a:p>
                  </a:txBody>
                  <a:tcPr/>
                </a:tc>
              </a:tr>
              <a:tr h="4679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Multiple Audience members at an Activity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change – recommend using latest Veeva Enhancements</a:t>
                      </a:r>
                      <a:endParaRPr lang="en-US" sz="1600" dirty="0" smtClean="0"/>
                    </a:p>
                  </a:txBody>
                  <a:tcPr/>
                </a:tc>
              </a:tr>
              <a:tr h="3348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End to end PO &amp; Concur Integrations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change – Add ability for Check Request</a:t>
                      </a:r>
                      <a:endParaRPr lang="en-US" sz="1600" dirty="0"/>
                    </a:p>
                  </a:txBody>
                  <a:tcPr/>
                </a:tc>
              </a:tr>
              <a:tr h="3348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End</a:t>
                      </a:r>
                      <a:r>
                        <a:rPr lang="en-US" sz="1600" baseline="0" dirty="0" smtClean="0"/>
                        <a:t> to end </a:t>
                      </a:r>
                      <a:r>
                        <a:rPr lang="en-US" sz="1600" baseline="0" dirty="0" err="1" smtClean="0"/>
                        <a:t>Starcite</a:t>
                      </a:r>
                      <a:r>
                        <a:rPr lang="en-US" sz="1600" baseline="0" dirty="0" smtClean="0"/>
                        <a:t> Logistics Integration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change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61938" y="1597957"/>
            <a:ext cx="381000" cy="3048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1938" y="2133600"/>
            <a:ext cx="381000" cy="3048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1938" y="1060076"/>
            <a:ext cx="381000" cy="3048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1938" y="2678208"/>
            <a:ext cx="381000" cy="3048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1938" y="3124200"/>
            <a:ext cx="381000" cy="304800"/>
          </a:xfrm>
          <a:prstGeom prst="ellipse">
            <a:avLst/>
          </a:prstGeom>
          <a:solidFill>
            <a:srgbClr val="6BB3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1938" y="3570192"/>
            <a:ext cx="381000" cy="304800"/>
          </a:xfrm>
          <a:prstGeom prst="ellipse">
            <a:avLst/>
          </a:prstGeom>
          <a:solidFill>
            <a:srgbClr val="6BB3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21180837">
            <a:off x="238967" y="4108928"/>
            <a:ext cx="381000" cy="304800"/>
          </a:xfrm>
          <a:prstGeom prst="ellipse">
            <a:avLst/>
          </a:prstGeom>
          <a:solidFill>
            <a:srgbClr val="6BB3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8967" y="4749622"/>
            <a:ext cx="381000" cy="304800"/>
          </a:xfrm>
          <a:prstGeom prst="ellipse">
            <a:avLst/>
          </a:prstGeom>
          <a:solidFill>
            <a:srgbClr val="6BB3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38967" y="5251641"/>
            <a:ext cx="381000" cy="304800"/>
          </a:xfrm>
          <a:prstGeom prst="ellipse">
            <a:avLst/>
          </a:prstGeom>
          <a:solidFill>
            <a:srgbClr val="6BB3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38967" y="5778883"/>
            <a:ext cx="381000" cy="304800"/>
          </a:xfrm>
          <a:prstGeom prst="ellipse">
            <a:avLst/>
          </a:prstGeom>
          <a:solidFill>
            <a:srgbClr val="6BB3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44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0"/>
            <a:ext cx="8229600" cy="762000"/>
          </a:xfrm>
        </p:spPr>
        <p:txBody>
          <a:bodyPr/>
          <a:lstStyle/>
          <a:p>
            <a:r>
              <a:rPr lang="en-US" dirty="0" smtClean="0"/>
              <a:t>Current vs Simplified State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51182"/>
              </p:ext>
            </p:extLst>
          </p:nvPr>
        </p:nvGraphicFramePr>
        <p:xfrm>
          <a:off x="614362" y="762000"/>
          <a:ext cx="77724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Simplified State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End to End Framework and Activity Agreement management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 be done Outside Veeva in ARIBA – only metadata stored in Veeva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End to End ICF Collection and Management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 be done Outside Veeva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– only metadata stored in Veeva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VMF Generation &amp; Contract Party Creation Integration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Simple</a:t>
                      </a:r>
                      <a:r>
                        <a:rPr lang="en-US" sz="1600" baseline="0" dirty="0" smtClean="0"/>
                        <a:t> OOTB Contract Party record support with external VMF generation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19062" y="1219200"/>
            <a:ext cx="381000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2618" y="1816100"/>
            <a:ext cx="381000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618" y="2404035"/>
            <a:ext cx="381000" cy="3048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0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152400"/>
            <a:ext cx="8229600" cy="762000"/>
          </a:xfrm>
        </p:spPr>
        <p:txBody>
          <a:bodyPr/>
          <a:lstStyle/>
          <a:p>
            <a:r>
              <a:rPr lang="en-US" dirty="0" smtClean="0"/>
              <a:t>Simplified Activity States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79204196"/>
              </p:ext>
            </p:extLst>
          </p:nvPr>
        </p:nvGraphicFramePr>
        <p:xfrm>
          <a:off x="457200" y="841375"/>
          <a:ext cx="8158162" cy="258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219704"/>
              </p:ext>
            </p:extLst>
          </p:nvPr>
        </p:nvGraphicFramePr>
        <p:xfrm>
          <a:off x="461682" y="3051175"/>
          <a:ext cx="8158162" cy="258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Curved Up Arrow 9"/>
          <p:cNvSpPr/>
          <p:nvPr/>
        </p:nvSpPr>
        <p:spPr>
          <a:xfrm rot="10800000">
            <a:off x="1371599" y="3133165"/>
            <a:ext cx="2209800" cy="753035"/>
          </a:xfrm>
          <a:prstGeom prst="curved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82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Event Tasks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67760336"/>
              </p:ext>
            </p:extLst>
          </p:nvPr>
        </p:nvGraphicFramePr>
        <p:xfrm>
          <a:off x="457200" y="1298575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857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Tasks and Administration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93565131"/>
              </p:ext>
            </p:extLst>
          </p:nvPr>
        </p:nvGraphicFramePr>
        <p:xfrm>
          <a:off x="457200" y="1298575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  <a:gridCol w="289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MSAs for Service Providers in ARIBA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ICFs for Service Providers in</a:t>
                      </a:r>
                      <a:r>
                        <a:rPr lang="en-US" baseline="0" dirty="0" smtClean="0"/>
                        <a:t> ARIBA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SOWs for Service Providers in ARIBA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Record/Load MSA Validity/Completion</a:t>
                      </a:r>
                      <a:r>
                        <a:rPr lang="en-US" baseline="0" dirty="0" smtClean="0"/>
                        <a:t> in Veeva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Record/Load SOW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Validity/Completion</a:t>
                      </a:r>
                      <a:r>
                        <a:rPr lang="en-US" baseline="0" dirty="0" smtClean="0"/>
                        <a:t> in Veeva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Record/Load ICF Validation in Veeva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Create/Load Training records for Service Providers in Veeva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Place</a:t>
                      </a:r>
                      <a:r>
                        <a:rPr lang="en-US" baseline="0" dirty="0" smtClean="0"/>
                        <a:t> to record the </a:t>
                      </a:r>
                      <a:r>
                        <a:rPr lang="en-US" baseline="0" smtClean="0"/>
                        <a:t>SAP Vendor ID for Payments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56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 &amp; Timing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5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eva New Theme">
  <a:themeElements>
    <a:clrScheme name="Veeva_20140218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F89728"/>
      </a:accent1>
      <a:accent2>
        <a:srgbClr val="807F83"/>
      </a:accent2>
      <a:accent3>
        <a:srgbClr val="5A7E96"/>
      </a:accent3>
      <a:accent4>
        <a:srgbClr val="AACFE2"/>
      </a:accent4>
      <a:accent5>
        <a:srgbClr val="FFD451"/>
      </a:accent5>
      <a:accent6>
        <a:srgbClr val="B0B0B0"/>
      </a:accent6>
      <a:hlink>
        <a:srgbClr val="F89728"/>
      </a:hlink>
      <a:folHlink>
        <a:srgbClr val="5A7E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600" b="1" dirty="0"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32197</TotalTime>
  <Words>379</Words>
  <Application>Microsoft Macintosh PowerPoint</Application>
  <PresentationFormat>On-screen Show (4:3)</PresentationFormat>
  <Paragraphs>81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Lucida Grande</vt:lpstr>
      <vt:lpstr>ＭＳ Ｐゴシック</vt:lpstr>
      <vt:lpstr>Wingdings</vt:lpstr>
      <vt:lpstr>Arial</vt:lpstr>
      <vt:lpstr>Veeva New Theme</vt:lpstr>
      <vt:lpstr>Document</vt:lpstr>
      <vt:lpstr>BMS EM Simplification</vt:lpstr>
      <vt:lpstr>Goals for this Workshop</vt:lpstr>
      <vt:lpstr>Current vs Simplified State</vt:lpstr>
      <vt:lpstr>Current vs Simplified State</vt:lpstr>
      <vt:lpstr>Simplified Activity States</vt:lpstr>
      <vt:lpstr>Enabling Event Tasks</vt:lpstr>
      <vt:lpstr>Setup Tasks and Administration</vt:lpstr>
      <vt:lpstr>Scoping &amp; Timing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 Event and Event Attendee stubs</dc:title>
  <dc:creator>Dan Kallman</dc:creator>
  <cp:lastModifiedBy>Murugesh Naidu</cp:lastModifiedBy>
  <cp:revision>1150</cp:revision>
  <dcterms:created xsi:type="dcterms:W3CDTF">2014-12-04T19:40:58Z</dcterms:created>
  <dcterms:modified xsi:type="dcterms:W3CDTF">2016-12-14T18:10:56Z</dcterms:modified>
</cp:coreProperties>
</file>