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333" r:id="rId3"/>
    <p:sldId id="341" r:id="rId4"/>
    <p:sldId id="342" r:id="rId5"/>
    <p:sldId id="344" r:id="rId6"/>
    <p:sldId id="335" r:id="rId7"/>
    <p:sldId id="339" r:id="rId8"/>
    <p:sldId id="345" r:id="rId9"/>
    <p:sldId id="337" r:id="rId10"/>
    <p:sldId id="338" r:id="rId11"/>
    <p:sldId id="340" r:id="rId12"/>
    <p:sldId id="334" r:id="rId13"/>
    <p:sldId id="346" r:id="rId14"/>
    <p:sldId id="34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73"/>
    <a:srgbClr val="48AF80"/>
    <a:srgbClr val="56CD97"/>
    <a:srgbClr val="9A9A9A"/>
    <a:srgbClr val="5A7E96"/>
    <a:srgbClr val="F99E47"/>
    <a:srgbClr val="F9C355"/>
    <a:srgbClr val="807F83"/>
    <a:srgbClr val="F8972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2" autoAdjust="0"/>
    <p:restoredTop sz="79883" autoAdjust="0"/>
  </p:normalViewPr>
  <p:slideViewPr>
    <p:cSldViewPr snapToGrid="0">
      <p:cViewPr>
        <p:scale>
          <a:sx n="195" d="100"/>
          <a:sy n="195" d="100"/>
        </p:scale>
        <p:origin x="-368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A83FD-4FF1-49AA-B281-30D5AB4A3636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0DA6-2245-4E70-A5D2-7EE159DB2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7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N/A for Simplified Core</a:t>
            </a:r>
            <a:r>
              <a:rPr lang="en-US" baseline="0" dirty="0" smtClean="0"/>
              <a:t>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this in Simplified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Build.Add</a:t>
            </a:r>
            <a:r>
              <a:rPr lang="en-US" baseline="0" dirty="0" smtClean="0"/>
              <a:t> city and event name to this template.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1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N/A for Simple</a:t>
            </a:r>
            <a:r>
              <a:rPr lang="en-US" baseline="0" dirty="0" smtClean="0"/>
              <a:t> Build – Need will be shared out automatically with the Service Coordinators at a minimum. Need to discuss further granular sharing rules. No e-mail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0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N/a for Simplified world</a:t>
            </a:r>
            <a:r>
              <a:rPr lang="en-US" baseline="0" dirty="0" smtClean="0"/>
              <a:t> since we don’t Need Approvals…France may need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26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N/a for Simplified world</a:t>
            </a:r>
            <a:r>
              <a:rPr lang="en-US" baseline="0" dirty="0" smtClean="0"/>
              <a:t> since we don’t Need Approvals…France may need discussion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this Notification – Add the </a:t>
            </a:r>
            <a:r>
              <a:rPr lang="en-US" dirty="0" err="1" smtClean="0"/>
              <a:t>City_vod</a:t>
            </a:r>
            <a:r>
              <a:rPr lang="en-US" dirty="0" smtClean="0"/>
              <a:t> as well to the E-mail</a:t>
            </a:r>
            <a:r>
              <a:rPr lang="en-US" baseline="0" dirty="0" smtClean="0"/>
              <a:t> Template- This needs to be kept in the Simple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N/A for Simplified</a:t>
            </a:r>
            <a:r>
              <a:rPr lang="en-US" baseline="0" dirty="0" smtClean="0"/>
              <a:t> EM Activity. Might want to look at changing the wording in PROD – look into adding the City.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this e-mail</a:t>
            </a:r>
            <a:r>
              <a:rPr lang="en-US" baseline="0" dirty="0" smtClean="0"/>
              <a:t> template to match the new Simplified Approval process. Also, ability to approve/reject using e-mails needs to be available. However, Activity History record creation may need customization which needs to be looked at at some point. Email template should also include Activity 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this for Simplified build. Also add Activity Name, City to ALL Simple Email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Keep this for Simplified build. Also add Activity Name, City to ALL Simple Email templates.</a:t>
            </a:r>
            <a:r>
              <a:rPr lang="en-US" baseline="0" dirty="0" smtClean="0"/>
              <a:t> See if the Comments can be added to this e-mail template.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/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2552065" y="2970213"/>
            <a:ext cx="4023360" cy="941810"/>
            <a:chOff x="2332038" y="1768475"/>
            <a:chExt cx="4713287" cy="110331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 Background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81000" y="6321266"/>
            <a:ext cx="461134" cy="468852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5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b="1" kern="600" dirty="0">
                <a:latin typeface="Arial" charset="0"/>
                <a:ea typeface="Arial"/>
                <a:cs typeface="Arial"/>
              </a:rPr>
              <a:t>‹#›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05933" y="6477315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chemeClr val="bg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762943" y="6426513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veeva.com  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0"/>
            <a:ext cx="9144001" cy="6858000"/>
            <a:chOff x="-1" y="0"/>
            <a:chExt cx="9144001" cy="6858000"/>
          </a:xfrm>
        </p:grpSpPr>
        <p:pic>
          <p:nvPicPr>
            <p:cNvPr id="2052" name="Picture 4" descr="C:\Users\Kathy\Desktop\veeva background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9144001" cy="6858000"/>
            </a:xfrm>
            <a:prstGeom prst="rect">
              <a:avLst/>
            </a:prstGeom>
            <a:noFill/>
          </p:spPr>
        </p:pic>
        <p:pic>
          <p:nvPicPr>
            <p:cNvPr id="7" name="Picture 4"/>
            <p:cNvPicPr>
              <a:picLocks noChangeAspect="1"/>
            </p:cNvPicPr>
            <p:nvPr userDrawn="1"/>
          </p:nvPicPr>
          <p:blipFill>
            <a:blip r:embed="rId3" cstate="print">
              <a:alphaModFix amt="1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3162" b="20370"/>
            <a:stretch>
              <a:fillRect/>
            </a:stretch>
          </p:blipFill>
          <p:spPr bwMode="auto">
            <a:xfrm>
              <a:off x="2455863" y="1397000"/>
              <a:ext cx="6688137" cy="54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18823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2743200"/>
            <a:ext cx="6169152" cy="704088"/>
          </a:xfrm>
        </p:spPr>
        <p:txBody>
          <a:bodyPr lIns="0" tIns="0" rIns="0" bIns="0"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3511296"/>
            <a:ext cx="5026152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/Orange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99E4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09896" y="6507004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Orange clouds_with Con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09896" y="6507004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066800"/>
            <a:ext cx="8229600" cy="304800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kern="600" dirty="0">
                <a:solidFill>
                  <a:srgbClr val="595959"/>
                </a:solidFill>
                <a:latin typeface="Arial" charset="0"/>
                <a:ea typeface="Arial"/>
                <a:cs typeface="Arial"/>
              </a:rPr>
              <a:t> </a:t>
            </a:r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3962400" y="2875002"/>
            <a:ext cx="36976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Welcome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88233" y="2875002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886200" y="2472666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933412" y="3443901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/ Last Name</a:t>
            </a:r>
            <a:br>
              <a:rPr lang="en-US" dirty="0"/>
            </a:br>
            <a:r>
              <a:rPr lang="en-US" dirty="0"/>
              <a:t>Email: first.last@veeva.com</a:t>
            </a:r>
            <a:br>
              <a:rPr lang="en-US" dirty="0"/>
            </a:br>
            <a:r>
              <a:rPr lang="en-US" dirty="0"/>
              <a:t>Phone: 215 555 0188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57400" y="2322576"/>
            <a:ext cx="250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9728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130552" y="3127248"/>
            <a:ext cx="5257800" cy="0"/>
          </a:xfrm>
          <a:prstGeom prst="line">
            <a:avLst/>
          </a:prstGeom>
          <a:ln w="19050">
            <a:solidFill>
              <a:srgbClr val="80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2130552" y="3335874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/ Last Name</a:t>
            </a:r>
            <a:br>
              <a:rPr lang="en-US" dirty="0"/>
            </a:br>
            <a:r>
              <a:rPr lang="en-US" dirty="0"/>
              <a:t>Email: first.last@veeva.com</a:t>
            </a:r>
            <a:br>
              <a:rPr lang="en-US" dirty="0"/>
            </a:br>
            <a:r>
              <a:rPr lang="en-US" dirty="0"/>
              <a:t>Phone: 215 555 0188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10000" y="2875002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4114800" y="287500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88920"/>
            <a:ext cx="4617720" cy="12984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76251" y="3124200"/>
            <a:ext cx="2574017" cy="602540"/>
            <a:chOff x="2332038" y="1768475"/>
            <a:chExt cx="4713287" cy="1103313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43200"/>
            <a:ext cx="4645152" cy="704088"/>
          </a:xfrm>
        </p:spPr>
        <p:txBody>
          <a:bodyPr lIns="0" tIns="0" rIns="0" bIns="0"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38600" y="3511296"/>
            <a:ext cx="4645152" cy="215444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3121223"/>
            <a:ext cx="7772400" cy="615553"/>
          </a:xfrm>
        </p:spPr>
        <p:txBody>
          <a:bodyPr lIns="0" tIns="0" rIns="0" bIns="0" anchor="ctr" anchorCtr="0">
            <a:sp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33400" y="5334000"/>
            <a:ext cx="57150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73024" y="457200"/>
            <a:ext cx="7997952" cy="5943600"/>
            <a:chOff x="457200" y="457200"/>
            <a:chExt cx="7997952" cy="5943600"/>
          </a:xfrm>
        </p:grpSpPr>
        <p:sp>
          <p:nvSpPr>
            <p:cNvPr id="7" name="Freeform 550"/>
            <p:cNvSpPr>
              <a:spLocks noEditPoints="1"/>
            </p:cNvSpPr>
            <p:nvPr userDrawn="1"/>
          </p:nvSpPr>
          <p:spPr bwMode="auto">
            <a:xfrm>
              <a:off x="457200" y="457200"/>
              <a:ext cx="2130552" cy="1828800"/>
            </a:xfrm>
            <a:custGeom>
              <a:avLst/>
              <a:gdLst/>
              <a:ahLst/>
              <a:cxnLst>
                <a:cxn ang="0">
                  <a:pos x="156" y="308"/>
                </a:cxn>
                <a:cxn ang="0">
                  <a:pos x="0" y="308"/>
                </a:cxn>
                <a:cxn ang="0">
                  <a:pos x="0" y="192"/>
                </a:cxn>
                <a:cxn ang="0">
                  <a:pos x="98" y="0"/>
                </a:cxn>
                <a:cxn ang="0">
                  <a:pos x="132" y="39"/>
                </a:cxn>
                <a:cxn ang="0">
                  <a:pos x="88" y="139"/>
                </a:cxn>
                <a:cxn ang="0">
                  <a:pos x="156" y="139"/>
                </a:cxn>
                <a:cxn ang="0">
                  <a:pos x="156" y="308"/>
                </a:cxn>
                <a:cxn ang="0">
                  <a:pos x="331" y="308"/>
                </a:cxn>
                <a:cxn ang="0">
                  <a:pos x="176" y="308"/>
                </a:cxn>
                <a:cxn ang="0">
                  <a:pos x="176" y="192"/>
                </a:cxn>
                <a:cxn ang="0">
                  <a:pos x="273" y="0"/>
                </a:cxn>
                <a:cxn ang="0">
                  <a:pos x="308" y="39"/>
                </a:cxn>
                <a:cxn ang="0">
                  <a:pos x="264" y="139"/>
                </a:cxn>
                <a:cxn ang="0">
                  <a:pos x="331" y="139"/>
                </a:cxn>
                <a:cxn ang="0">
                  <a:pos x="331" y="308"/>
                </a:cxn>
              </a:cxnLst>
              <a:rect l="0" t="0" r="r" b="b"/>
              <a:pathLst>
                <a:path w="331" h="308">
                  <a:moveTo>
                    <a:pt x="156" y="308"/>
                  </a:moveTo>
                  <a:cubicBezTo>
                    <a:pt x="0" y="308"/>
                    <a:pt x="0" y="308"/>
                    <a:pt x="0" y="30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22"/>
                    <a:pt x="33" y="58"/>
                    <a:pt x="98" y="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05" y="76"/>
                    <a:pt x="91" y="109"/>
                    <a:pt x="88" y="139"/>
                  </a:cubicBezTo>
                  <a:cubicBezTo>
                    <a:pt x="156" y="139"/>
                    <a:pt x="156" y="139"/>
                    <a:pt x="156" y="139"/>
                  </a:cubicBezTo>
                  <a:lnTo>
                    <a:pt x="156" y="308"/>
                  </a:lnTo>
                  <a:close/>
                  <a:moveTo>
                    <a:pt x="331" y="308"/>
                  </a:moveTo>
                  <a:cubicBezTo>
                    <a:pt x="176" y="308"/>
                    <a:pt x="176" y="308"/>
                    <a:pt x="176" y="308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6" y="122"/>
                    <a:pt x="208" y="58"/>
                    <a:pt x="273" y="0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281" y="76"/>
                    <a:pt x="266" y="109"/>
                    <a:pt x="264" y="139"/>
                  </a:cubicBezTo>
                  <a:cubicBezTo>
                    <a:pt x="331" y="139"/>
                    <a:pt x="331" y="139"/>
                    <a:pt x="331" y="139"/>
                  </a:cubicBezTo>
                  <a:lnTo>
                    <a:pt x="331" y="308"/>
                  </a:lnTo>
                  <a:close/>
                </a:path>
              </a:pathLst>
            </a:custGeom>
            <a:solidFill>
              <a:srgbClr val="F9C35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51"/>
            <p:cNvSpPr>
              <a:spLocks noEditPoints="1"/>
            </p:cNvSpPr>
            <p:nvPr userDrawn="1"/>
          </p:nvSpPr>
          <p:spPr bwMode="auto">
            <a:xfrm>
              <a:off x="6324600" y="4572000"/>
              <a:ext cx="2130552" cy="1828800"/>
            </a:xfrm>
            <a:custGeom>
              <a:avLst/>
              <a:gdLst/>
              <a:ahLst/>
              <a:cxnLst>
                <a:cxn ang="0">
                  <a:pos x="58" y="308"/>
                </a:cxn>
                <a:cxn ang="0">
                  <a:pos x="24" y="270"/>
                </a:cxn>
                <a:cxn ang="0">
                  <a:pos x="68" y="169"/>
                </a:cxn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16"/>
                </a:cxn>
                <a:cxn ang="0">
                  <a:pos x="58" y="308"/>
                </a:cxn>
                <a:cxn ang="0">
                  <a:pos x="233" y="308"/>
                </a:cxn>
                <a:cxn ang="0">
                  <a:pos x="199" y="270"/>
                </a:cxn>
                <a:cxn ang="0">
                  <a:pos x="243" y="169"/>
                </a:cxn>
                <a:cxn ang="0">
                  <a:pos x="176" y="169"/>
                </a:cxn>
                <a:cxn ang="0">
                  <a:pos x="176" y="0"/>
                </a:cxn>
                <a:cxn ang="0">
                  <a:pos x="332" y="0"/>
                </a:cxn>
                <a:cxn ang="0">
                  <a:pos x="332" y="116"/>
                </a:cxn>
                <a:cxn ang="0">
                  <a:pos x="233" y="308"/>
                </a:cxn>
              </a:cxnLst>
              <a:rect l="0" t="0" r="r" b="b"/>
              <a:pathLst>
                <a:path w="332" h="308">
                  <a:moveTo>
                    <a:pt x="58" y="308"/>
                  </a:moveTo>
                  <a:cubicBezTo>
                    <a:pt x="24" y="270"/>
                    <a:pt x="24" y="270"/>
                    <a:pt x="24" y="270"/>
                  </a:cubicBezTo>
                  <a:cubicBezTo>
                    <a:pt x="51" y="233"/>
                    <a:pt x="65" y="199"/>
                    <a:pt x="68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88"/>
                    <a:pt x="123" y="252"/>
                    <a:pt x="58" y="308"/>
                  </a:cubicBezTo>
                  <a:close/>
                  <a:moveTo>
                    <a:pt x="233" y="308"/>
                  </a:moveTo>
                  <a:cubicBezTo>
                    <a:pt x="199" y="270"/>
                    <a:pt x="199" y="270"/>
                    <a:pt x="199" y="270"/>
                  </a:cubicBezTo>
                  <a:cubicBezTo>
                    <a:pt x="226" y="234"/>
                    <a:pt x="241" y="200"/>
                    <a:pt x="243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2" y="116"/>
                    <a:pt x="332" y="116"/>
                    <a:pt x="332" y="116"/>
                  </a:cubicBezTo>
                  <a:cubicBezTo>
                    <a:pt x="332" y="188"/>
                    <a:pt x="299" y="252"/>
                    <a:pt x="233" y="308"/>
                  </a:cubicBezTo>
                  <a:close/>
                </a:path>
              </a:pathLst>
            </a:custGeom>
            <a:solidFill>
              <a:srgbClr val="F99E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thy\Desktop\veeva.pn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094" y="4572000"/>
            <a:ext cx="8313906" cy="2286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84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83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506487" y="6428317"/>
            <a:ext cx="365760" cy="371882"/>
            <a:chOff x="3149600" y="1982788"/>
            <a:chExt cx="2844800" cy="2892425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14400" y="6507004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rgbClr val="595959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rgbClr val="595959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rgbClr val="595959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65914" y="6501128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rgbClr val="595959"/>
                </a:solidFill>
                <a:latin typeface="Arial" charset="0"/>
                <a:ea typeface="ＭＳ Ｐゴシック" charset="0"/>
              </a:rPr>
              <a:t>veeva.com 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5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5A7E9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89728"/>
        </a:buClr>
        <a:buFont typeface="Wingdings" pitchFamily="2" charset="2"/>
        <a:buChar char="§"/>
        <a:defRPr sz="2000" b="1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spcBef>
          <a:spcPts val="1200"/>
        </a:spcBef>
        <a:buClr>
          <a:srgbClr val="A6A6A6"/>
        </a:buClr>
        <a:buFont typeface="Wingdings" pitchFamily="2" charset="2"/>
        <a:buChar char="§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–"/>
        <a:defRPr sz="1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89728"/>
        </a:buClr>
        <a:buFont typeface="Arial" pitchFamily="34" charset="0"/>
        <a:buChar char="»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s11.salesforce.com/01QZ0000000E0l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4041648" y="2493819"/>
            <a:ext cx="4645152" cy="1270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E-mail Alerts Discussion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41648" y="3926933"/>
            <a:ext cx="4645152" cy="215444"/>
          </a:xfrm>
        </p:spPr>
        <p:txBody>
          <a:bodyPr>
            <a:normAutofit/>
          </a:bodyPr>
          <a:lstStyle/>
          <a:p>
            <a:r>
              <a:rPr lang="en-US" dirty="0" smtClean="0"/>
              <a:t>Feb 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" y="213954"/>
            <a:ext cx="7195930" cy="1994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55" y="2580032"/>
            <a:ext cx="3980323" cy="1783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71" y="4586161"/>
            <a:ext cx="8110510" cy="12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83" y="140437"/>
            <a:ext cx="5993296" cy="1626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63" y="2030498"/>
            <a:ext cx="4644336" cy="1378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07" y="3848254"/>
            <a:ext cx="7802218" cy="12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7" y="337930"/>
            <a:ext cx="8711773" cy="33047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58" y="3782052"/>
            <a:ext cx="4009617" cy="16049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017" y="3958339"/>
            <a:ext cx="5536096" cy="14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Simple Emails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When a Task has been assigned, E-mail should be sent out- Org Specific</a:t>
            </a:r>
          </a:p>
          <a:p>
            <a:r>
              <a:rPr lang="en-US" b="0" dirty="0" smtClean="0"/>
              <a:t>E-mail to be sent out as a reminder after n # of days of Post-Event Status</a:t>
            </a:r>
          </a:p>
          <a:p>
            <a:r>
              <a:rPr lang="en-US" b="0" dirty="0" smtClean="0"/>
              <a:t>Pre, Post, Archived//Pre, Pending Approval, Approved, Post-Event, Archived</a:t>
            </a:r>
          </a:p>
          <a:p>
            <a:r>
              <a:rPr lang="en-US" b="0" dirty="0" smtClean="0"/>
              <a:t>SC needs to be able to create Activities on behalf of another user</a:t>
            </a:r>
          </a:p>
          <a:p>
            <a:pPr lvl="1"/>
            <a:r>
              <a:rPr lang="en-US" dirty="0" smtClean="0"/>
              <a:t>ONLY SCs can update Team Member roles</a:t>
            </a:r>
          </a:p>
          <a:p>
            <a:pPr lvl="1"/>
            <a:r>
              <a:rPr lang="en-US" b="0" dirty="0" smtClean="0"/>
              <a:t>As an AO – you can add Team Members and choose a role – cannot edit but can add and delete </a:t>
            </a:r>
            <a:r>
              <a:rPr lang="en-US" b="0" smtClean="0"/>
              <a:t>Team Members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0133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6347" y="337931"/>
            <a:ext cx="83488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but Not used currently (redundant)–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Certifier Activity Email </a:t>
            </a:r>
            <a:r>
              <a:rPr lang="en-US" dirty="0" smtClean="0"/>
              <a:t>Notification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EM Approver </a:t>
            </a:r>
            <a:r>
              <a:rPr lang="en-US" dirty="0" smtClean="0"/>
              <a:t>Notification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EM Activity Approval Notification </a:t>
            </a:r>
            <a:r>
              <a:rPr lang="en-US" dirty="0" smtClean="0"/>
              <a:t>Email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Activity- Approve or Reject </a:t>
            </a:r>
            <a:r>
              <a:rPr lang="en-US" dirty="0" smtClean="0"/>
              <a:t>Email – inactive </a:t>
            </a:r>
            <a:r>
              <a:rPr lang="en-US" dirty="0" err="1" smtClean="0"/>
              <a:t>ef</a:t>
            </a:r>
            <a:r>
              <a:rPr lang="en-US" dirty="0" smtClean="0"/>
              <a:t> - </a:t>
            </a:r>
            <a:r>
              <a:rPr lang="en-US" u="sng" dirty="0">
                <a:hlinkClick r:id="rId3"/>
              </a:rPr>
              <a:t>Send Email to Business </a:t>
            </a:r>
            <a:r>
              <a:rPr lang="en-US" u="sng" dirty="0" smtClean="0">
                <a:hlinkClick r:id="rId3"/>
              </a:rPr>
              <a:t>Approver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Activity Email Activity </a:t>
            </a:r>
            <a:r>
              <a:rPr lang="en-US" dirty="0" smtClean="0"/>
              <a:t>Creator – inactive </a:t>
            </a:r>
            <a:r>
              <a:rPr lang="en-US" dirty="0" err="1" smtClean="0"/>
              <a:t>wf</a:t>
            </a:r>
            <a:r>
              <a:rPr lang="en-US" dirty="0"/>
              <a:t> - Approval </a:t>
            </a:r>
            <a:r>
              <a:rPr lang="en-US" dirty="0" smtClean="0"/>
              <a:t>Notification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Activity Rejected by </a:t>
            </a:r>
            <a:r>
              <a:rPr lang="en-US" dirty="0"/>
              <a:t>Approver - EM Activity Rejection </a:t>
            </a:r>
            <a:r>
              <a:rPr lang="en-US" dirty="0" smtClean="0"/>
              <a:t>Email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EM Activity Rejected </a:t>
            </a:r>
            <a:r>
              <a:rPr lang="en-US" dirty="0" smtClean="0"/>
              <a:t>Email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ICF </a:t>
            </a:r>
            <a:r>
              <a:rPr lang="en-US" dirty="0"/>
              <a:t>has been </a:t>
            </a:r>
            <a:r>
              <a:rPr lang="en-US" dirty="0" smtClean="0"/>
              <a:t>Signed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Need (Guidance Budget) Submitted for Approval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Examine existing system E-mail Alerts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Decide on Simplified E-mail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" y="207513"/>
            <a:ext cx="8024693" cy="2217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728" y="2600277"/>
            <a:ext cx="4673324" cy="1826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65" y="4710439"/>
            <a:ext cx="8247717" cy="6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0" y="359431"/>
            <a:ext cx="8378687" cy="2205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3" y="2565382"/>
            <a:ext cx="9144000" cy="163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397" y="4301324"/>
            <a:ext cx="6853029" cy="18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97" y="4301324"/>
            <a:ext cx="6853029" cy="1826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64" y="141326"/>
            <a:ext cx="8010363" cy="2123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09" y="2704719"/>
            <a:ext cx="8100391" cy="6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82" y="314054"/>
            <a:ext cx="5744818" cy="2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68" y="2912441"/>
            <a:ext cx="4365764" cy="1578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22" y="4662873"/>
            <a:ext cx="5701314" cy="10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" y="166099"/>
            <a:ext cx="7354957" cy="2003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525" y="2298700"/>
            <a:ext cx="2961024" cy="1883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5" y="4695049"/>
            <a:ext cx="7822096" cy="11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25" y="207202"/>
            <a:ext cx="5854148" cy="1867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218" y="2495860"/>
            <a:ext cx="3559762" cy="161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426" y="4527656"/>
            <a:ext cx="7086600" cy="13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21" y="202176"/>
            <a:ext cx="5932945" cy="1646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587" y="2014882"/>
            <a:ext cx="3541282" cy="1791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6" y="4143109"/>
            <a:ext cx="8233774" cy="15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eva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all ari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55FD1CF-5DCB-4C5E-97DC-C6F275913626}" vid="{D44A3D1C-278D-406F-A518-E861735EC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Veeva corporate powerpoint template_Core base template 2016_2_external</Template>
  <TotalTime>4376</TotalTime>
  <Words>426</Words>
  <Application>Microsoft Macintosh PowerPoint</Application>
  <PresentationFormat>On-screen Show (4:3)</PresentationFormat>
  <Paragraphs>60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ＭＳ Ｐゴシック</vt:lpstr>
      <vt:lpstr>Wingdings</vt:lpstr>
      <vt:lpstr>Arial</vt:lpstr>
      <vt:lpstr>Office Theme</vt:lpstr>
      <vt:lpstr>E-mail Alerts Discussion</vt:lpstr>
      <vt:lpstr>Goals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Simple Emails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Niina Rodrigues</dc:creator>
  <cp:lastModifiedBy>Murugesh Naidu</cp:lastModifiedBy>
  <cp:revision>472</cp:revision>
  <dcterms:created xsi:type="dcterms:W3CDTF">2016-07-21T22:35:24Z</dcterms:created>
  <dcterms:modified xsi:type="dcterms:W3CDTF">2017-02-06T16:52:34Z</dcterms:modified>
</cp:coreProperties>
</file>