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415" r:id="rId3"/>
    <p:sldId id="422" r:id="rId4"/>
    <p:sldId id="421" r:id="rId5"/>
    <p:sldId id="425" r:id="rId6"/>
    <p:sldId id="426" r:id="rId7"/>
    <p:sldId id="427" r:id="rId8"/>
    <p:sldId id="424" r:id="rId9"/>
    <p:sldId id="259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/ Closing Slides" id="{1771BD6B-BD55-4BDC-A7E8-FC2D108A3FAD}">
          <p14:sldIdLst>
            <p14:sldId id="257"/>
            <p14:sldId id="415"/>
            <p14:sldId id="422"/>
            <p14:sldId id="421"/>
            <p14:sldId id="425"/>
            <p14:sldId id="426"/>
            <p14:sldId id="427"/>
            <p14:sldId id="424"/>
            <p14:sldId id="259"/>
          </p14:sldIdLst>
        </p14:section>
        <p14:section name="Deck Style Guide" id="{A0A18F25-AED2-4A83-8326-42ECBDC33E5C}">
          <p14:sldIdLst/>
        </p14:section>
        <p14:section name="Chart Examples" id="{B0E884B4-DAC6-4D47-B7AB-273A7750B87C}">
          <p14:sldIdLst/>
        </p14:section>
        <p14:section name="Corporate Slide Examples" id="{4126B007-5BF0-467A-ADE7-AD5210557E13}">
          <p14:sldIdLst/>
        </p14:section>
        <p14:section name="Graphic Layout Example" id="{EF870FA1-0891-4F64-A088-6D2B3D2B967E}">
          <p14:sldIdLst/>
        </p14:section>
        <p14:section name="Device Image Archive" id="{E1CCFAF6-7BC4-47CE-84B3-8C88C67F509A}">
          <p14:sldIdLst/>
        </p14:section>
        <p14:section name="Logo Archive" id="{AD6298F7-2C7D-4DBF-8CF8-82FFD3AEC20C}">
          <p14:sldIdLst/>
        </p14:section>
        <p14:section name="Icon Archive" id="{6E87B637-9DA8-4C1C-B6C5-5B9651508F8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208" userDrawn="1">
          <p15:clr>
            <a:srgbClr val="A4A3A4"/>
          </p15:clr>
        </p15:guide>
        <p15:guide id="3" orient="horz" pos="672" userDrawn="1">
          <p15:clr>
            <a:srgbClr val="A4A3A4"/>
          </p15:clr>
        </p15:guide>
        <p15:guide id="4" orient="horz" pos="36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91C"/>
    <a:srgbClr val="F89C27"/>
    <a:srgbClr val="D9D9D9"/>
    <a:srgbClr val="F89728"/>
    <a:srgbClr val="5A7E96"/>
    <a:srgbClr val="12899F"/>
    <a:srgbClr val="8A8A8D"/>
    <a:srgbClr val="FA9D27"/>
    <a:srgbClr val="9A9A9A"/>
    <a:srgbClr val="F99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56" autoAdjust="0"/>
    <p:restoredTop sz="39434" autoAdjust="0"/>
  </p:normalViewPr>
  <p:slideViewPr>
    <p:cSldViewPr snapToGrid="0">
      <p:cViewPr>
        <p:scale>
          <a:sx n="92" d="100"/>
          <a:sy n="92" d="100"/>
        </p:scale>
        <p:origin x="2672" y="144"/>
      </p:cViewPr>
      <p:guideLst>
        <p:guide orient="horz" pos="2184"/>
        <p:guide pos="2208"/>
        <p:guide orient="horz" pos="672"/>
        <p:guide orient="horz" pos="36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11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30A7D2-A232-2440-85BE-A14E06916078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7C5506-56A8-044A-9CF4-CF8FEEC3A19E}">
      <dgm:prSet phldrT="[Text]"/>
      <dgm:spPr/>
      <dgm:t>
        <a:bodyPr/>
        <a:lstStyle/>
        <a:p>
          <a:r>
            <a:rPr lang="en-US" dirty="0" smtClean="0"/>
            <a:t>Budget creation</a:t>
          </a:r>
          <a:endParaRPr lang="en-US" dirty="0"/>
        </a:p>
      </dgm:t>
    </dgm:pt>
    <dgm:pt modelId="{DDFF2BFF-26FD-7B4D-9ABA-412729167BA0}" type="parTrans" cxnId="{2C1348B5-4142-C04F-A784-90BDE2C84D32}">
      <dgm:prSet/>
      <dgm:spPr/>
      <dgm:t>
        <a:bodyPr/>
        <a:lstStyle/>
        <a:p>
          <a:endParaRPr lang="en-US"/>
        </a:p>
      </dgm:t>
    </dgm:pt>
    <dgm:pt modelId="{BE6E40EB-6B6E-474E-9CC5-9ECE4DEB3C35}" type="sibTrans" cxnId="{2C1348B5-4142-C04F-A784-90BDE2C84D32}">
      <dgm:prSet/>
      <dgm:spPr/>
      <dgm:t>
        <a:bodyPr/>
        <a:lstStyle/>
        <a:p>
          <a:endParaRPr lang="en-US"/>
        </a:p>
      </dgm:t>
    </dgm:pt>
    <dgm:pt modelId="{905E6A30-8BC7-5747-9CA3-C09752583760}">
      <dgm:prSet phldrT="[Text]"/>
      <dgm:spPr/>
      <dgm:t>
        <a:bodyPr/>
        <a:lstStyle/>
        <a:p>
          <a:r>
            <a:rPr lang="en-US" dirty="0" smtClean="0"/>
            <a:t>Create, Activate, Share/Distribute</a:t>
          </a:r>
          <a:endParaRPr lang="en-US" dirty="0"/>
        </a:p>
      </dgm:t>
    </dgm:pt>
    <dgm:pt modelId="{BDEEF947-4613-3F48-A9B8-AEFEB79FFDA3}" type="parTrans" cxnId="{7A127DFE-29E0-5040-89DF-08FF45F036DB}">
      <dgm:prSet/>
      <dgm:spPr/>
      <dgm:t>
        <a:bodyPr/>
        <a:lstStyle/>
        <a:p>
          <a:endParaRPr lang="en-US"/>
        </a:p>
      </dgm:t>
    </dgm:pt>
    <dgm:pt modelId="{6C3DA8FC-369F-994B-A69D-0E8A4CE9D232}" type="sibTrans" cxnId="{7A127DFE-29E0-5040-89DF-08FF45F036DB}">
      <dgm:prSet/>
      <dgm:spPr/>
      <dgm:t>
        <a:bodyPr/>
        <a:lstStyle/>
        <a:p>
          <a:endParaRPr lang="en-US"/>
        </a:p>
      </dgm:t>
    </dgm:pt>
    <dgm:pt modelId="{51F132A9-F5B8-5143-8E03-378EB8A8A002}">
      <dgm:prSet phldrT="[Text]"/>
      <dgm:spPr/>
      <dgm:t>
        <a:bodyPr/>
        <a:lstStyle/>
        <a:p>
          <a:r>
            <a:rPr lang="en-US" dirty="0" smtClean="0"/>
            <a:t>Event Creation &amp; Execution</a:t>
          </a:r>
          <a:endParaRPr lang="en-US" dirty="0"/>
        </a:p>
      </dgm:t>
    </dgm:pt>
    <dgm:pt modelId="{30BD4FC2-3A95-7943-8672-6F47189C32CF}" type="parTrans" cxnId="{490210A5-C054-D44E-AFBB-AA90716EF3AC}">
      <dgm:prSet/>
      <dgm:spPr/>
      <dgm:t>
        <a:bodyPr/>
        <a:lstStyle/>
        <a:p>
          <a:endParaRPr lang="en-US"/>
        </a:p>
      </dgm:t>
    </dgm:pt>
    <dgm:pt modelId="{DC9DE7F8-0B4B-7B4D-B32F-B493663E620C}" type="sibTrans" cxnId="{490210A5-C054-D44E-AFBB-AA90716EF3AC}">
      <dgm:prSet/>
      <dgm:spPr/>
      <dgm:t>
        <a:bodyPr/>
        <a:lstStyle/>
        <a:p>
          <a:endParaRPr lang="en-US"/>
        </a:p>
      </dgm:t>
    </dgm:pt>
    <dgm:pt modelId="{8BCCB24F-0646-FA4F-B968-16DC799CB3EE}">
      <dgm:prSet phldrT="[Text]"/>
      <dgm:spPr/>
      <dgm:t>
        <a:bodyPr/>
        <a:lstStyle/>
        <a:p>
          <a:r>
            <a:rPr lang="en-US" dirty="0" smtClean="0"/>
            <a:t>Venue, Logistics</a:t>
          </a:r>
          <a:endParaRPr lang="en-US" dirty="0"/>
        </a:p>
      </dgm:t>
    </dgm:pt>
    <dgm:pt modelId="{871FB812-4CFE-2E4F-97F9-810233FCD0AF}" type="parTrans" cxnId="{30EF15DD-FD8F-E845-BDBB-3025797B8B20}">
      <dgm:prSet/>
      <dgm:spPr/>
      <dgm:t>
        <a:bodyPr/>
        <a:lstStyle/>
        <a:p>
          <a:endParaRPr lang="en-US"/>
        </a:p>
      </dgm:t>
    </dgm:pt>
    <dgm:pt modelId="{856770DE-E72B-A349-9536-BE0F93FBABA7}" type="sibTrans" cxnId="{30EF15DD-FD8F-E845-BDBB-3025797B8B20}">
      <dgm:prSet/>
      <dgm:spPr/>
      <dgm:t>
        <a:bodyPr/>
        <a:lstStyle/>
        <a:p>
          <a:endParaRPr lang="en-US"/>
        </a:p>
      </dgm:t>
    </dgm:pt>
    <dgm:pt modelId="{963641DD-FDB9-9341-B392-5D5C51A88861}">
      <dgm:prSet phldrT="[Text]"/>
      <dgm:spPr/>
      <dgm:t>
        <a:bodyPr/>
        <a:lstStyle/>
        <a:p>
          <a:r>
            <a:rPr lang="en-US" dirty="0" smtClean="0"/>
            <a:t>Consultants, Tasks, Materials</a:t>
          </a:r>
          <a:endParaRPr lang="en-US" dirty="0"/>
        </a:p>
      </dgm:t>
    </dgm:pt>
    <dgm:pt modelId="{C3D9CA0E-5D10-CE44-941E-E39311B3DA88}" type="parTrans" cxnId="{0881DF36-562A-A247-8566-2CBE4131879A}">
      <dgm:prSet/>
      <dgm:spPr/>
      <dgm:t>
        <a:bodyPr/>
        <a:lstStyle/>
        <a:p>
          <a:endParaRPr lang="en-US"/>
        </a:p>
      </dgm:t>
    </dgm:pt>
    <dgm:pt modelId="{C5ADB151-C29B-DF40-AA41-5A9E440ED415}" type="sibTrans" cxnId="{0881DF36-562A-A247-8566-2CBE4131879A}">
      <dgm:prSet/>
      <dgm:spPr/>
      <dgm:t>
        <a:bodyPr/>
        <a:lstStyle/>
        <a:p>
          <a:endParaRPr lang="en-US"/>
        </a:p>
      </dgm:t>
    </dgm:pt>
    <dgm:pt modelId="{F9225DB2-2C66-A74C-A949-470217B0DA93}">
      <dgm:prSet phldrT="[Text]"/>
      <dgm:spPr/>
      <dgm:t>
        <a:bodyPr/>
        <a:lstStyle/>
        <a:p>
          <a:r>
            <a:rPr lang="en-US" dirty="0" smtClean="0"/>
            <a:t>Event Closeout</a:t>
          </a:r>
          <a:endParaRPr lang="en-US" dirty="0"/>
        </a:p>
      </dgm:t>
    </dgm:pt>
    <dgm:pt modelId="{DEC12D9D-3E49-4943-9E23-39C3BC263791}" type="parTrans" cxnId="{67CF213D-3B59-C84D-8410-C0F36E6D0318}">
      <dgm:prSet/>
      <dgm:spPr/>
      <dgm:t>
        <a:bodyPr/>
        <a:lstStyle/>
        <a:p>
          <a:endParaRPr lang="en-US"/>
        </a:p>
      </dgm:t>
    </dgm:pt>
    <dgm:pt modelId="{8865B775-C002-C040-926C-13E77A3D0DB6}" type="sibTrans" cxnId="{67CF213D-3B59-C84D-8410-C0F36E6D0318}">
      <dgm:prSet/>
      <dgm:spPr/>
      <dgm:t>
        <a:bodyPr/>
        <a:lstStyle/>
        <a:p>
          <a:endParaRPr lang="en-US"/>
        </a:p>
      </dgm:t>
    </dgm:pt>
    <dgm:pt modelId="{DCB2C1D4-81AA-3443-AB6A-06A44B1DB74A}">
      <dgm:prSet phldrT="[Text]"/>
      <dgm:spPr/>
      <dgm:t>
        <a:bodyPr/>
        <a:lstStyle/>
        <a:p>
          <a:r>
            <a:rPr lang="en-US" dirty="0" smtClean="0"/>
            <a:t>Payments, Expenses</a:t>
          </a:r>
          <a:endParaRPr lang="en-US" dirty="0"/>
        </a:p>
      </dgm:t>
    </dgm:pt>
    <dgm:pt modelId="{3488A732-278E-0B4D-98D3-DBADDC4D7551}" type="parTrans" cxnId="{32A31594-2CCA-C445-AB0C-EF36B460F707}">
      <dgm:prSet/>
      <dgm:spPr/>
      <dgm:t>
        <a:bodyPr/>
        <a:lstStyle/>
        <a:p>
          <a:endParaRPr lang="en-US"/>
        </a:p>
      </dgm:t>
    </dgm:pt>
    <dgm:pt modelId="{09C34662-BF21-C94E-B859-CE7E71B6FFBB}" type="sibTrans" cxnId="{32A31594-2CCA-C445-AB0C-EF36B460F707}">
      <dgm:prSet/>
      <dgm:spPr/>
      <dgm:t>
        <a:bodyPr/>
        <a:lstStyle/>
        <a:p>
          <a:endParaRPr lang="en-US"/>
        </a:p>
      </dgm:t>
    </dgm:pt>
    <dgm:pt modelId="{319D0F5C-74F9-CA49-8BB2-C64C9487066E}">
      <dgm:prSet phldrT="[Text]"/>
      <dgm:spPr/>
      <dgm:t>
        <a:bodyPr/>
        <a:lstStyle/>
        <a:p>
          <a:r>
            <a:rPr lang="en-US" dirty="0" smtClean="0"/>
            <a:t>Event</a:t>
          </a:r>
          <a:r>
            <a:rPr lang="en-US" baseline="0" dirty="0" smtClean="0"/>
            <a:t> </a:t>
          </a:r>
          <a:r>
            <a:rPr lang="en-US" dirty="0" smtClean="0"/>
            <a:t>Reconciliations</a:t>
          </a:r>
          <a:endParaRPr lang="en-US" dirty="0"/>
        </a:p>
      </dgm:t>
    </dgm:pt>
    <dgm:pt modelId="{065B8B59-708E-194B-AA71-2C9FFF31CCAC}" type="parTrans" cxnId="{841A8B0A-D8DC-7B46-BCB3-5475A3D8455C}">
      <dgm:prSet/>
      <dgm:spPr/>
      <dgm:t>
        <a:bodyPr/>
        <a:lstStyle/>
        <a:p>
          <a:endParaRPr lang="en-US"/>
        </a:p>
      </dgm:t>
    </dgm:pt>
    <dgm:pt modelId="{DACF6EEC-3442-9A4B-BDFC-5E84C2220B22}" type="sibTrans" cxnId="{841A8B0A-D8DC-7B46-BCB3-5475A3D8455C}">
      <dgm:prSet/>
      <dgm:spPr/>
      <dgm:t>
        <a:bodyPr/>
        <a:lstStyle/>
        <a:p>
          <a:endParaRPr lang="en-US"/>
        </a:p>
      </dgm:t>
    </dgm:pt>
    <dgm:pt modelId="{7687E196-ED1C-E441-84FA-9A8B97B93EF9}" type="pres">
      <dgm:prSet presAssocID="{1030A7D2-A232-2440-85BE-A14E06916078}" presName="linearFlow" presStyleCnt="0">
        <dgm:presLayoutVars>
          <dgm:dir/>
          <dgm:animLvl val="lvl"/>
          <dgm:resizeHandles val="exact"/>
        </dgm:presLayoutVars>
      </dgm:prSet>
      <dgm:spPr/>
    </dgm:pt>
    <dgm:pt modelId="{19AF6EA3-0504-744D-8B9E-DD1DD3DC0BF0}" type="pres">
      <dgm:prSet presAssocID="{DE7C5506-56A8-044A-9CF4-CF8FEEC3A19E}" presName="composite" presStyleCnt="0"/>
      <dgm:spPr/>
    </dgm:pt>
    <dgm:pt modelId="{17116A18-A5D6-F64D-AE59-ADCC1FC3E6E4}" type="pres">
      <dgm:prSet presAssocID="{DE7C5506-56A8-044A-9CF4-CF8FEEC3A19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900526-BB71-F647-A7E2-10D9C03E2033}" type="pres">
      <dgm:prSet presAssocID="{DE7C5506-56A8-044A-9CF4-CF8FEEC3A19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7A7EC7-8702-D548-8991-70EC84613F93}" type="pres">
      <dgm:prSet presAssocID="{BE6E40EB-6B6E-474E-9CC5-9ECE4DEB3C35}" presName="sp" presStyleCnt="0"/>
      <dgm:spPr/>
    </dgm:pt>
    <dgm:pt modelId="{4C4C43ED-6DD2-BA40-A8FE-23D556BE6C03}" type="pres">
      <dgm:prSet presAssocID="{51F132A9-F5B8-5143-8E03-378EB8A8A002}" presName="composite" presStyleCnt="0"/>
      <dgm:spPr/>
    </dgm:pt>
    <dgm:pt modelId="{D5A9F214-3279-FC45-8A5F-DF1A62F147F9}" type="pres">
      <dgm:prSet presAssocID="{51F132A9-F5B8-5143-8E03-378EB8A8A00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3C7D68-D341-5743-8739-0F52A3AC0611}" type="pres">
      <dgm:prSet presAssocID="{51F132A9-F5B8-5143-8E03-378EB8A8A00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299936-3E33-FC42-BF93-54027736E5BC}" type="pres">
      <dgm:prSet presAssocID="{DC9DE7F8-0B4B-7B4D-B32F-B493663E620C}" presName="sp" presStyleCnt="0"/>
      <dgm:spPr/>
    </dgm:pt>
    <dgm:pt modelId="{E13DAF4C-9D27-2643-B589-5F3EE45B846C}" type="pres">
      <dgm:prSet presAssocID="{F9225DB2-2C66-A74C-A949-470217B0DA93}" presName="composite" presStyleCnt="0"/>
      <dgm:spPr/>
    </dgm:pt>
    <dgm:pt modelId="{F81278CB-A872-0D4E-AC1C-6BAB55F6B110}" type="pres">
      <dgm:prSet presAssocID="{F9225DB2-2C66-A74C-A949-470217B0DA9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92FB45-2772-2548-8605-6398C185B765}" type="pres">
      <dgm:prSet presAssocID="{F9225DB2-2C66-A74C-A949-470217B0DA9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1A8B0A-D8DC-7B46-BCB3-5475A3D8455C}" srcId="{F9225DB2-2C66-A74C-A949-470217B0DA93}" destId="{319D0F5C-74F9-CA49-8BB2-C64C9487066E}" srcOrd="1" destOrd="0" parTransId="{065B8B59-708E-194B-AA71-2C9FFF31CCAC}" sibTransId="{DACF6EEC-3442-9A4B-BDFC-5E84C2220B22}"/>
    <dgm:cxn modelId="{7A127DFE-29E0-5040-89DF-08FF45F036DB}" srcId="{DE7C5506-56A8-044A-9CF4-CF8FEEC3A19E}" destId="{905E6A30-8BC7-5747-9CA3-C09752583760}" srcOrd="0" destOrd="0" parTransId="{BDEEF947-4613-3F48-A9B8-AEFEB79FFDA3}" sibTransId="{6C3DA8FC-369F-994B-A69D-0E8A4CE9D232}"/>
    <dgm:cxn modelId="{20D5F9D8-8941-A54F-B8BA-05CD509E5525}" type="presOf" srcId="{DE7C5506-56A8-044A-9CF4-CF8FEEC3A19E}" destId="{17116A18-A5D6-F64D-AE59-ADCC1FC3E6E4}" srcOrd="0" destOrd="0" presId="urn:microsoft.com/office/officeart/2005/8/layout/chevron2"/>
    <dgm:cxn modelId="{67CF213D-3B59-C84D-8410-C0F36E6D0318}" srcId="{1030A7D2-A232-2440-85BE-A14E06916078}" destId="{F9225DB2-2C66-A74C-A949-470217B0DA93}" srcOrd="2" destOrd="0" parTransId="{DEC12D9D-3E49-4943-9E23-39C3BC263791}" sibTransId="{8865B775-C002-C040-926C-13E77A3D0DB6}"/>
    <dgm:cxn modelId="{3D28F5B4-67D6-064F-8BD7-BB6E586AC3C0}" type="presOf" srcId="{DCB2C1D4-81AA-3443-AB6A-06A44B1DB74A}" destId="{2392FB45-2772-2548-8605-6398C185B765}" srcOrd="0" destOrd="0" presId="urn:microsoft.com/office/officeart/2005/8/layout/chevron2"/>
    <dgm:cxn modelId="{30EF15DD-FD8F-E845-BDBB-3025797B8B20}" srcId="{51F132A9-F5B8-5143-8E03-378EB8A8A002}" destId="{8BCCB24F-0646-FA4F-B968-16DC799CB3EE}" srcOrd="0" destOrd="0" parTransId="{871FB812-4CFE-2E4F-97F9-810233FCD0AF}" sibTransId="{856770DE-E72B-A349-9536-BE0F93FBABA7}"/>
    <dgm:cxn modelId="{490210A5-C054-D44E-AFBB-AA90716EF3AC}" srcId="{1030A7D2-A232-2440-85BE-A14E06916078}" destId="{51F132A9-F5B8-5143-8E03-378EB8A8A002}" srcOrd="1" destOrd="0" parTransId="{30BD4FC2-3A95-7943-8672-6F47189C32CF}" sibTransId="{DC9DE7F8-0B4B-7B4D-B32F-B493663E620C}"/>
    <dgm:cxn modelId="{A1817A33-D13C-1147-9304-B79C76074D3B}" type="presOf" srcId="{51F132A9-F5B8-5143-8E03-378EB8A8A002}" destId="{D5A9F214-3279-FC45-8A5F-DF1A62F147F9}" srcOrd="0" destOrd="0" presId="urn:microsoft.com/office/officeart/2005/8/layout/chevron2"/>
    <dgm:cxn modelId="{E499C333-4E7A-D547-AB98-0C135BAF3542}" type="presOf" srcId="{F9225DB2-2C66-A74C-A949-470217B0DA93}" destId="{F81278CB-A872-0D4E-AC1C-6BAB55F6B110}" srcOrd="0" destOrd="0" presId="urn:microsoft.com/office/officeart/2005/8/layout/chevron2"/>
    <dgm:cxn modelId="{32A31594-2CCA-C445-AB0C-EF36B460F707}" srcId="{F9225DB2-2C66-A74C-A949-470217B0DA93}" destId="{DCB2C1D4-81AA-3443-AB6A-06A44B1DB74A}" srcOrd="0" destOrd="0" parTransId="{3488A732-278E-0B4D-98D3-DBADDC4D7551}" sibTransId="{09C34662-BF21-C94E-B859-CE7E71B6FFBB}"/>
    <dgm:cxn modelId="{D5ADABD3-8F3A-2344-B707-C25FFE40C343}" type="presOf" srcId="{905E6A30-8BC7-5747-9CA3-C09752583760}" destId="{1E900526-BB71-F647-A7E2-10D9C03E2033}" srcOrd="0" destOrd="0" presId="urn:microsoft.com/office/officeart/2005/8/layout/chevron2"/>
    <dgm:cxn modelId="{EABBB003-61E7-B64D-AB18-0CD762C117E5}" type="presOf" srcId="{1030A7D2-A232-2440-85BE-A14E06916078}" destId="{7687E196-ED1C-E441-84FA-9A8B97B93EF9}" srcOrd="0" destOrd="0" presId="urn:microsoft.com/office/officeart/2005/8/layout/chevron2"/>
    <dgm:cxn modelId="{2C1348B5-4142-C04F-A784-90BDE2C84D32}" srcId="{1030A7D2-A232-2440-85BE-A14E06916078}" destId="{DE7C5506-56A8-044A-9CF4-CF8FEEC3A19E}" srcOrd="0" destOrd="0" parTransId="{DDFF2BFF-26FD-7B4D-9ABA-412729167BA0}" sibTransId="{BE6E40EB-6B6E-474E-9CC5-9ECE4DEB3C35}"/>
    <dgm:cxn modelId="{2C14F442-8F6A-F547-B615-846729D3BBD9}" type="presOf" srcId="{319D0F5C-74F9-CA49-8BB2-C64C9487066E}" destId="{2392FB45-2772-2548-8605-6398C185B765}" srcOrd="0" destOrd="1" presId="urn:microsoft.com/office/officeart/2005/8/layout/chevron2"/>
    <dgm:cxn modelId="{490810A3-C2E3-F449-9D68-08EB57E7CB57}" type="presOf" srcId="{8BCCB24F-0646-FA4F-B968-16DC799CB3EE}" destId="{BB3C7D68-D341-5743-8739-0F52A3AC0611}" srcOrd="0" destOrd="0" presId="urn:microsoft.com/office/officeart/2005/8/layout/chevron2"/>
    <dgm:cxn modelId="{0881DF36-562A-A247-8566-2CBE4131879A}" srcId="{51F132A9-F5B8-5143-8E03-378EB8A8A002}" destId="{963641DD-FDB9-9341-B392-5D5C51A88861}" srcOrd="1" destOrd="0" parTransId="{C3D9CA0E-5D10-CE44-941E-E39311B3DA88}" sibTransId="{C5ADB151-C29B-DF40-AA41-5A9E440ED415}"/>
    <dgm:cxn modelId="{851DD475-60CF-4E4C-B61C-60FCAB23475A}" type="presOf" srcId="{963641DD-FDB9-9341-B392-5D5C51A88861}" destId="{BB3C7D68-D341-5743-8739-0F52A3AC0611}" srcOrd="0" destOrd="1" presId="urn:microsoft.com/office/officeart/2005/8/layout/chevron2"/>
    <dgm:cxn modelId="{A48591CB-B90F-2F46-B79F-5BF339B635C0}" type="presParOf" srcId="{7687E196-ED1C-E441-84FA-9A8B97B93EF9}" destId="{19AF6EA3-0504-744D-8B9E-DD1DD3DC0BF0}" srcOrd="0" destOrd="0" presId="urn:microsoft.com/office/officeart/2005/8/layout/chevron2"/>
    <dgm:cxn modelId="{CC7B7FFD-EE5B-2849-94F6-983922EBDE5A}" type="presParOf" srcId="{19AF6EA3-0504-744D-8B9E-DD1DD3DC0BF0}" destId="{17116A18-A5D6-F64D-AE59-ADCC1FC3E6E4}" srcOrd="0" destOrd="0" presId="urn:microsoft.com/office/officeart/2005/8/layout/chevron2"/>
    <dgm:cxn modelId="{CF2FA191-1374-FA47-AE83-C05D2F0F0202}" type="presParOf" srcId="{19AF6EA3-0504-744D-8B9E-DD1DD3DC0BF0}" destId="{1E900526-BB71-F647-A7E2-10D9C03E2033}" srcOrd="1" destOrd="0" presId="urn:microsoft.com/office/officeart/2005/8/layout/chevron2"/>
    <dgm:cxn modelId="{BBB4E342-A356-4545-A69A-98D7D323C286}" type="presParOf" srcId="{7687E196-ED1C-E441-84FA-9A8B97B93EF9}" destId="{927A7EC7-8702-D548-8991-70EC84613F93}" srcOrd="1" destOrd="0" presId="urn:microsoft.com/office/officeart/2005/8/layout/chevron2"/>
    <dgm:cxn modelId="{386E5F88-D79D-6544-AD0A-B9B151224EB9}" type="presParOf" srcId="{7687E196-ED1C-E441-84FA-9A8B97B93EF9}" destId="{4C4C43ED-6DD2-BA40-A8FE-23D556BE6C03}" srcOrd="2" destOrd="0" presId="urn:microsoft.com/office/officeart/2005/8/layout/chevron2"/>
    <dgm:cxn modelId="{55E42015-937D-A249-BDB3-F344D8E3FAD0}" type="presParOf" srcId="{4C4C43ED-6DD2-BA40-A8FE-23D556BE6C03}" destId="{D5A9F214-3279-FC45-8A5F-DF1A62F147F9}" srcOrd="0" destOrd="0" presId="urn:microsoft.com/office/officeart/2005/8/layout/chevron2"/>
    <dgm:cxn modelId="{85B87C8A-AF6A-D241-B7B9-51D14F6CBC4F}" type="presParOf" srcId="{4C4C43ED-6DD2-BA40-A8FE-23D556BE6C03}" destId="{BB3C7D68-D341-5743-8739-0F52A3AC0611}" srcOrd="1" destOrd="0" presId="urn:microsoft.com/office/officeart/2005/8/layout/chevron2"/>
    <dgm:cxn modelId="{E56190EE-E87B-A941-9A55-0440BE3861B7}" type="presParOf" srcId="{7687E196-ED1C-E441-84FA-9A8B97B93EF9}" destId="{F7299936-3E33-FC42-BF93-54027736E5BC}" srcOrd="3" destOrd="0" presId="urn:microsoft.com/office/officeart/2005/8/layout/chevron2"/>
    <dgm:cxn modelId="{F5209414-4CFA-4A45-8C65-4F2DCAEEC73C}" type="presParOf" srcId="{7687E196-ED1C-E441-84FA-9A8B97B93EF9}" destId="{E13DAF4C-9D27-2643-B589-5F3EE45B846C}" srcOrd="4" destOrd="0" presId="urn:microsoft.com/office/officeart/2005/8/layout/chevron2"/>
    <dgm:cxn modelId="{4806B2FD-C806-024D-B00D-76795A8B4D95}" type="presParOf" srcId="{E13DAF4C-9D27-2643-B589-5F3EE45B846C}" destId="{F81278CB-A872-0D4E-AC1C-6BAB55F6B110}" srcOrd="0" destOrd="0" presId="urn:microsoft.com/office/officeart/2005/8/layout/chevron2"/>
    <dgm:cxn modelId="{AE1726EF-61CE-ED4F-89B2-10E0DEA69E55}" type="presParOf" srcId="{E13DAF4C-9D27-2643-B589-5F3EE45B846C}" destId="{2392FB45-2772-2548-8605-6398C185B76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52A4E5-33BD-404B-B069-883BA1E54144}" type="doc">
      <dgm:prSet loTypeId="urn:microsoft.com/office/officeart/2005/8/layout/hChevron3" loCatId="" qsTypeId="urn:microsoft.com/office/officeart/2005/8/quickstyle/simple4" qsCatId="simple" csTypeId="urn:microsoft.com/office/officeart/2005/8/colors/colorful1" csCatId="colorful" phldr="1"/>
      <dgm:spPr/>
    </dgm:pt>
    <dgm:pt modelId="{1C701EA9-87BC-BD43-9F1C-0A632CEEDB49}">
      <dgm:prSet phldrT="[Text]"/>
      <dgm:spPr/>
      <dgm:t>
        <a:bodyPr/>
        <a:lstStyle/>
        <a:p>
          <a:r>
            <a:rPr lang="en-US" dirty="0" smtClean="0"/>
            <a:t>Pre-Event</a:t>
          </a:r>
          <a:endParaRPr lang="en-US" dirty="0"/>
        </a:p>
      </dgm:t>
    </dgm:pt>
    <dgm:pt modelId="{50E0E40C-3DDA-E641-99D7-3A3E11628B74}" type="parTrans" cxnId="{3602AD98-77B5-984D-9C6B-7DFB90345FA0}">
      <dgm:prSet/>
      <dgm:spPr/>
      <dgm:t>
        <a:bodyPr/>
        <a:lstStyle/>
        <a:p>
          <a:endParaRPr lang="en-US"/>
        </a:p>
      </dgm:t>
    </dgm:pt>
    <dgm:pt modelId="{5E9B3009-30DA-6646-95BD-1A1FE4C41631}" type="sibTrans" cxnId="{3602AD98-77B5-984D-9C6B-7DFB90345FA0}">
      <dgm:prSet/>
      <dgm:spPr/>
      <dgm:t>
        <a:bodyPr/>
        <a:lstStyle/>
        <a:p>
          <a:endParaRPr lang="en-US"/>
        </a:p>
      </dgm:t>
    </dgm:pt>
    <dgm:pt modelId="{A96AEFA3-F02E-1845-B2F6-ACBAFF0CCC60}">
      <dgm:prSet phldrT="[Text]"/>
      <dgm:spPr/>
      <dgm:t>
        <a:bodyPr/>
        <a:lstStyle/>
        <a:p>
          <a:r>
            <a:rPr lang="en-US" dirty="0" smtClean="0"/>
            <a:t>Post-Event</a:t>
          </a:r>
          <a:endParaRPr lang="en-US" dirty="0"/>
        </a:p>
      </dgm:t>
    </dgm:pt>
    <dgm:pt modelId="{A2F6A869-D8A7-A942-BCD0-EFA9F289223E}" type="parTrans" cxnId="{C19ECB00-A8BF-854A-BB27-0002CD8C51D7}">
      <dgm:prSet/>
      <dgm:spPr/>
      <dgm:t>
        <a:bodyPr/>
        <a:lstStyle/>
        <a:p>
          <a:endParaRPr lang="en-US"/>
        </a:p>
      </dgm:t>
    </dgm:pt>
    <dgm:pt modelId="{025A549F-BEAD-0042-9DDC-AD43402E4CE0}" type="sibTrans" cxnId="{C19ECB00-A8BF-854A-BB27-0002CD8C51D7}">
      <dgm:prSet/>
      <dgm:spPr/>
      <dgm:t>
        <a:bodyPr/>
        <a:lstStyle/>
        <a:p>
          <a:endParaRPr lang="en-US"/>
        </a:p>
      </dgm:t>
    </dgm:pt>
    <dgm:pt modelId="{2D22B9EC-CEDC-3A4A-8639-F72472EC182F}">
      <dgm:prSet phldrT="[Text]"/>
      <dgm:spPr/>
      <dgm:t>
        <a:bodyPr/>
        <a:lstStyle/>
        <a:p>
          <a:r>
            <a:rPr lang="en-US" dirty="0" smtClean="0"/>
            <a:t>Archived</a:t>
          </a:r>
          <a:endParaRPr lang="en-US" dirty="0"/>
        </a:p>
      </dgm:t>
    </dgm:pt>
    <dgm:pt modelId="{B78EDDF9-2E35-494C-9BE5-7DBFCD1DB26A}" type="parTrans" cxnId="{FA1A431C-C6E0-AE4F-8472-FF14B2A070AA}">
      <dgm:prSet/>
      <dgm:spPr/>
      <dgm:t>
        <a:bodyPr/>
        <a:lstStyle/>
        <a:p>
          <a:endParaRPr lang="en-US"/>
        </a:p>
      </dgm:t>
    </dgm:pt>
    <dgm:pt modelId="{0559C4C1-8266-6044-A612-90CF83394C2C}" type="sibTrans" cxnId="{FA1A431C-C6E0-AE4F-8472-FF14B2A070AA}">
      <dgm:prSet/>
      <dgm:spPr/>
      <dgm:t>
        <a:bodyPr/>
        <a:lstStyle/>
        <a:p>
          <a:endParaRPr lang="en-US"/>
        </a:p>
      </dgm:t>
    </dgm:pt>
    <dgm:pt modelId="{58906DE2-9D8B-414B-B333-9D93B072CC5C}" type="pres">
      <dgm:prSet presAssocID="{2C52A4E5-33BD-404B-B069-883BA1E54144}" presName="Name0" presStyleCnt="0">
        <dgm:presLayoutVars>
          <dgm:dir/>
          <dgm:resizeHandles val="exact"/>
        </dgm:presLayoutVars>
      </dgm:prSet>
      <dgm:spPr/>
    </dgm:pt>
    <dgm:pt modelId="{E9AFA299-610A-8C4D-8855-38D6AC172851}" type="pres">
      <dgm:prSet presAssocID="{1C701EA9-87BC-BD43-9F1C-0A632CEEDB49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9916C3-8008-3344-B53A-68421F1B526B}" type="pres">
      <dgm:prSet presAssocID="{5E9B3009-30DA-6646-95BD-1A1FE4C41631}" presName="parSpace" presStyleCnt="0"/>
      <dgm:spPr/>
    </dgm:pt>
    <dgm:pt modelId="{F035AF89-2633-5147-8AD2-6ABFEEA7639F}" type="pres">
      <dgm:prSet presAssocID="{A96AEFA3-F02E-1845-B2F6-ACBAFF0CCC60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C42154-3A66-554E-8605-70C942E5AA0D}" type="pres">
      <dgm:prSet presAssocID="{025A549F-BEAD-0042-9DDC-AD43402E4CE0}" presName="parSpace" presStyleCnt="0"/>
      <dgm:spPr/>
    </dgm:pt>
    <dgm:pt modelId="{EB98E8E7-66B0-C948-8446-49575ECB0FA8}" type="pres">
      <dgm:prSet presAssocID="{2D22B9EC-CEDC-3A4A-8639-F72472EC182F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80EA36-058A-B84B-9650-5DBE4B08ACC7}" type="presOf" srcId="{2D22B9EC-CEDC-3A4A-8639-F72472EC182F}" destId="{EB98E8E7-66B0-C948-8446-49575ECB0FA8}" srcOrd="0" destOrd="0" presId="urn:microsoft.com/office/officeart/2005/8/layout/hChevron3"/>
    <dgm:cxn modelId="{BD35DEF7-EBAF-D743-B575-69A2553694CB}" type="presOf" srcId="{2C52A4E5-33BD-404B-B069-883BA1E54144}" destId="{58906DE2-9D8B-414B-B333-9D93B072CC5C}" srcOrd="0" destOrd="0" presId="urn:microsoft.com/office/officeart/2005/8/layout/hChevron3"/>
    <dgm:cxn modelId="{FA1A431C-C6E0-AE4F-8472-FF14B2A070AA}" srcId="{2C52A4E5-33BD-404B-B069-883BA1E54144}" destId="{2D22B9EC-CEDC-3A4A-8639-F72472EC182F}" srcOrd="2" destOrd="0" parTransId="{B78EDDF9-2E35-494C-9BE5-7DBFCD1DB26A}" sibTransId="{0559C4C1-8266-6044-A612-90CF83394C2C}"/>
    <dgm:cxn modelId="{51044629-2472-3043-94C6-7D3DF7B512B3}" type="presOf" srcId="{1C701EA9-87BC-BD43-9F1C-0A632CEEDB49}" destId="{E9AFA299-610A-8C4D-8855-38D6AC172851}" srcOrd="0" destOrd="0" presId="urn:microsoft.com/office/officeart/2005/8/layout/hChevron3"/>
    <dgm:cxn modelId="{6F6317AA-C9DF-2F48-A419-0DFE93304C11}" type="presOf" srcId="{A96AEFA3-F02E-1845-B2F6-ACBAFF0CCC60}" destId="{F035AF89-2633-5147-8AD2-6ABFEEA7639F}" srcOrd="0" destOrd="0" presId="urn:microsoft.com/office/officeart/2005/8/layout/hChevron3"/>
    <dgm:cxn modelId="{C19ECB00-A8BF-854A-BB27-0002CD8C51D7}" srcId="{2C52A4E5-33BD-404B-B069-883BA1E54144}" destId="{A96AEFA3-F02E-1845-B2F6-ACBAFF0CCC60}" srcOrd="1" destOrd="0" parTransId="{A2F6A869-D8A7-A942-BCD0-EFA9F289223E}" sibTransId="{025A549F-BEAD-0042-9DDC-AD43402E4CE0}"/>
    <dgm:cxn modelId="{3602AD98-77B5-984D-9C6B-7DFB90345FA0}" srcId="{2C52A4E5-33BD-404B-B069-883BA1E54144}" destId="{1C701EA9-87BC-BD43-9F1C-0A632CEEDB49}" srcOrd="0" destOrd="0" parTransId="{50E0E40C-3DDA-E641-99D7-3A3E11628B74}" sibTransId="{5E9B3009-30DA-6646-95BD-1A1FE4C41631}"/>
    <dgm:cxn modelId="{2CB9ACDB-E610-9240-BDB7-9189E60289D2}" type="presParOf" srcId="{58906DE2-9D8B-414B-B333-9D93B072CC5C}" destId="{E9AFA299-610A-8C4D-8855-38D6AC172851}" srcOrd="0" destOrd="0" presId="urn:microsoft.com/office/officeart/2005/8/layout/hChevron3"/>
    <dgm:cxn modelId="{FA09A631-A589-7149-9EFC-BBE69887F13C}" type="presParOf" srcId="{58906DE2-9D8B-414B-B333-9D93B072CC5C}" destId="{549916C3-8008-3344-B53A-68421F1B526B}" srcOrd="1" destOrd="0" presId="urn:microsoft.com/office/officeart/2005/8/layout/hChevron3"/>
    <dgm:cxn modelId="{086E1D22-AFDD-5F4B-8696-452EADC2354D}" type="presParOf" srcId="{58906DE2-9D8B-414B-B333-9D93B072CC5C}" destId="{F035AF89-2633-5147-8AD2-6ABFEEA7639F}" srcOrd="2" destOrd="0" presId="urn:microsoft.com/office/officeart/2005/8/layout/hChevron3"/>
    <dgm:cxn modelId="{A29F2574-9988-4A4D-9CA9-42F672466DE4}" type="presParOf" srcId="{58906DE2-9D8B-414B-B333-9D93B072CC5C}" destId="{32C42154-3A66-554E-8605-70C942E5AA0D}" srcOrd="3" destOrd="0" presId="urn:microsoft.com/office/officeart/2005/8/layout/hChevron3"/>
    <dgm:cxn modelId="{F743F1BD-F267-5B42-95B1-FCB98621CF0C}" type="presParOf" srcId="{58906DE2-9D8B-414B-B333-9D93B072CC5C}" destId="{EB98E8E7-66B0-C948-8446-49575ECB0FA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0DA076-D9D7-3449-AB88-769BC4359AE8}" type="doc">
      <dgm:prSet loTypeId="urn:microsoft.com/office/officeart/2005/8/layout/process1" loCatId="" qsTypeId="urn:microsoft.com/office/officeart/2005/8/quickstyle/simple4" qsCatId="simple" csTypeId="urn:microsoft.com/office/officeart/2005/8/colors/colorful1" csCatId="colorful" phldr="1"/>
      <dgm:spPr/>
    </dgm:pt>
    <dgm:pt modelId="{1FA3D861-4386-2D46-827B-DC31B41D4F42}">
      <dgm:prSet phldrT="[Text]"/>
      <dgm:spPr/>
      <dgm:t>
        <a:bodyPr anchor="t"/>
        <a:lstStyle/>
        <a:p>
          <a:pPr algn="l"/>
          <a:r>
            <a:rPr lang="en-US" dirty="0" smtClean="0"/>
            <a:t>- Enter Activity Details</a:t>
          </a:r>
        </a:p>
        <a:p>
          <a:pPr algn="l"/>
          <a:r>
            <a:rPr lang="en-US" dirty="0" smtClean="0"/>
            <a:t>- Logistics Info</a:t>
          </a:r>
        </a:p>
        <a:p>
          <a:pPr algn="l"/>
          <a:r>
            <a:rPr lang="en-US" dirty="0" smtClean="0"/>
            <a:t>- Add WBS/CC</a:t>
          </a:r>
        </a:p>
        <a:p>
          <a:pPr algn="l"/>
          <a:r>
            <a:rPr lang="en-US" dirty="0" smtClean="0"/>
            <a:t>- Add Expense Estimates</a:t>
          </a:r>
        </a:p>
        <a:p>
          <a:pPr algn="l"/>
          <a:r>
            <a:rPr lang="en-US" dirty="0" smtClean="0"/>
            <a:t>- Add Service Providers</a:t>
          </a:r>
        </a:p>
        <a:p>
          <a:pPr algn="l"/>
          <a:r>
            <a:rPr lang="en-US" dirty="0" smtClean="0"/>
            <a:t>- Add Materials</a:t>
          </a:r>
        </a:p>
        <a:p>
          <a:pPr algn="l"/>
          <a:r>
            <a:rPr lang="en-US" dirty="0" smtClean="0"/>
            <a:t>- Add Service Coordinator &amp; PO Approver</a:t>
          </a:r>
        </a:p>
        <a:p>
          <a:pPr algn="l"/>
          <a:r>
            <a:rPr lang="en-US" dirty="0" smtClean="0"/>
            <a:t>- Create Tasks</a:t>
          </a:r>
        </a:p>
        <a:p>
          <a:pPr algn="l"/>
          <a:r>
            <a:rPr lang="en-US" dirty="0" smtClean="0"/>
            <a:t>- Add Contracting Info</a:t>
          </a:r>
        </a:p>
        <a:p>
          <a:pPr algn="l"/>
          <a:r>
            <a:rPr lang="en-US" dirty="0" smtClean="0"/>
            <a:t>- Request Logistics Estimates</a:t>
          </a:r>
        </a:p>
        <a:p>
          <a:pPr algn="ctr"/>
          <a:endParaRPr lang="en-US" dirty="0"/>
        </a:p>
      </dgm:t>
    </dgm:pt>
    <dgm:pt modelId="{3E0A907E-1F2A-E642-A744-9AC02F22CA7D}" type="parTrans" cxnId="{B752723F-BED0-184C-879E-C6BCFE4F0E97}">
      <dgm:prSet/>
      <dgm:spPr/>
      <dgm:t>
        <a:bodyPr/>
        <a:lstStyle/>
        <a:p>
          <a:endParaRPr lang="en-US"/>
        </a:p>
      </dgm:t>
    </dgm:pt>
    <dgm:pt modelId="{9DC4E042-F11D-F54D-834F-E06C737B6EE6}" type="sibTrans" cxnId="{B752723F-BED0-184C-879E-C6BCFE4F0E97}">
      <dgm:prSet/>
      <dgm:spPr/>
      <dgm:t>
        <a:bodyPr/>
        <a:lstStyle/>
        <a:p>
          <a:endParaRPr lang="en-US"/>
        </a:p>
      </dgm:t>
    </dgm:pt>
    <dgm:pt modelId="{0075A9C9-49A0-A048-B0FF-17DCDC3C51B8}">
      <dgm:prSet phldrT="[Text]"/>
      <dgm:spPr/>
      <dgm:t>
        <a:bodyPr anchor="t"/>
        <a:lstStyle/>
        <a:p>
          <a:pPr algn="l"/>
          <a:r>
            <a:rPr lang="en-US" dirty="0" smtClean="0"/>
            <a:t>- After Execution &amp; Sign- In, Manage &amp; Reconcile Attendees</a:t>
          </a:r>
        </a:p>
        <a:p>
          <a:pPr algn="l"/>
          <a:r>
            <a:rPr lang="en-US" dirty="0" smtClean="0"/>
            <a:t>-  Create Purchase Order and Request payment</a:t>
          </a:r>
        </a:p>
        <a:p>
          <a:pPr algn="l"/>
          <a:r>
            <a:rPr lang="en-US" dirty="0" smtClean="0"/>
            <a:t>- Attach/Update any final materials from the Activity (Decks, Sign-In Sheets, Agenda, </a:t>
          </a:r>
          <a:r>
            <a:rPr lang="en-US" dirty="0" err="1" smtClean="0"/>
            <a:t>etc</a:t>
          </a:r>
          <a:r>
            <a:rPr lang="is-IS" dirty="0" smtClean="0"/>
            <a:t>…)</a:t>
          </a:r>
          <a:endParaRPr lang="en-US" dirty="0"/>
        </a:p>
      </dgm:t>
    </dgm:pt>
    <dgm:pt modelId="{EC8E9A42-3F63-1B47-95A1-F7E2D4295CC7}" type="parTrans" cxnId="{3B791FCF-F20B-2847-BB1E-F881718AD065}">
      <dgm:prSet/>
      <dgm:spPr/>
      <dgm:t>
        <a:bodyPr/>
        <a:lstStyle/>
        <a:p>
          <a:endParaRPr lang="en-US"/>
        </a:p>
      </dgm:t>
    </dgm:pt>
    <dgm:pt modelId="{F0813D2A-07CA-1149-BB35-9EA7941644AE}" type="sibTrans" cxnId="{3B791FCF-F20B-2847-BB1E-F881718AD065}">
      <dgm:prSet/>
      <dgm:spPr/>
      <dgm:t>
        <a:bodyPr/>
        <a:lstStyle/>
        <a:p>
          <a:endParaRPr lang="en-US"/>
        </a:p>
      </dgm:t>
    </dgm:pt>
    <dgm:pt modelId="{AD38E2D6-2528-5147-A4B3-238A07FFE89E}">
      <dgm:prSet phldrT="[Text]"/>
      <dgm:spPr/>
      <dgm:t>
        <a:bodyPr/>
        <a:lstStyle/>
        <a:p>
          <a:r>
            <a:rPr lang="en-US" dirty="0" smtClean="0"/>
            <a:t>Closed and Locked</a:t>
          </a:r>
          <a:endParaRPr lang="en-US" dirty="0"/>
        </a:p>
      </dgm:t>
    </dgm:pt>
    <dgm:pt modelId="{08E2B0BE-77A4-7440-B21F-615DC2FC7C44}" type="parTrans" cxnId="{155CF3A2-95CD-FC4A-8E1D-9382796AC72F}">
      <dgm:prSet/>
      <dgm:spPr/>
      <dgm:t>
        <a:bodyPr/>
        <a:lstStyle/>
        <a:p>
          <a:endParaRPr lang="en-US"/>
        </a:p>
      </dgm:t>
    </dgm:pt>
    <dgm:pt modelId="{AABD26A4-407C-BA43-AFD9-9FD831FCF13B}" type="sibTrans" cxnId="{155CF3A2-95CD-FC4A-8E1D-9382796AC72F}">
      <dgm:prSet/>
      <dgm:spPr/>
      <dgm:t>
        <a:bodyPr/>
        <a:lstStyle/>
        <a:p>
          <a:endParaRPr lang="en-US"/>
        </a:p>
      </dgm:t>
    </dgm:pt>
    <dgm:pt modelId="{4F8093C5-8AA7-4249-8DB9-85E1983A96B4}" type="pres">
      <dgm:prSet presAssocID="{100DA076-D9D7-3449-AB88-769BC4359AE8}" presName="Name0" presStyleCnt="0">
        <dgm:presLayoutVars>
          <dgm:dir/>
          <dgm:resizeHandles val="exact"/>
        </dgm:presLayoutVars>
      </dgm:prSet>
      <dgm:spPr/>
    </dgm:pt>
    <dgm:pt modelId="{8F745F61-B066-654F-A6B6-F127C5E07C59}" type="pres">
      <dgm:prSet presAssocID="{1FA3D861-4386-2D46-827B-DC31B41D4F4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C96E52-8C2D-D84A-B6FE-4285ADDC0F82}" type="pres">
      <dgm:prSet presAssocID="{9DC4E042-F11D-F54D-834F-E06C737B6EE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4E5BD4CE-713F-1B4B-8B09-A8C299834AAE}" type="pres">
      <dgm:prSet presAssocID="{9DC4E042-F11D-F54D-834F-E06C737B6EE6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E2142EC-CE3C-CD41-94ED-8067581D7821}" type="pres">
      <dgm:prSet presAssocID="{0075A9C9-49A0-A048-B0FF-17DCDC3C51B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49CED-871E-E649-8EB6-949A07A2E411}" type="pres">
      <dgm:prSet presAssocID="{F0813D2A-07CA-1149-BB35-9EA7941644AE}" presName="sibTrans" presStyleLbl="sibTrans2D1" presStyleIdx="1" presStyleCnt="2"/>
      <dgm:spPr/>
      <dgm:t>
        <a:bodyPr/>
        <a:lstStyle/>
        <a:p>
          <a:endParaRPr lang="en-US"/>
        </a:p>
      </dgm:t>
    </dgm:pt>
    <dgm:pt modelId="{73DA9992-F98C-E040-99CB-A717D7348BA2}" type="pres">
      <dgm:prSet presAssocID="{F0813D2A-07CA-1149-BB35-9EA7941644AE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1500DB6-9E27-474C-8529-FDAC453F03D0}" type="pres">
      <dgm:prSet presAssocID="{AD38E2D6-2528-5147-A4B3-238A07FFE89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45E1D9-68C4-F74C-B924-1B6B49766314}" type="presOf" srcId="{9DC4E042-F11D-F54D-834F-E06C737B6EE6}" destId="{ACC96E52-8C2D-D84A-B6FE-4285ADDC0F82}" srcOrd="0" destOrd="0" presId="urn:microsoft.com/office/officeart/2005/8/layout/process1"/>
    <dgm:cxn modelId="{B752723F-BED0-184C-879E-C6BCFE4F0E97}" srcId="{100DA076-D9D7-3449-AB88-769BC4359AE8}" destId="{1FA3D861-4386-2D46-827B-DC31B41D4F42}" srcOrd="0" destOrd="0" parTransId="{3E0A907E-1F2A-E642-A744-9AC02F22CA7D}" sibTransId="{9DC4E042-F11D-F54D-834F-E06C737B6EE6}"/>
    <dgm:cxn modelId="{155CF3A2-95CD-FC4A-8E1D-9382796AC72F}" srcId="{100DA076-D9D7-3449-AB88-769BC4359AE8}" destId="{AD38E2D6-2528-5147-A4B3-238A07FFE89E}" srcOrd="2" destOrd="0" parTransId="{08E2B0BE-77A4-7440-B21F-615DC2FC7C44}" sibTransId="{AABD26A4-407C-BA43-AFD9-9FD831FCF13B}"/>
    <dgm:cxn modelId="{357B741A-E841-6747-8225-6B70A5153489}" type="presOf" srcId="{1FA3D861-4386-2D46-827B-DC31B41D4F42}" destId="{8F745F61-B066-654F-A6B6-F127C5E07C59}" srcOrd="0" destOrd="0" presId="urn:microsoft.com/office/officeart/2005/8/layout/process1"/>
    <dgm:cxn modelId="{4083708D-25B3-4248-9AFA-89ABDED68E9C}" type="presOf" srcId="{AD38E2D6-2528-5147-A4B3-238A07FFE89E}" destId="{41500DB6-9E27-474C-8529-FDAC453F03D0}" srcOrd="0" destOrd="0" presId="urn:microsoft.com/office/officeart/2005/8/layout/process1"/>
    <dgm:cxn modelId="{108E9A6F-E704-424E-95C1-B57A91192960}" type="presOf" srcId="{100DA076-D9D7-3449-AB88-769BC4359AE8}" destId="{4F8093C5-8AA7-4249-8DB9-85E1983A96B4}" srcOrd="0" destOrd="0" presId="urn:microsoft.com/office/officeart/2005/8/layout/process1"/>
    <dgm:cxn modelId="{3B791FCF-F20B-2847-BB1E-F881718AD065}" srcId="{100DA076-D9D7-3449-AB88-769BC4359AE8}" destId="{0075A9C9-49A0-A048-B0FF-17DCDC3C51B8}" srcOrd="1" destOrd="0" parTransId="{EC8E9A42-3F63-1B47-95A1-F7E2D4295CC7}" sibTransId="{F0813D2A-07CA-1149-BB35-9EA7941644AE}"/>
    <dgm:cxn modelId="{C3DDED14-C2B8-F24C-AAC1-F1BB71E59229}" type="presOf" srcId="{F0813D2A-07CA-1149-BB35-9EA7941644AE}" destId="{B9049CED-871E-E649-8EB6-949A07A2E411}" srcOrd="0" destOrd="0" presId="urn:microsoft.com/office/officeart/2005/8/layout/process1"/>
    <dgm:cxn modelId="{B92AA6A4-3657-0D40-AC66-AD1683FEF99A}" type="presOf" srcId="{0075A9C9-49A0-A048-B0FF-17DCDC3C51B8}" destId="{BE2142EC-CE3C-CD41-94ED-8067581D7821}" srcOrd="0" destOrd="0" presId="urn:microsoft.com/office/officeart/2005/8/layout/process1"/>
    <dgm:cxn modelId="{A8DD6967-B0E4-4F42-94C3-DFE988D271DD}" type="presOf" srcId="{9DC4E042-F11D-F54D-834F-E06C737B6EE6}" destId="{4E5BD4CE-713F-1B4B-8B09-A8C299834AAE}" srcOrd="1" destOrd="0" presId="urn:microsoft.com/office/officeart/2005/8/layout/process1"/>
    <dgm:cxn modelId="{020199CD-FBCB-2643-B667-B7B1C8B865AD}" type="presOf" srcId="{F0813D2A-07CA-1149-BB35-9EA7941644AE}" destId="{73DA9992-F98C-E040-99CB-A717D7348BA2}" srcOrd="1" destOrd="0" presId="urn:microsoft.com/office/officeart/2005/8/layout/process1"/>
    <dgm:cxn modelId="{E39E1DFA-7F89-FA40-8F5A-07706D648C26}" type="presParOf" srcId="{4F8093C5-8AA7-4249-8DB9-85E1983A96B4}" destId="{8F745F61-B066-654F-A6B6-F127C5E07C59}" srcOrd="0" destOrd="0" presId="urn:microsoft.com/office/officeart/2005/8/layout/process1"/>
    <dgm:cxn modelId="{098BDA09-69C9-2142-A24E-5F3D12D6F8CA}" type="presParOf" srcId="{4F8093C5-8AA7-4249-8DB9-85E1983A96B4}" destId="{ACC96E52-8C2D-D84A-B6FE-4285ADDC0F82}" srcOrd="1" destOrd="0" presId="urn:microsoft.com/office/officeart/2005/8/layout/process1"/>
    <dgm:cxn modelId="{81F69FD1-F971-4445-96BA-7F54D0645E0C}" type="presParOf" srcId="{ACC96E52-8C2D-D84A-B6FE-4285ADDC0F82}" destId="{4E5BD4CE-713F-1B4B-8B09-A8C299834AAE}" srcOrd="0" destOrd="0" presId="urn:microsoft.com/office/officeart/2005/8/layout/process1"/>
    <dgm:cxn modelId="{3BCC2EE1-1A94-DF4B-BC94-63FE11F67996}" type="presParOf" srcId="{4F8093C5-8AA7-4249-8DB9-85E1983A96B4}" destId="{BE2142EC-CE3C-CD41-94ED-8067581D7821}" srcOrd="2" destOrd="0" presId="urn:microsoft.com/office/officeart/2005/8/layout/process1"/>
    <dgm:cxn modelId="{EEBAC45A-09FB-3A47-BDA4-85225049F34F}" type="presParOf" srcId="{4F8093C5-8AA7-4249-8DB9-85E1983A96B4}" destId="{B9049CED-871E-E649-8EB6-949A07A2E411}" srcOrd="3" destOrd="0" presId="urn:microsoft.com/office/officeart/2005/8/layout/process1"/>
    <dgm:cxn modelId="{20B1C14F-A8F8-1B42-8FF9-3D3842D46C60}" type="presParOf" srcId="{B9049CED-871E-E649-8EB6-949A07A2E411}" destId="{73DA9992-F98C-E040-99CB-A717D7348BA2}" srcOrd="0" destOrd="0" presId="urn:microsoft.com/office/officeart/2005/8/layout/process1"/>
    <dgm:cxn modelId="{36A4E92D-17F4-AE4C-A850-2CA3D273AACC}" type="presParOf" srcId="{4F8093C5-8AA7-4249-8DB9-85E1983A96B4}" destId="{41500DB6-9E27-474C-8529-FDAC453F03D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52A4E5-33BD-404B-B069-883BA1E54144}" type="doc">
      <dgm:prSet loTypeId="urn:microsoft.com/office/officeart/2005/8/layout/hChevron3" loCatId="" qsTypeId="urn:microsoft.com/office/officeart/2005/8/quickstyle/simple4" qsCatId="simple" csTypeId="urn:microsoft.com/office/officeart/2005/8/colors/colorful1" csCatId="colorful" phldr="1"/>
      <dgm:spPr/>
    </dgm:pt>
    <dgm:pt modelId="{1C701EA9-87BC-BD43-9F1C-0A632CEEDB49}">
      <dgm:prSet phldrT="[Text]"/>
      <dgm:spPr/>
      <dgm:t>
        <a:bodyPr/>
        <a:lstStyle/>
        <a:p>
          <a:r>
            <a:rPr lang="en-US" dirty="0" smtClean="0"/>
            <a:t>Pre-Event</a:t>
          </a:r>
          <a:endParaRPr lang="en-US" dirty="0"/>
        </a:p>
      </dgm:t>
    </dgm:pt>
    <dgm:pt modelId="{50E0E40C-3DDA-E641-99D7-3A3E11628B74}" type="parTrans" cxnId="{3602AD98-77B5-984D-9C6B-7DFB90345FA0}">
      <dgm:prSet/>
      <dgm:spPr/>
      <dgm:t>
        <a:bodyPr/>
        <a:lstStyle/>
        <a:p>
          <a:endParaRPr lang="en-US"/>
        </a:p>
      </dgm:t>
    </dgm:pt>
    <dgm:pt modelId="{5E9B3009-30DA-6646-95BD-1A1FE4C41631}" type="sibTrans" cxnId="{3602AD98-77B5-984D-9C6B-7DFB90345FA0}">
      <dgm:prSet/>
      <dgm:spPr/>
      <dgm:t>
        <a:bodyPr/>
        <a:lstStyle/>
        <a:p>
          <a:endParaRPr lang="en-US"/>
        </a:p>
      </dgm:t>
    </dgm:pt>
    <dgm:pt modelId="{A96AEFA3-F02E-1845-B2F6-ACBAFF0CCC60}">
      <dgm:prSet phldrT="[Text]"/>
      <dgm:spPr/>
      <dgm:t>
        <a:bodyPr/>
        <a:lstStyle/>
        <a:p>
          <a:r>
            <a:rPr lang="en-US" dirty="0" smtClean="0"/>
            <a:t>Post-Event</a:t>
          </a:r>
          <a:endParaRPr lang="en-US" dirty="0"/>
        </a:p>
      </dgm:t>
    </dgm:pt>
    <dgm:pt modelId="{A2F6A869-D8A7-A942-BCD0-EFA9F289223E}" type="parTrans" cxnId="{C19ECB00-A8BF-854A-BB27-0002CD8C51D7}">
      <dgm:prSet/>
      <dgm:spPr/>
      <dgm:t>
        <a:bodyPr/>
        <a:lstStyle/>
        <a:p>
          <a:endParaRPr lang="en-US"/>
        </a:p>
      </dgm:t>
    </dgm:pt>
    <dgm:pt modelId="{025A549F-BEAD-0042-9DDC-AD43402E4CE0}" type="sibTrans" cxnId="{C19ECB00-A8BF-854A-BB27-0002CD8C51D7}">
      <dgm:prSet/>
      <dgm:spPr/>
      <dgm:t>
        <a:bodyPr/>
        <a:lstStyle/>
        <a:p>
          <a:endParaRPr lang="en-US"/>
        </a:p>
      </dgm:t>
    </dgm:pt>
    <dgm:pt modelId="{2D22B9EC-CEDC-3A4A-8639-F72472EC182F}">
      <dgm:prSet phldrT="[Text]"/>
      <dgm:spPr/>
      <dgm:t>
        <a:bodyPr/>
        <a:lstStyle/>
        <a:p>
          <a:r>
            <a:rPr lang="en-US" dirty="0" smtClean="0"/>
            <a:t>Archived</a:t>
          </a:r>
          <a:endParaRPr lang="en-US" dirty="0"/>
        </a:p>
      </dgm:t>
    </dgm:pt>
    <dgm:pt modelId="{B78EDDF9-2E35-494C-9BE5-7DBFCD1DB26A}" type="parTrans" cxnId="{FA1A431C-C6E0-AE4F-8472-FF14B2A070AA}">
      <dgm:prSet/>
      <dgm:spPr/>
      <dgm:t>
        <a:bodyPr/>
        <a:lstStyle/>
        <a:p>
          <a:endParaRPr lang="en-US"/>
        </a:p>
      </dgm:t>
    </dgm:pt>
    <dgm:pt modelId="{0559C4C1-8266-6044-A612-90CF83394C2C}" type="sibTrans" cxnId="{FA1A431C-C6E0-AE4F-8472-FF14B2A070AA}">
      <dgm:prSet/>
      <dgm:spPr/>
      <dgm:t>
        <a:bodyPr/>
        <a:lstStyle/>
        <a:p>
          <a:endParaRPr lang="en-US"/>
        </a:p>
      </dgm:t>
    </dgm:pt>
    <dgm:pt modelId="{46936865-472B-1246-A1CA-9E6FE0EF1FEC}">
      <dgm:prSet phldrT="[Text]"/>
      <dgm:spPr/>
      <dgm:t>
        <a:bodyPr/>
        <a:lstStyle/>
        <a:p>
          <a:r>
            <a:rPr lang="en-US" dirty="0" smtClean="0"/>
            <a:t>Pending Approval</a:t>
          </a:r>
          <a:endParaRPr lang="en-US" dirty="0"/>
        </a:p>
      </dgm:t>
    </dgm:pt>
    <dgm:pt modelId="{6ED91582-72A0-BB40-8D85-3508D0BD5C33}" type="parTrans" cxnId="{EA6C9237-6D91-534E-8F04-2B43A8AE7581}">
      <dgm:prSet/>
      <dgm:spPr/>
      <dgm:t>
        <a:bodyPr/>
        <a:lstStyle/>
        <a:p>
          <a:endParaRPr lang="en-US"/>
        </a:p>
      </dgm:t>
    </dgm:pt>
    <dgm:pt modelId="{3060EE7E-AC57-B74F-8CBB-BFAC513F534D}" type="sibTrans" cxnId="{EA6C9237-6D91-534E-8F04-2B43A8AE7581}">
      <dgm:prSet/>
      <dgm:spPr/>
      <dgm:t>
        <a:bodyPr/>
        <a:lstStyle/>
        <a:p>
          <a:endParaRPr lang="en-US"/>
        </a:p>
      </dgm:t>
    </dgm:pt>
    <dgm:pt modelId="{427C2BAB-0745-A246-8886-9537533B7B52}">
      <dgm:prSet phldrT="[Text]"/>
      <dgm:spPr/>
      <dgm:t>
        <a:bodyPr/>
        <a:lstStyle/>
        <a:p>
          <a:r>
            <a:rPr lang="en-US" dirty="0" smtClean="0"/>
            <a:t>Approved</a:t>
          </a:r>
          <a:endParaRPr lang="en-US" dirty="0"/>
        </a:p>
      </dgm:t>
    </dgm:pt>
    <dgm:pt modelId="{26AB0334-00CD-1E43-BAE4-6F1D6A6530B3}" type="parTrans" cxnId="{A1608860-A238-114A-8764-4FFB372EA047}">
      <dgm:prSet/>
      <dgm:spPr/>
      <dgm:t>
        <a:bodyPr/>
        <a:lstStyle/>
        <a:p>
          <a:endParaRPr lang="en-US"/>
        </a:p>
      </dgm:t>
    </dgm:pt>
    <dgm:pt modelId="{FA6070B5-2F26-B54C-81DF-1FC6EEC6751E}" type="sibTrans" cxnId="{A1608860-A238-114A-8764-4FFB372EA047}">
      <dgm:prSet/>
      <dgm:spPr/>
      <dgm:t>
        <a:bodyPr/>
        <a:lstStyle/>
        <a:p>
          <a:endParaRPr lang="en-US"/>
        </a:p>
      </dgm:t>
    </dgm:pt>
    <dgm:pt modelId="{58906DE2-9D8B-414B-B333-9D93B072CC5C}" type="pres">
      <dgm:prSet presAssocID="{2C52A4E5-33BD-404B-B069-883BA1E54144}" presName="Name0" presStyleCnt="0">
        <dgm:presLayoutVars>
          <dgm:dir/>
          <dgm:resizeHandles val="exact"/>
        </dgm:presLayoutVars>
      </dgm:prSet>
      <dgm:spPr/>
    </dgm:pt>
    <dgm:pt modelId="{E9AFA299-610A-8C4D-8855-38D6AC172851}" type="pres">
      <dgm:prSet presAssocID="{1C701EA9-87BC-BD43-9F1C-0A632CEEDB4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9916C3-8008-3344-B53A-68421F1B526B}" type="pres">
      <dgm:prSet presAssocID="{5E9B3009-30DA-6646-95BD-1A1FE4C41631}" presName="parSpace" presStyleCnt="0"/>
      <dgm:spPr/>
    </dgm:pt>
    <dgm:pt modelId="{1E08E251-A02F-7C4B-8926-D160BE1ACD64}" type="pres">
      <dgm:prSet presAssocID="{46936865-472B-1246-A1CA-9E6FE0EF1FEC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4DA228-EE17-1B4F-BC63-0AF950CDC7E5}" type="pres">
      <dgm:prSet presAssocID="{3060EE7E-AC57-B74F-8CBB-BFAC513F534D}" presName="parSpace" presStyleCnt="0"/>
      <dgm:spPr/>
    </dgm:pt>
    <dgm:pt modelId="{05059045-3FAE-6D47-B90B-6EBFB1EA895E}" type="pres">
      <dgm:prSet presAssocID="{427C2BAB-0745-A246-8886-9537533B7B52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9CA9E9-D3DF-3044-9A27-E4073F457836}" type="pres">
      <dgm:prSet presAssocID="{FA6070B5-2F26-B54C-81DF-1FC6EEC6751E}" presName="parSpace" presStyleCnt="0"/>
      <dgm:spPr/>
    </dgm:pt>
    <dgm:pt modelId="{F035AF89-2633-5147-8AD2-6ABFEEA7639F}" type="pres">
      <dgm:prSet presAssocID="{A96AEFA3-F02E-1845-B2F6-ACBAFF0CCC60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C42154-3A66-554E-8605-70C942E5AA0D}" type="pres">
      <dgm:prSet presAssocID="{025A549F-BEAD-0042-9DDC-AD43402E4CE0}" presName="parSpace" presStyleCnt="0"/>
      <dgm:spPr/>
    </dgm:pt>
    <dgm:pt modelId="{EB98E8E7-66B0-C948-8446-49575ECB0FA8}" type="pres">
      <dgm:prSet presAssocID="{2D22B9EC-CEDC-3A4A-8639-F72472EC182F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C63FBE-DBF3-0A4A-B631-9386F7A66F50}" type="presOf" srcId="{2D22B9EC-CEDC-3A4A-8639-F72472EC182F}" destId="{EB98E8E7-66B0-C948-8446-49575ECB0FA8}" srcOrd="0" destOrd="0" presId="urn:microsoft.com/office/officeart/2005/8/layout/hChevron3"/>
    <dgm:cxn modelId="{BEBB0385-9786-CB4A-BCC4-BC06BC8A9F46}" type="presOf" srcId="{427C2BAB-0745-A246-8886-9537533B7B52}" destId="{05059045-3FAE-6D47-B90B-6EBFB1EA895E}" srcOrd="0" destOrd="0" presId="urn:microsoft.com/office/officeart/2005/8/layout/hChevron3"/>
    <dgm:cxn modelId="{EA6C9237-6D91-534E-8F04-2B43A8AE7581}" srcId="{2C52A4E5-33BD-404B-B069-883BA1E54144}" destId="{46936865-472B-1246-A1CA-9E6FE0EF1FEC}" srcOrd="1" destOrd="0" parTransId="{6ED91582-72A0-BB40-8D85-3508D0BD5C33}" sibTransId="{3060EE7E-AC57-B74F-8CBB-BFAC513F534D}"/>
    <dgm:cxn modelId="{B54E31FA-D2AF-B04D-9391-BDA1DADE400D}" type="presOf" srcId="{1C701EA9-87BC-BD43-9F1C-0A632CEEDB49}" destId="{E9AFA299-610A-8C4D-8855-38D6AC172851}" srcOrd="0" destOrd="0" presId="urn:microsoft.com/office/officeart/2005/8/layout/hChevron3"/>
    <dgm:cxn modelId="{C19ECB00-A8BF-854A-BB27-0002CD8C51D7}" srcId="{2C52A4E5-33BD-404B-B069-883BA1E54144}" destId="{A96AEFA3-F02E-1845-B2F6-ACBAFF0CCC60}" srcOrd="3" destOrd="0" parTransId="{A2F6A869-D8A7-A942-BCD0-EFA9F289223E}" sibTransId="{025A549F-BEAD-0042-9DDC-AD43402E4CE0}"/>
    <dgm:cxn modelId="{DC21F9FA-BCDA-744C-BD65-FF6AEDF73B53}" type="presOf" srcId="{2C52A4E5-33BD-404B-B069-883BA1E54144}" destId="{58906DE2-9D8B-414B-B333-9D93B072CC5C}" srcOrd="0" destOrd="0" presId="urn:microsoft.com/office/officeart/2005/8/layout/hChevron3"/>
    <dgm:cxn modelId="{FA1A431C-C6E0-AE4F-8472-FF14B2A070AA}" srcId="{2C52A4E5-33BD-404B-B069-883BA1E54144}" destId="{2D22B9EC-CEDC-3A4A-8639-F72472EC182F}" srcOrd="4" destOrd="0" parTransId="{B78EDDF9-2E35-494C-9BE5-7DBFCD1DB26A}" sibTransId="{0559C4C1-8266-6044-A612-90CF83394C2C}"/>
    <dgm:cxn modelId="{3602AD98-77B5-984D-9C6B-7DFB90345FA0}" srcId="{2C52A4E5-33BD-404B-B069-883BA1E54144}" destId="{1C701EA9-87BC-BD43-9F1C-0A632CEEDB49}" srcOrd="0" destOrd="0" parTransId="{50E0E40C-3DDA-E641-99D7-3A3E11628B74}" sibTransId="{5E9B3009-30DA-6646-95BD-1A1FE4C41631}"/>
    <dgm:cxn modelId="{05C9E570-3B7C-C346-9B0B-BEC04086C131}" type="presOf" srcId="{46936865-472B-1246-A1CA-9E6FE0EF1FEC}" destId="{1E08E251-A02F-7C4B-8926-D160BE1ACD64}" srcOrd="0" destOrd="0" presId="urn:microsoft.com/office/officeart/2005/8/layout/hChevron3"/>
    <dgm:cxn modelId="{52F8B564-E20B-A742-A299-439E0FFFB289}" type="presOf" srcId="{A96AEFA3-F02E-1845-B2F6-ACBAFF0CCC60}" destId="{F035AF89-2633-5147-8AD2-6ABFEEA7639F}" srcOrd="0" destOrd="0" presId="urn:microsoft.com/office/officeart/2005/8/layout/hChevron3"/>
    <dgm:cxn modelId="{A1608860-A238-114A-8764-4FFB372EA047}" srcId="{2C52A4E5-33BD-404B-B069-883BA1E54144}" destId="{427C2BAB-0745-A246-8886-9537533B7B52}" srcOrd="2" destOrd="0" parTransId="{26AB0334-00CD-1E43-BAE4-6F1D6A6530B3}" sibTransId="{FA6070B5-2F26-B54C-81DF-1FC6EEC6751E}"/>
    <dgm:cxn modelId="{34C0203E-DE39-DB48-9A3C-31BEC37CF94B}" type="presParOf" srcId="{58906DE2-9D8B-414B-B333-9D93B072CC5C}" destId="{E9AFA299-610A-8C4D-8855-38D6AC172851}" srcOrd="0" destOrd="0" presId="urn:microsoft.com/office/officeart/2005/8/layout/hChevron3"/>
    <dgm:cxn modelId="{A10B00C6-BF16-C346-879A-5213EB9A4542}" type="presParOf" srcId="{58906DE2-9D8B-414B-B333-9D93B072CC5C}" destId="{549916C3-8008-3344-B53A-68421F1B526B}" srcOrd="1" destOrd="0" presId="urn:microsoft.com/office/officeart/2005/8/layout/hChevron3"/>
    <dgm:cxn modelId="{21A9BF47-8AA5-3D42-9BF8-405C488F8D27}" type="presParOf" srcId="{58906DE2-9D8B-414B-B333-9D93B072CC5C}" destId="{1E08E251-A02F-7C4B-8926-D160BE1ACD64}" srcOrd="2" destOrd="0" presId="urn:microsoft.com/office/officeart/2005/8/layout/hChevron3"/>
    <dgm:cxn modelId="{BA7B8535-9949-A349-89A9-931EF249F635}" type="presParOf" srcId="{58906DE2-9D8B-414B-B333-9D93B072CC5C}" destId="{0A4DA228-EE17-1B4F-BC63-0AF950CDC7E5}" srcOrd="3" destOrd="0" presId="urn:microsoft.com/office/officeart/2005/8/layout/hChevron3"/>
    <dgm:cxn modelId="{1BD5111D-5AE4-2144-B7EB-EA8874E98D30}" type="presParOf" srcId="{58906DE2-9D8B-414B-B333-9D93B072CC5C}" destId="{05059045-3FAE-6D47-B90B-6EBFB1EA895E}" srcOrd="4" destOrd="0" presId="urn:microsoft.com/office/officeart/2005/8/layout/hChevron3"/>
    <dgm:cxn modelId="{B2C0C240-C989-984B-A619-C45FBC626C52}" type="presParOf" srcId="{58906DE2-9D8B-414B-B333-9D93B072CC5C}" destId="{5F9CA9E9-D3DF-3044-9A27-E4073F457836}" srcOrd="5" destOrd="0" presId="urn:microsoft.com/office/officeart/2005/8/layout/hChevron3"/>
    <dgm:cxn modelId="{1DB1C645-02C2-3642-807D-D63D766DE8AC}" type="presParOf" srcId="{58906DE2-9D8B-414B-B333-9D93B072CC5C}" destId="{F035AF89-2633-5147-8AD2-6ABFEEA7639F}" srcOrd="6" destOrd="0" presId="urn:microsoft.com/office/officeart/2005/8/layout/hChevron3"/>
    <dgm:cxn modelId="{46360959-14E3-B645-A39E-054BBFB013FE}" type="presParOf" srcId="{58906DE2-9D8B-414B-B333-9D93B072CC5C}" destId="{32C42154-3A66-554E-8605-70C942E5AA0D}" srcOrd="7" destOrd="0" presId="urn:microsoft.com/office/officeart/2005/8/layout/hChevron3"/>
    <dgm:cxn modelId="{140B3704-C65E-DD4D-97CB-EF39C6D15E39}" type="presParOf" srcId="{58906DE2-9D8B-414B-B333-9D93B072CC5C}" destId="{EB98E8E7-66B0-C948-8446-49575ECB0FA8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16A18-A5D6-F64D-AE59-ADCC1FC3E6E4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Budget creation</a:t>
          </a:r>
          <a:endParaRPr lang="en-US" sz="1200" kern="1200" dirty="0"/>
        </a:p>
      </dsp:txBody>
      <dsp:txXfrm rot="-5400000">
        <a:off x="1" y="520688"/>
        <a:ext cx="1039018" cy="445294"/>
      </dsp:txXfrm>
    </dsp:sp>
    <dsp:sp modelId="{1E900526-BB71-F647-A7E2-10D9C03E2033}">
      <dsp:nvSpPr>
        <dsp:cNvPr id="0" name=""/>
        <dsp:cNvSpPr/>
      </dsp:nvSpPr>
      <dsp:spPr>
        <a:xfrm rot="5400000">
          <a:off x="3085107" y="-204490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Create, Activate, Share/Distribute</a:t>
          </a:r>
          <a:endParaRPr lang="en-US" sz="2700" kern="1200" dirty="0"/>
        </a:p>
      </dsp:txBody>
      <dsp:txXfrm rot="-5400000">
        <a:off x="1039018" y="48278"/>
        <a:ext cx="5009883" cy="870607"/>
      </dsp:txXfrm>
    </dsp:sp>
    <dsp:sp modelId="{D5A9F214-3279-FC45-8A5F-DF1A62F147F9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Event Creation &amp; Execution</a:t>
          </a:r>
          <a:endParaRPr lang="en-US" sz="1200" kern="1200" dirty="0"/>
        </a:p>
      </dsp:txBody>
      <dsp:txXfrm rot="-5400000">
        <a:off x="1" y="1809352"/>
        <a:ext cx="1039018" cy="445294"/>
      </dsp:txXfrm>
    </dsp:sp>
    <dsp:sp modelId="{BB3C7D68-D341-5743-8739-0F52A3AC0611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Venue, Logistics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Consultants, Tasks, Materials</a:t>
          </a:r>
          <a:endParaRPr lang="en-US" sz="2700" kern="1200" dirty="0"/>
        </a:p>
      </dsp:txBody>
      <dsp:txXfrm rot="-5400000">
        <a:off x="1039018" y="1336942"/>
        <a:ext cx="5009883" cy="870607"/>
      </dsp:txXfrm>
    </dsp:sp>
    <dsp:sp modelId="{F81278CB-A872-0D4E-AC1C-6BAB55F6B110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Event Closeout</a:t>
          </a:r>
          <a:endParaRPr lang="en-US" sz="1200" kern="1200" dirty="0"/>
        </a:p>
      </dsp:txBody>
      <dsp:txXfrm rot="-5400000">
        <a:off x="1" y="3098016"/>
        <a:ext cx="1039018" cy="445294"/>
      </dsp:txXfrm>
    </dsp:sp>
    <dsp:sp modelId="{2392FB45-2772-2548-8605-6398C185B765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Payments, Expenses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Event</a:t>
          </a:r>
          <a:r>
            <a:rPr lang="en-US" sz="2700" kern="1200" baseline="0" dirty="0" smtClean="0"/>
            <a:t> </a:t>
          </a:r>
          <a:r>
            <a:rPr lang="en-US" sz="2700" kern="1200" dirty="0" smtClean="0"/>
            <a:t>Reconciliations</a:t>
          </a:r>
          <a:endParaRPr lang="en-US" sz="2700" kern="1200" dirty="0"/>
        </a:p>
      </dsp:txBody>
      <dsp:txXfrm rot="-5400000">
        <a:off x="1039018" y="2625605"/>
        <a:ext cx="5009883" cy="8706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FA299-610A-8C4D-8855-38D6AC172851}">
      <dsp:nvSpPr>
        <dsp:cNvPr id="0" name=""/>
        <dsp:cNvSpPr/>
      </dsp:nvSpPr>
      <dsp:spPr>
        <a:xfrm>
          <a:off x="3616" y="444142"/>
          <a:ext cx="3162448" cy="1264979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1356" tIns="90678" rIns="45339" bIns="9067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Pre-Event</a:t>
          </a:r>
          <a:endParaRPr lang="en-US" sz="3400" kern="1200" dirty="0"/>
        </a:p>
      </dsp:txBody>
      <dsp:txXfrm>
        <a:off x="3616" y="444142"/>
        <a:ext cx="2846203" cy="1264979"/>
      </dsp:txXfrm>
    </dsp:sp>
    <dsp:sp modelId="{F035AF89-2633-5147-8AD2-6ABFEEA7639F}">
      <dsp:nvSpPr>
        <dsp:cNvPr id="0" name=""/>
        <dsp:cNvSpPr/>
      </dsp:nvSpPr>
      <dsp:spPr>
        <a:xfrm>
          <a:off x="2533575" y="444142"/>
          <a:ext cx="3162448" cy="1264979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Post-Event</a:t>
          </a:r>
          <a:endParaRPr lang="en-US" sz="3400" kern="1200" dirty="0"/>
        </a:p>
      </dsp:txBody>
      <dsp:txXfrm>
        <a:off x="3166065" y="444142"/>
        <a:ext cx="1897469" cy="1264979"/>
      </dsp:txXfrm>
    </dsp:sp>
    <dsp:sp modelId="{EB98E8E7-66B0-C948-8446-49575ECB0FA8}">
      <dsp:nvSpPr>
        <dsp:cNvPr id="0" name=""/>
        <dsp:cNvSpPr/>
      </dsp:nvSpPr>
      <dsp:spPr>
        <a:xfrm>
          <a:off x="5063534" y="444142"/>
          <a:ext cx="3162448" cy="1264979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Archived</a:t>
          </a:r>
          <a:endParaRPr lang="en-US" sz="3400" kern="1200" dirty="0"/>
        </a:p>
      </dsp:txBody>
      <dsp:txXfrm>
        <a:off x="5696024" y="444142"/>
        <a:ext cx="1897469" cy="12649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745F61-B066-654F-A6B6-F127C5E07C59}">
      <dsp:nvSpPr>
        <dsp:cNvPr id="0" name=""/>
        <dsp:cNvSpPr/>
      </dsp:nvSpPr>
      <dsp:spPr>
        <a:xfrm>
          <a:off x="6870" y="606029"/>
          <a:ext cx="2053396" cy="29068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 Enter Activity Details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 Logistics Info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 Add WBS/CC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 Add Expense Estimates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 Add Service Providers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 Add Materials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 Add Service Coordinator &amp; PO Approver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 Create Tasks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 Add Contracting Info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 Request Logistics Estimates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67012" y="666171"/>
        <a:ext cx="1933112" cy="2786554"/>
      </dsp:txXfrm>
    </dsp:sp>
    <dsp:sp modelId="{ACC96E52-8C2D-D84A-B6FE-4285ADDC0F82}">
      <dsp:nvSpPr>
        <dsp:cNvPr id="0" name=""/>
        <dsp:cNvSpPr/>
      </dsp:nvSpPr>
      <dsp:spPr>
        <a:xfrm>
          <a:off x="2265605" y="1804827"/>
          <a:ext cx="435319" cy="5092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265605" y="1906675"/>
        <a:ext cx="304723" cy="305546"/>
      </dsp:txXfrm>
    </dsp:sp>
    <dsp:sp modelId="{BE2142EC-CE3C-CD41-94ED-8067581D7821}">
      <dsp:nvSpPr>
        <dsp:cNvPr id="0" name=""/>
        <dsp:cNvSpPr/>
      </dsp:nvSpPr>
      <dsp:spPr>
        <a:xfrm>
          <a:off x="2881624" y="606029"/>
          <a:ext cx="2053396" cy="29068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 After Execution &amp; Sign- In, Manage &amp; Reconcile Attendees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  Create Purchase Order and Request payment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 Attach/Update any final materials from the Activity (Decks, Sign-In Sheets, Agenda, </a:t>
          </a:r>
          <a:r>
            <a:rPr lang="en-US" sz="1200" kern="1200" dirty="0" err="1" smtClean="0"/>
            <a:t>etc</a:t>
          </a:r>
          <a:r>
            <a:rPr lang="is-IS" sz="1200" kern="1200" dirty="0" smtClean="0"/>
            <a:t>…)</a:t>
          </a:r>
          <a:endParaRPr lang="en-US" sz="1200" kern="1200" dirty="0"/>
        </a:p>
      </dsp:txBody>
      <dsp:txXfrm>
        <a:off x="2941766" y="666171"/>
        <a:ext cx="1933112" cy="2786554"/>
      </dsp:txXfrm>
    </dsp:sp>
    <dsp:sp modelId="{B9049CED-871E-E649-8EB6-949A07A2E411}">
      <dsp:nvSpPr>
        <dsp:cNvPr id="0" name=""/>
        <dsp:cNvSpPr/>
      </dsp:nvSpPr>
      <dsp:spPr>
        <a:xfrm>
          <a:off x="5140360" y="1804827"/>
          <a:ext cx="435319" cy="5092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140360" y="1906675"/>
        <a:ext cx="304723" cy="305546"/>
      </dsp:txXfrm>
    </dsp:sp>
    <dsp:sp modelId="{41500DB6-9E27-474C-8529-FDAC453F03D0}">
      <dsp:nvSpPr>
        <dsp:cNvPr id="0" name=""/>
        <dsp:cNvSpPr/>
      </dsp:nvSpPr>
      <dsp:spPr>
        <a:xfrm>
          <a:off x="5756378" y="606029"/>
          <a:ext cx="2053396" cy="29068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Closed and Locked</a:t>
          </a:r>
          <a:endParaRPr lang="en-US" sz="1200" kern="1200" dirty="0"/>
        </a:p>
      </dsp:txBody>
      <dsp:txXfrm>
        <a:off x="5816520" y="666171"/>
        <a:ext cx="1933112" cy="27865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FA299-610A-8C4D-8855-38D6AC172851}">
      <dsp:nvSpPr>
        <dsp:cNvPr id="0" name=""/>
        <dsp:cNvSpPr/>
      </dsp:nvSpPr>
      <dsp:spPr>
        <a:xfrm>
          <a:off x="1004" y="684842"/>
          <a:ext cx="1958950" cy="783580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Pre-Event</a:t>
          </a:r>
          <a:endParaRPr lang="en-US" sz="1900" kern="1200" dirty="0"/>
        </a:p>
      </dsp:txBody>
      <dsp:txXfrm>
        <a:off x="1004" y="684842"/>
        <a:ext cx="1763055" cy="783580"/>
      </dsp:txXfrm>
    </dsp:sp>
    <dsp:sp modelId="{1E08E251-A02F-7C4B-8926-D160BE1ACD64}">
      <dsp:nvSpPr>
        <dsp:cNvPr id="0" name=""/>
        <dsp:cNvSpPr/>
      </dsp:nvSpPr>
      <dsp:spPr>
        <a:xfrm>
          <a:off x="1568164" y="684842"/>
          <a:ext cx="1958950" cy="78358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Pending Approval</a:t>
          </a:r>
          <a:endParaRPr lang="en-US" sz="1900" kern="1200" dirty="0"/>
        </a:p>
      </dsp:txBody>
      <dsp:txXfrm>
        <a:off x="1959954" y="684842"/>
        <a:ext cx="1175370" cy="783580"/>
      </dsp:txXfrm>
    </dsp:sp>
    <dsp:sp modelId="{05059045-3FAE-6D47-B90B-6EBFB1EA895E}">
      <dsp:nvSpPr>
        <dsp:cNvPr id="0" name=""/>
        <dsp:cNvSpPr/>
      </dsp:nvSpPr>
      <dsp:spPr>
        <a:xfrm>
          <a:off x="3135324" y="684842"/>
          <a:ext cx="1958950" cy="783580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Approved</a:t>
          </a:r>
          <a:endParaRPr lang="en-US" sz="1900" kern="1200" dirty="0"/>
        </a:p>
      </dsp:txBody>
      <dsp:txXfrm>
        <a:off x="3527114" y="684842"/>
        <a:ext cx="1175370" cy="783580"/>
      </dsp:txXfrm>
    </dsp:sp>
    <dsp:sp modelId="{F035AF89-2633-5147-8AD2-6ABFEEA7639F}">
      <dsp:nvSpPr>
        <dsp:cNvPr id="0" name=""/>
        <dsp:cNvSpPr/>
      </dsp:nvSpPr>
      <dsp:spPr>
        <a:xfrm>
          <a:off x="4702485" y="684842"/>
          <a:ext cx="1958950" cy="783580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Post-Event</a:t>
          </a:r>
          <a:endParaRPr lang="en-US" sz="1900" kern="1200" dirty="0"/>
        </a:p>
      </dsp:txBody>
      <dsp:txXfrm>
        <a:off x="5094275" y="684842"/>
        <a:ext cx="1175370" cy="783580"/>
      </dsp:txXfrm>
    </dsp:sp>
    <dsp:sp modelId="{EB98E8E7-66B0-C948-8446-49575ECB0FA8}">
      <dsp:nvSpPr>
        <dsp:cNvPr id="0" name=""/>
        <dsp:cNvSpPr/>
      </dsp:nvSpPr>
      <dsp:spPr>
        <a:xfrm>
          <a:off x="6269645" y="684842"/>
          <a:ext cx="1958950" cy="783580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Archived</a:t>
          </a:r>
          <a:endParaRPr lang="en-US" sz="1900" kern="1200" dirty="0"/>
        </a:p>
      </dsp:txBody>
      <dsp:txXfrm>
        <a:off x="6661435" y="684842"/>
        <a:ext cx="1175370" cy="783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683D06F-6113-4898-B089-26C4FAF91A6F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AE99C7F-DDAE-4D18-8290-929C04DD6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07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25A83FD-4FF1-49AA-B281-30D5AB4A3636}" type="datetimeFigureOut">
              <a:rPr lang="en-US" smtClean="0"/>
              <a:pPr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A7B0DA6-2245-4E70-A5D2-7EE159DB25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63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dirty="0" smtClean="0"/>
              <a:t>Build on industry leading </a:t>
            </a:r>
            <a:r>
              <a:rPr lang="en-US" sz="1200" b="0" dirty="0" err="1" smtClean="0"/>
              <a:t>Salesforce.com</a:t>
            </a:r>
            <a:r>
              <a:rPr lang="en-US" sz="1200" b="0" dirty="0" smtClean="0"/>
              <a:t> Cloud Platform that allows great flexibility to build Integrations</a:t>
            </a:r>
          </a:p>
          <a:p>
            <a:r>
              <a:rPr lang="en-US" sz="1200" b="0" dirty="0" smtClean="0"/>
              <a:t>BMS being an early adopter has a greater opportunity to shape the Product</a:t>
            </a:r>
          </a:p>
          <a:p>
            <a:endParaRPr lang="en-US" sz="1200" b="0" dirty="0" smtClean="0"/>
          </a:p>
          <a:p>
            <a:r>
              <a:rPr lang="en-US" b="0" dirty="0" smtClean="0"/>
              <a:t>Salient Features of the Out of the box offering -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Speaker Pools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Hierarchical Budgets with real-time &amp; automatic Expense Roll-ups</a:t>
            </a:r>
            <a:endParaRPr lang="en-US" b="0" dirty="0" smtClean="0"/>
          </a:p>
          <a:p>
            <a:pPr lvl="1">
              <a:buFont typeface="Wingdings" charset="2"/>
              <a:buChar char="ü"/>
            </a:pPr>
            <a:r>
              <a:rPr lang="en-US" b="0" dirty="0" smtClean="0"/>
              <a:t>Serial/Non-Serial meetings that can utilize one or more Budgets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Status/Country/Role based Activity screen variations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Flexible &amp; scalable Payment module that can support different models of payments, define Estimates, roll-up expenses to multiple budgets</a:t>
            </a:r>
            <a:endParaRPr lang="en-US" b="0" dirty="0" smtClean="0"/>
          </a:p>
          <a:p>
            <a:pPr lvl="1">
              <a:buFont typeface="Wingdings" charset="2"/>
              <a:buChar char="ü"/>
            </a:pPr>
            <a:r>
              <a:rPr lang="en-US" b="0" dirty="0" smtClean="0"/>
              <a:t>Electronic Sign-ins &amp; Walk-in support</a:t>
            </a:r>
          </a:p>
          <a:p>
            <a:pPr lvl="1">
              <a:buFont typeface="Wingdings" charset="2"/>
              <a:buChar char="ü"/>
            </a:pPr>
            <a:r>
              <a:rPr lang="en-US" b="0" dirty="0" smtClean="0"/>
              <a:t>Controlled Access to the Activity and Budget</a:t>
            </a:r>
          </a:p>
          <a:p>
            <a:pPr lvl="1">
              <a:buFont typeface="Wingdings" charset="2"/>
              <a:buChar char="ü"/>
            </a:pPr>
            <a:r>
              <a:rPr lang="en-US" b="0" dirty="0" smtClean="0"/>
              <a:t>Audit History</a:t>
            </a:r>
          </a:p>
          <a:p>
            <a:pPr lvl="1">
              <a:buFont typeface="Wingdings" charset="2"/>
              <a:buChar char="ü"/>
            </a:pPr>
            <a:r>
              <a:rPr lang="en-US" b="0" dirty="0" smtClean="0"/>
              <a:t>Ability to store &amp; filter Service Providers/Speakers based on Speaker Training &amp; Contracted Services records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Approved E-mail &amp; CLM Integration &amp; Many more..</a:t>
            </a:r>
            <a:endParaRPr lang="en-US" b="0" dirty="0" smtClean="0"/>
          </a:p>
          <a:p>
            <a:endParaRPr lang="en-US" sz="1200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B0DA6-2245-4E70-A5D2-7EE159DB25F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85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Attach the Project Brief in the Budget under Attachments</a:t>
            </a:r>
          </a:p>
          <a:p>
            <a:r>
              <a:rPr lang="en-US" dirty="0" smtClean="0"/>
              <a:t>Create</a:t>
            </a:r>
            <a:r>
              <a:rPr lang="en-US" baseline="0" dirty="0" smtClean="0"/>
              <a:t> 1 budget and create as many activities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B0DA6-2245-4E70-A5D2-7EE159DB25F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24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B0DA6-2245-4E70-A5D2-7EE159DB25F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21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Pseudo</a:t>
            </a:r>
            <a:r>
              <a:rPr lang="en-US" baseline="0" dirty="0" smtClean="0"/>
              <a:t> Need Create…walk through pre-created Need, Attachments, Related Events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Pseudo-create Event .. Walk through pre-created Need…Budgets, Service Providers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Walk through a simple SP add from a SP Pool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Walk through SOW # Addition and MSA creation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Walk through creation of a new Service Provider – Search for </a:t>
            </a:r>
            <a:r>
              <a:rPr lang="en-US" baseline="0" smtClean="0"/>
              <a:t>the Customer Master ID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B0DA6-2245-4E70-A5D2-7EE159DB25F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95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/cl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thy\Desktop\veeva backgroun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grpSp>
        <p:nvGrpSpPr>
          <p:cNvPr id="13" name="Group 12"/>
          <p:cNvGrpSpPr>
            <a:grpSpLocks noChangeAspect="1"/>
          </p:cNvGrpSpPr>
          <p:nvPr userDrawn="1"/>
        </p:nvGrpSpPr>
        <p:grpSpPr>
          <a:xfrm>
            <a:off x="2552065" y="2970213"/>
            <a:ext cx="4023360" cy="941810"/>
            <a:chOff x="2332038" y="1768475"/>
            <a:chExt cx="4713287" cy="1103313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2332038" y="1768475"/>
              <a:ext cx="4713287" cy="110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/>
            <p:cNvSpPr>
              <a:spLocks/>
            </p:cNvSpPr>
            <p:nvPr userDrawn="1"/>
          </p:nvSpPr>
          <p:spPr bwMode="auto">
            <a:xfrm>
              <a:off x="5207000" y="1916113"/>
              <a:ext cx="958850" cy="955675"/>
            </a:xfrm>
            <a:custGeom>
              <a:avLst/>
              <a:gdLst>
                <a:gd name="T0" fmla="*/ 85 w 85"/>
                <a:gd name="T1" fmla="*/ 0 h 84"/>
                <a:gd name="T2" fmla="*/ 69 w 85"/>
                <a:gd name="T3" fmla="*/ 0 h 84"/>
                <a:gd name="T4" fmla="*/ 42 w 85"/>
                <a:gd name="T5" fmla="*/ 53 h 84"/>
                <a:gd name="T6" fmla="*/ 16 w 85"/>
                <a:gd name="T7" fmla="*/ 0 h 84"/>
                <a:gd name="T8" fmla="*/ 0 w 85"/>
                <a:gd name="T9" fmla="*/ 0 h 84"/>
                <a:gd name="T10" fmla="*/ 42 w 85"/>
                <a:gd name="T11" fmla="*/ 84 h 84"/>
                <a:gd name="T12" fmla="*/ 85 w 85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84">
                  <a:moveTo>
                    <a:pt x="85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33"/>
                    <a:pt x="42" y="84"/>
                    <a:pt x="42" y="84"/>
                  </a:cubicBezTo>
                  <a:lnTo>
                    <a:pt x="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 userDrawn="1"/>
          </p:nvSpPr>
          <p:spPr bwMode="auto">
            <a:xfrm>
              <a:off x="4327525" y="1905000"/>
              <a:ext cx="925512" cy="933450"/>
            </a:xfrm>
            <a:custGeom>
              <a:avLst/>
              <a:gdLst>
                <a:gd name="T0" fmla="*/ 41 w 82"/>
                <a:gd name="T1" fmla="*/ 69 h 82"/>
                <a:gd name="T2" fmla="*/ 14 w 82"/>
                <a:gd name="T3" fmla="*/ 48 h 82"/>
                <a:gd name="T4" fmla="*/ 82 w 82"/>
                <a:gd name="T5" fmla="*/ 48 h 82"/>
                <a:gd name="T6" fmla="*/ 82 w 82"/>
                <a:gd name="T7" fmla="*/ 41 h 82"/>
                <a:gd name="T8" fmla="*/ 41 w 82"/>
                <a:gd name="T9" fmla="*/ 0 h 82"/>
                <a:gd name="T10" fmla="*/ 0 w 82"/>
                <a:gd name="T11" fmla="*/ 41 h 82"/>
                <a:gd name="T12" fmla="*/ 41 w 82"/>
                <a:gd name="T13" fmla="*/ 82 h 82"/>
                <a:gd name="T14" fmla="*/ 77 w 82"/>
                <a:gd name="T15" fmla="*/ 60 h 82"/>
                <a:gd name="T16" fmla="*/ 61 w 82"/>
                <a:gd name="T17" fmla="*/ 60 h 82"/>
                <a:gd name="T18" fmla="*/ 41 w 82"/>
                <a:gd name="T19" fmla="*/ 69 h 82"/>
                <a:gd name="T20" fmla="*/ 41 w 82"/>
                <a:gd name="T21" fmla="*/ 13 h 82"/>
                <a:gd name="T22" fmla="*/ 68 w 82"/>
                <a:gd name="T23" fmla="*/ 34 h 82"/>
                <a:gd name="T24" fmla="*/ 14 w 82"/>
                <a:gd name="T25" fmla="*/ 34 h 82"/>
                <a:gd name="T26" fmla="*/ 41 w 82"/>
                <a:gd name="T27" fmla="*/ 1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82">
                  <a:moveTo>
                    <a:pt x="41" y="69"/>
                  </a:moveTo>
                  <a:cubicBezTo>
                    <a:pt x="28" y="69"/>
                    <a:pt x="17" y="60"/>
                    <a:pt x="1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18"/>
                    <a:pt x="64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56" y="82"/>
                    <a:pt x="70" y="73"/>
                    <a:pt x="77" y="60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56" y="66"/>
                    <a:pt x="49" y="69"/>
                    <a:pt x="41" y="69"/>
                  </a:cubicBezTo>
                  <a:moveTo>
                    <a:pt x="41" y="13"/>
                  </a:moveTo>
                  <a:cubicBezTo>
                    <a:pt x="54" y="13"/>
                    <a:pt x="65" y="22"/>
                    <a:pt x="68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7" y="22"/>
                    <a:pt x="28" y="13"/>
                    <a:pt x="41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121400" y="1905000"/>
              <a:ext cx="923925" cy="933450"/>
            </a:xfrm>
            <a:custGeom>
              <a:avLst/>
              <a:gdLst>
                <a:gd name="T0" fmla="*/ 82 w 82"/>
                <a:gd name="T1" fmla="*/ 41 h 82"/>
                <a:gd name="T2" fmla="*/ 82 w 82"/>
                <a:gd name="T3" fmla="*/ 41 h 82"/>
                <a:gd name="T4" fmla="*/ 82 w 82"/>
                <a:gd name="T5" fmla="*/ 1 h 82"/>
                <a:gd name="T6" fmla="*/ 68 w 82"/>
                <a:gd name="T7" fmla="*/ 1 h 82"/>
                <a:gd name="T8" fmla="*/ 68 w 82"/>
                <a:gd name="T9" fmla="*/ 11 h 82"/>
                <a:gd name="T10" fmla="*/ 41 w 82"/>
                <a:gd name="T11" fmla="*/ 0 h 82"/>
                <a:gd name="T12" fmla="*/ 0 w 82"/>
                <a:gd name="T13" fmla="*/ 41 h 82"/>
                <a:gd name="T14" fmla="*/ 41 w 82"/>
                <a:gd name="T15" fmla="*/ 82 h 82"/>
                <a:gd name="T16" fmla="*/ 68 w 82"/>
                <a:gd name="T17" fmla="*/ 72 h 82"/>
                <a:gd name="T18" fmla="*/ 68 w 82"/>
                <a:gd name="T19" fmla="*/ 82 h 82"/>
                <a:gd name="T20" fmla="*/ 82 w 82"/>
                <a:gd name="T21" fmla="*/ 82 h 82"/>
                <a:gd name="T22" fmla="*/ 82 w 82"/>
                <a:gd name="T23" fmla="*/ 42 h 82"/>
                <a:gd name="T24" fmla="*/ 82 w 82"/>
                <a:gd name="T25" fmla="*/ 41 h 82"/>
                <a:gd name="T26" fmla="*/ 41 w 82"/>
                <a:gd name="T27" fmla="*/ 69 h 82"/>
                <a:gd name="T28" fmla="*/ 13 w 82"/>
                <a:gd name="T29" fmla="*/ 41 h 82"/>
                <a:gd name="T30" fmla="*/ 41 w 82"/>
                <a:gd name="T31" fmla="*/ 14 h 82"/>
                <a:gd name="T32" fmla="*/ 68 w 82"/>
                <a:gd name="T33" fmla="*/ 41 h 82"/>
                <a:gd name="T34" fmla="*/ 68 w 82"/>
                <a:gd name="T35" fmla="*/ 42 h 82"/>
                <a:gd name="T36" fmla="*/ 41 w 82"/>
                <a:gd name="T37" fmla="*/ 6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" h="82"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1" y="4"/>
                    <a:pt x="51" y="0"/>
                    <a:pt x="41" y="0"/>
                  </a:cubicBezTo>
                  <a:cubicBezTo>
                    <a:pt x="18" y="0"/>
                    <a:pt x="0" y="19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51" y="82"/>
                    <a:pt x="61" y="78"/>
                    <a:pt x="68" y="7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2" y="41"/>
                    <a:pt x="82" y="41"/>
                  </a:cubicBezTo>
                  <a:moveTo>
                    <a:pt x="41" y="69"/>
                  </a:moveTo>
                  <a:cubicBezTo>
                    <a:pt x="25" y="69"/>
                    <a:pt x="13" y="57"/>
                    <a:pt x="13" y="41"/>
                  </a:cubicBezTo>
                  <a:cubicBezTo>
                    <a:pt x="13" y="26"/>
                    <a:pt x="25" y="14"/>
                    <a:pt x="41" y="14"/>
                  </a:cubicBezTo>
                  <a:cubicBezTo>
                    <a:pt x="56" y="14"/>
                    <a:pt x="68" y="26"/>
                    <a:pt x="68" y="41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57"/>
                    <a:pt x="56" y="69"/>
                    <a:pt x="41" y="6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3290888" y="1905000"/>
              <a:ext cx="935037" cy="933450"/>
            </a:xfrm>
            <a:custGeom>
              <a:avLst/>
              <a:gdLst>
                <a:gd name="T0" fmla="*/ 42 w 83"/>
                <a:gd name="T1" fmla="*/ 69 h 82"/>
                <a:gd name="T2" fmla="*/ 15 w 83"/>
                <a:gd name="T3" fmla="*/ 48 h 82"/>
                <a:gd name="T4" fmla="*/ 83 w 83"/>
                <a:gd name="T5" fmla="*/ 48 h 82"/>
                <a:gd name="T6" fmla="*/ 83 w 83"/>
                <a:gd name="T7" fmla="*/ 41 h 82"/>
                <a:gd name="T8" fmla="*/ 42 w 83"/>
                <a:gd name="T9" fmla="*/ 0 h 82"/>
                <a:gd name="T10" fmla="*/ 0 w 83"/>
                <a:gd name="T11" fmla="*/ 41 h 82"/>
                <a:gd name="T12" fmla="*/ 42 w 83"/>
                <a:gd name="T13" fmla="*/ 82 h 82"/>
                <a:gd name="T14" fmla="*/ 78 w 83"/>
                <a:gd name="T15" fmla="*/ 60 h 82"/>
                <a:gd name="T16" fmla="*/ 62 w 83"/>
                <a:gd name="T17" fmla="*/ 60 h 82"/>
                <a:gd name="T18" fmla="*/ 42 w 83"/>
                <a:gd name="T19" fmla="*/ 69 h 82"/>
                <a:gd name="T20" fmla="*/ 42 w 83"/>
                <a:gd name="T21" fmla="*/ 13 h 82"/>
                <a:gd name="T22" fmla="*/ 69 w 83"/>
                <a:gd name="T23" fmla="*/ 34 h 82"/>
                <a:gd name="T24" fmla="*/ 15 w 83"/>
                <a:gd name="T25" fmla="*/ 34 h 82"/>
                <a:gd name="T26" fmla="*/ 42 w 83"/>
                <a:gd name="T27" fmla="*/ 1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" h="82">
                  <a:moveTo>
                    <a:pt x="42" y="69"/>
                  </a:moveTo>
                  <a:cubicBezTo>
                    <a:pt x="29" y="69"/>
                    <a:pt x="18" y="60"/>
                    <a:pt x="15" y="48"/>
                  </a:cubicBezTo>
                  <a:cubicBezTo>
                    <a:pt x="83" y="48"/>
                    <a:pt x="83" y="48"/>
                    <a:pt x="83" y="48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18"/>
                    <a:pt x="64" y="0"/>
                    <a:pt x="42" y="0"/>
                  </a:cubicBezTo>
                  <a:cubicBezTo>
                    <a:pt x="19" y="0"/>
                    <a:pt x="0" y="18"/>
                    <a:pt x="0" y="41"/>
                  </a:cubicBezTo>
                  <a:cubicBezTo>
                    <a:pt x="0" y="64"/>
                    <a:pt x="19" y="82"/>
                    <a:pt x="42" y="82"/>
                  </a:cubicBezTo>
                  <a:cubicBezTo>
                    <a:pt x="57" y="82"/>
                    <a:pt x="71" y="73"/>
                    <a:pt x="78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57" y="66"/>
                    <a:pt x="49" y="69"/>
                    <a:pt x="42" y="69"/>
                  </a:cubicBezTo>
                  <a:moveTo>
                    <a:pt x="42" y="13"/>
                  </a:moveTo>
                  <a:cubicBezTo>
                    <a:pt x="55" y="13"/>
                    <a:pt x="66" y="22"/>
                    <a:pt x="69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8" y="22"/>
                    <a:pt x="29" y="13"/>
                    <a:pt x="42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2332038" y="1768475"/>
              <a:ext cx="1071562" cy="1103313"/>
            </a:xfrm>
            <a:custGeom>
              <a:avLst/>
              <a:gdLst>
                <a:gd name="T0" fmla="*/ 0 w 675"/>
                <a:gd name="T1" fmla="*/ 0 h 695"/>
                <a:gd name="T2" fmla="*/ 114 w 675"/>
                <a:gd name="T3" fmla="*/ 0 h 695"/>
                <a:gd name="T4" fmla="*/ 341 w 675"/>
                <a:gd name="T5" fmla="*/ 451 h 695"/>
                <a:gd name="T6" fmla="*/ 561 w 675"/>
                <a:gd name="T7" fmla="*/ 0 h 695"/>
                <a:gd name="T8" fmla="*/ 675 w 675"/>
                <a:gd name="T9" fmla="*/ 0 h 695"/>
                <a:gd name="T10" fmla="*/ 341 w 675"/>
                <a:gd name="T11" fmla="*/ 695 h 695"/>
                <a:gd name="T12" fmla="*/ 0 w 675"/>
                <a:gd name="T13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695">
                  <a:moveTo>
                    <a:pt x="0" y="0"/>
                  </a:moveTo>
                  <a:lnTo>
                    <a:pt x="114" y="0"/>
                  </a:lnTo>
                  <a:lnTo>
                    <a:pt x="341" y="451"/>
                  </a:lnTo>
                  <a:lnTo>
                    <a:pt x="561" y="0"/>
                  </a:lnTo>
                  <a:lnTo>
                    <a:pt x="675" y="0"/>
                  </a:lnTo>
                  <a:lnTo>
                    <a:pt x="341" y="6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2625725" y="1768475"/>
              <a:ext cx="484187" cy="488950"/>
            </a:xfrm>
            <a:custGeom>
              <a:avLst/>
              <a:gdLst>
                <a:gd name="T0" fmla="*/ 0 w 43"/>
                <a:gd name="T1" fmla="*/ 0 h 43"/>
                <a:gd name="T2" fmla="*/ 21 w 43"/>
                <a:gd name="T3" fmla="*/ 43 h 43"/>
                <a:gd name="T4" fmla="*/ 43 w 43"/>
                <a:gd name="T5" fmla="*/ 0 h 43"/>
                <a:gd name="T6" fmla="*/ 0 w 43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43">
                  <a:moveTo>
                    <a:pt x="0" y="0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range Background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Kathy\Desktop\veeva backgroun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381000" y="6321266"/>
            <a:ext cx="461134" cy="468852"/>
            <a:chOff x="3149600" y="1982788"/>
            <a:chExt cx="2844800" cy="2892425"/>
          </a:xfrm>
          <a:solidFill>
            <a:schemeClr val="bg1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3149600" y="1982788"/>
              <a:ext cx="2844800" cy="2892425"/>
            </a:xfrm>
            <a:custGeom>
              <a:avLst/>
              <a:gdLst>
                <a:gd name="T0" fmla="*/ 0 w 1792"/>
                <a:gd name="T1" fmla="*/ 0 h 1822"/>
                <a:gd name="T2" fmla="*/ 313 w 1792"/>
                <a:gd name="T3" fmla="*/ 0 h 1822"/>
                <a:gd name="T4" fmla="*/ 903 w 1792"/>
                <a:gd name="T5" fmla="*/ 1189 h 1822"/>
                <a:gd name="T6" fmla="*/ 1486 w 1792"/>
                <a:gd name="T7" fmla="*/ 0 h 1822"/>
                <a:gd name="T8" fmla="*/ 1792 w 1792"/>
                <a:gd name="T9" fmla="*/ 0 h 1822"/>
                <a:gd name="T10" fmla="*/ 896 w 1792"/>
                <a:gd name="T11" fmla="*/ 1822 h 1822"/>
                <a:gd name="T12" fmla="*/ 0 w 1792"/>
                <a:gd name="T13" fmla="*/ 0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2" h="1822">
                  <a:moveTo>
                    <a:pt x="0" y="0"/>
                  </a:moveTo>
                  <a:lnTo>
                    <a:pt x="313" y="0"/>
                  </a:lnTo>
                  <a:lnTo>
                    <a:pt x="903" y="1189"/>
                  </a:lnTo>
                  <a:lnTo>
                    <a:pt x="1486" y="0"/>
                  </a:lnTo>
                  <a:lnTo>
                    <a:pt x="1792" y="0"/>
                  </a:lnTo>
                  <a:lnTo>
                    <a:pt x="896" y="182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3929063" y="1993901"/>
              <a:ext cx="1285875" cy="1276350"/>
            </a:xfrm>
            <a:custGeom>
              <a:avLst/>
              <a:gdLst>
                <a:gd name="T0" fmla="*/ 0 w 114"/>
                <a:gd name="T1" fmla="*/ 0 h 113"/>
                <a:gd name="T2" fmla="*/ 57 w 114"/>
                <a:gd name="T3" fmla="*/ 113 h 113"/>
                <a:gd name="T4" fmla="*/ 114 w 114"/>
                <a:gd name="T5" fmla="*/ 0 h 113"/>
                <a:gd name="T6" fmla="*/ 0 w 114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13">
                  <a:moveTo>
                    <a:pt x="0" y="0"/>
                  </a:moveTo>
                  <a:cubicBezTo>
                    <a:pt x="57" y="113"/>
                    <a:pt x="57" y="113"/>
                    <a:pt x="57" y="113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4518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5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b="1" kern="600" dirty="0" smtClean="0">
                <a:latin typeface="Arial" charset="0"/>
                <a:ea typeface="Arial"/>
                <a:cs typeface="Arial"/>
              </a:rPr>
              <a:t>‹#›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937084" y="6451817"/>
            <a:ext cx="2229585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750" kern="600" dirty="0" smtClean="0">
                <a:solidFill>
                  <a:schemeClr val="bg1"/>
                </a:solidFill>
                <a:latin typeface="Arial" charset="0"/>
                <a:ea typeface="ＭＳ Ｐゴシック" charset="0"/>
              </a:rPr>
              <a:t>®2016 </a:t>
            </a:r>
            <a:r>
              <a:rPr lang="en-US" sz="750" kern="600" dirty="0" err="1" smtClean="0">
                <a:solidFill>
                  <a:schemeClr val="bg1"/>
                </a:solidFill>
                <a:latin typeface="Arial" charset="0"/>
                <a:ea typeface="ＭＳ Ｐゴシック" charset="0"/>
              </a:rPr>
              <a:t>Veeva</a:t>
            </a:r>
            <a:r>
              <a:rPr lang="en-US" sz="750" kern="600" dirty="0" smtClean="0">
                <a:solidFill>
                  <a:schemeClr val="bg1"/>
                </a:solidFill>
                <a:latin typeface="Arial" charset="0"/>
                <a:ea typeface="ＭＳ Ｐゴシック" charset="0"/>
              </a:rPr>
              <a:t> Systems – Company Confidential </a:t>
            </a:r>
            <a:endParaRPr lang="en-US" sz="750" kern="6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762943" y="6426513"/>
            <a:ext cx="755335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750" b="1" kern="600" dirty="0" smtClean="0">
                <a:solidFill>
                  <a:schemeClr val="bg1"/>
                </a:solidFill>
                <a:latin typeface="Arial" charset="0"/>
                <a:ea typeface="ＭＳ Ｐゴシック" charset="0"/>
              </a:rPr>
              <a:t>veeva.com  |</a:t>
            </a:r>
            <a:endParaRPr lang="en-US" sz="750" b="1" kern="6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thy\Desktop\veeva backgroun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pic>
        <p:nvPicPr>
          <p:cNvPr id="7" name="Picture 4"/>
          <p:cNvPicPr>
            <a:picLocks noChangeAspect="1"/>
          </p:cNvPicPr>
          <p:nvPr userDrawn="1"/>
        </p:nvPicPr>
        <p:blipFill>
          <a:blip r:embed="rId3" cstate="print">
            <a:alphaModFix amt="1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162" b="20370"/>
          <a:stretch>
            <a:fillRect/>
          </a:stretch>
        </p:blipFill>
        <p:spPr bwMode="auto">
          <a:xfrm>
            <a:off x="4004466" y="2488711"/>
            <a:ext cx="6688137" cy="546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18823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2648" y="2743200"/>
            <a:ext cx="6169152" cy="704088"/>
          </a:xfrm>
        </p:spPr>
        <p:txBody>
          <a:bodyPr lIns="0" tIns="0" rIns="0" bIns="0" anchor="b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09600" y="3511296"/>
            <a:ext cx="5026152" cy="276999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White/Orange clou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Kathy\Desktop\veeva cloud orange.png"/>
          <p:cNvPicPr>
            <a:picLocks noChangeAspect="1" noChangeArrowheads="1"/>
          </p:cNvPicPr>
          <p:nvPr userDrawn="1"/>
        </p:nvPicPr>
        <p:blipFill>
          <a:blip r:embed="rId2" cstate="print"/>
          <a:srcRect l="24167"/>
          <a:stretch>
            <a:fillRect/>
          </a:stretch>
        </p:blipFill>
        <p:spPr bwMode="auto">
          <a:xfrm>
            <a:off x="2209800" y="0"/>
            <a:ext cx="69342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99E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920885" y="6428317"/>
            <a:ext cx="1361872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909896" y="6507004"/>
            <a:ext cx="2229585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750" kern="60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®2016 </a:t>
            </a:r>
            <a:r>
              <a:rPr lang="en-US" sz="750" kern="6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Veeva</a:t>
            </a:r>
            <a:r>
              <a:rPr lang="en-US" sz="750" kern="60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 Systems – Company Confidential </a:t>
            </a:r>
            <a:endParaRPr lang="en-US" sz="750" kern="600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767064" y="6507613"/>
            <a:ext cx="76123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750" b="1" kern="60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veeva.com</a:t>
            </a:r>
            <a:r>
              <a:rPr lang="en-US" sz="750" b="1" kern="6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  |</a:t>
            </a:r>
            <a:endParaRPr lang="en-US" sz="750" b="1" kern="600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/Orange clouds_with Cont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Kathy\Desktop\veeva cloud orange.png"/>
          <p:cNvPicPr>
            <a:picLocks noChangeAspect="1" noChangeArrowheads="1"/>
          </p:cNvPicPr>
          <p:nvPr userDrawn="1"/>
        </p:nvPicPr>
        <p:blipFill>
          <a:blip r:embed="rId2" cstate="print"/>
          <a:srcRect l="24167"/>
          <a:stretch>
            <a:fillRect/>
          </a:stretch>
        </p:blipFill>
        <p:spPr bwMode="auto">
          <a:xfrm>
            <a:off x="2209800" y="0"/>
            <a:ext cx="69342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>
              <a:defRPr>
                <a:solidFill>
                  <a:srgbClr val="5A7E9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371600"/>
            <a:ext cx="8229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20885" y="6428317"/>
            <a:ext cx="1361872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18363" y="6507004"/>
            <a:ext cx="2229585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750" kern="60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®2016 </a:t>
            </a:r>
            <a:r>
              <a:rPr lang="en-US" sz="750" kern="6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Veeva</a:t>
            </a:r>
            <a:r>
              <a:rPr lang="en-US" sz="750" kern="60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 Systems – Company Confidential </a:t>
            </a:r>
            <a:endParaRPr lang="en-US" sz="750" kern="600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767064" y="6507613"/>
            <a:ext cx="76123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750" b="1" kern="60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veeva.com</a:t>
            </a:r>
            <a:r>
              <a:rPr lang="en-US" sz="750" b="1" kern="6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  |</a:t>
            </a:r>
            <a:endParaRPr lang="en-US" sz="750" b="1" kern="600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>
              <a:defRPr>
                <a:solidFill>
                  <a:srgbClr val="5A7E9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371600"/>
            <a:ext cx="8229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 - 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 anchor="b" anchorCtr="0"/>
          <a:lstStyle>
            <a:lvl1pPr>
              <a:defRPr>
                <a:solidFill>
                  <a:srgbClr val="5A7E9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066800"/>
            <a:ext cx="8229600" cy="304800"/>
          </a:xfrm>
        </p:spPr>
        <p:txBody>
          <a:bodyPr/>
          <a:lstStyle>
            <a:lvl1pPr>
              <a:buNone/>
              <a:defRPr b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 anchor="b" anchorCtr="0"/>
          <a:lstStyle>
            <a:lvl1pPr>
              <a:defRPr>
                <a:solidFill>
                  <a:srgbClr val="5A7E9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kern="600" dirty="0" smtClean="0">
                <a:solidFill>
                  <a:srgbClr val="595959"/>
                </a:solidFill>
                <a:latin typeface="Arial" charset="0"/>
                <a:ea typeface="Arial"/>
                <a:cs typeface="Arial"/>
              </a:rPr>
              <a:t> </a:t>
            </a:r>
            <a:fld id="{4A60DFD3-134D-4504-873E-5AE45B54A5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s with Subhead - 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379320"/>
            <a:ext cx="8229600" cy="609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200" y="975696"/>
            <a:ext cx="8229600" cy="381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="0">
                <a:solidFill>
                  <a:srgbClr val="595959"/>
                </a:solidFill>
              </a:defRPr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292608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527048"/>
            <a:ext cx="3886200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7"/>
            <a:r>
              <a:rPr lang="en-US" dirty="0" smtClean="0"/>
              <a:t>Fifth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1"/>
          </p:nvPr>
        </p:nvSpPr>
        <p:spPr>
          <a:xfrm>
            <a:off x="4800600" y="1527048"/>
            <a:ext cx="38862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54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white footer">
    <p:bg>
      <p:bgPr>
        <a:blipFill dpi="0" rotWithShape="0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298448"/>
            <a:ext cx="82296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7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611213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thy\Desktop\veeva backgroun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924047" y="3036888"/>
            <a:ext cx="899348" cy="914400"/>
            <a:chOff x="3149600" y="1982788"/>
            <a:chExt cx="2844800" cy="2892425"/>
          </a:xfrm>
          <a:solidFill>
            <a:schemeClr val="bg1"/>
          </a:solidFill>
        </p:grpSpPr>
        <p:sp>
          <p:nvSpPr>
            <p:cNvPr id="9" name="Freeform 5"/>
            <p:cNvSpPr>
              <a:spLocks/>
            </p:cNvSpPr>
            <p:nvPr userDrawn="1"/>
          </p:nvSpPr>
          <p:spPr bwMode="auto">
            <a:xfrm>
              <a:off x="3149600" y="1982788"/>
              <a:ext cx="2844800" cy="2892425"/>
            </a:xfrm>
            <a:custGeom>
              <a:avLst/>
              <a:gdLst>
                <a:gd name="T0" fmla="*/ 0 w 1792"/>
                <a:gd name="T1" fmla="*/ 0 h 1822"/>
                <a:gd name="T2" fmla="*/ 313 w 1792"/>
                <a:gd name="T3" fmla="*/ 0 h 1822"/>
                <a:gd name="T4" fmla="*/ 903 w 1792"/>
                <a:gd name="T5" fmla="*/ 1189 h 1822"/>
                <a:gd name="T6" fmla="*/ 1486 w 1792"/>
                <a:gd name="T7" fmla="*/ 0 h 1822"/>
                <a:gd name="T8" fmla="*/ 1792 w 1792"/>
                <a:gd name="T9" fmla="*/ 0 h 1822"/>
                <a:gd name="T10" fmla="*/ 896 w 1792"/>
                <a:gd name="T11" fmla="*/ 1822 h 1822"/>
                <a:gd name="T12" fmla="*/ 0 w 1792"/>
                <a:gd name="T13" fmla="*/ 0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2" h="1822">
                  <a:moveTo>
                    <a:pt x="0" y="0"/>
                  </a:moveTo>
                  <a:lnTo>
                    <a:pt x="313" y="0"/>
                  </a:lnTo>
                  <a:lnTo>
                    <a:pt x="903" y="1189"/>
                  </a:lnTo>
                  <a:lnTo>
                    <a:pt x="1486" y="0"/>
                  </a:lnTo>
                  <a:lnTo>
                    <a:pt x="1792" y="0"/>
                  </a:lnTo>
                  <a:lnTo>
                    <a:pt x="896" y="182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3929063" y="1993901"/>
              <a:ext cx="1285875" cy="1276350"/>
            </a:xfrm>
            <a:custGeom>
              <a:avLst/>
              <a:gdLst>
                <a:gd name="T0" fmla="*/ 0 w 114"/>
                <a:gd name="T1" fmla="*/ 0 h 113"/>
                <a:gd name="T2" fmla="*/ 57 w 114"/>
                <a:gd name="T3" fmla="*/ 113 h 113"/>
                <a:gd name="T4" fmla="*/ 114 w 114"/>
                <a:gd name="T5" fmla="*/ 0 h 113"/>
                <a:gd name="T6" fmla="*/ 0 w 114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13">
                  <a:moveTo>
                    <a:pt x="0" y="0"/>
                  </a:moveTo>
                  <a:cubicBezTo>
                    <a:pt x="57" y="113"/>
                    <a:pt x="57" y="113"/>
                    <a:pt x="57" y="113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 userDrawn="1"/>
        </p:nvSpPr>
        <p:spPr>
          <a:xfrm>
            <a:off x="3962400" y="2875002"/>
            <a:ext cx="36976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Welcome</a:t>
            </a:r>
            <a:endParaRPr lang="en-US" sz="6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531936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thy\Desktop\veeva backgroun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 userDrawn="1"/>
        </p:nvSpPr>
        <p:spPr>
          <a:xfrm>
            <a:off x="3888233" y="2875002"/>
            <a:ext cx="41889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en-US" sz="6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31936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1924047" y="3036888"/>
            <a:ext cx="899348" cy="914400"/>
            <a:chOff x="3149600" y="1982788"/>
            <a:chExt cx="2844800" cy="2892425"/>
          </a:xfrm>
          <a:solidFill>
            <a:schemeClr val="bg1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3149600" y="1982788"/>
              <a:ext cx="2844800" cy="2892425"/>
            </a:xfrm>
            <a:custGeom>
              <a:avLst/>
              <a:gdLst>
                <a:gd name="T0" fmla="*/ 0 w 1792"/>
                <a:gd name="T1" fmla="*/ 0 h 1822"/>
                <a:gd name="T2" fmla="*/ 313 w 1792"/>
                <a:gd name="T3" fmla="*/ 0 h 1822"/>
                <a:gd name="T4" fmla="*/ 903 w 1792"/>
                <a:gd name="T5" fmla="*/ 1189 h 1822"/>
                <a:gd name="T6" fmla="*/ 1486 w 1792"/>
                <a:gd name="T7" fmla="*/ 0 h 1822"/>
                <a:gd name="T8" fmla="*/ 1792 w 1792"/>
                <a:gd name="T9" fmla="*/ 0 h 1822"/>
                <a:gd name="T10" fmla="*/ 896 w 1792"/>
                <a:gd name="T11" fmla="*/ 1822 h 1822"/>
                <a:gd name="T12" fmla="*/ 0 w 1792"/>
                <a:gd name="T13" fmla="*/ 0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2" h="1822">
                  <a:moveTo>
                    <a:pt x="0" y="0"/>
                  </a:moveTo>
                  <a:lnTo>
                    <a:pt x="313" y="0"/>
                  </a:lnTo>
                  <a:lnTo>
                    <a:pt x="903" y="1189"/>
                  </a:lnTo>
                  <a:lnTo>
                    <a:pt x="1486" y="0"/>
                  </a:lnTo>
                  <a:lnTo>
                    <a:pt x="1792" y="0"/>
                  </a:lnTo>
                  <a:lnTo>
                    <a:pt x="896" y="182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3929063" y="1993901"/>
              <a:ext cx="1285875" cy="1276350"/>
            </a:xfrm>
            <a:custGeom>
              <a:avLst/>
              <a:gdLst>
                <a:gd name="T0" fmla="*/ 0 w 114"/>
                <a:gd name="T1" fmla="*/ 0 h 113"/>
                <a:gd name="T2" fmla="*/ 57 w 114"/>
                <a:gd name="T3" fmla="*/ 113 h 113"/>
                <a:gd name="T4" fmla="*/ 114 w 114"/>
                <a:gd name="T5" fmla="*/ 0 h 113"/>
                <a:gd name="T6" fmla="*/ 0 w 114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13">
                  <a:moveTo>
                    <a:pt x="0" y="0"/>
                  </a:moveTo>
                  <a:cubicBezTo>
                    <a:pt x="57" y="113"/>
                    <a:pt x="57" y="113"/>
                    <a:pt x="57" y="113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thy\Desktop\veeva backgroun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3886200" y="2472666"/>
            <a:ext cx="41889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en-US" sz="6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531936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924047" y="3036888"/>
            <a:ext cx="899348" cy="914400"/>
            <a:chOff x="3149600" y="1982788"/>
            <a:chExt cx="2844800" cy="2892425"/>
          </a:xfrm>
          <a:solidFill>
            <a:schemeClr val="bg1"/>
          </a:solidFill>
        </p:grpSpPr>
        <p:sp>
          <p:nvSpPr>
            <p:cNvPr id="9" name="Freeform 5"/>
            <p:cNvSpPr>
              <a:spLocks/>
            </p:cNvSpPr>
            <p:nvPr userDrawn="1"/>
          </p:nvSpPr>
          <p:spPr bwMode="auto">
            <a:xfrm>
              <a:off x="3149600" y="1982788"/>
              <a:ext cx="2844800" cy="2892425"/>
            </a:xfrm>
            <a:custGeom>
              <a:avLst/>
              <a:gdLst>
                <a:gd name="T0" fmla="*/ 0 w 1792"/>
                <a:gd name="T1" fmla="*/ 0 h 1822"/>
                <a:gd name="T2" fmla="*/ 313 w 1792"/>
                <a:gd name="T3" fmla="*/ 0 h 1822"/>
                <a:gd name="T4" fmla="*/ 903 w 1792"/>
                <a:gd name="T5" fmla="*/ 1189 h 1822"/>
                <a:gd name="T6" fmla="*/ 1486 w 1792"/>
                <a:gd name="T7" fmla="*/ 0 h 1822"/>
                <a:gd name="T8" fmla="*/ 1792 w 1792"/>
                <a:gd name="T9" fmla="*/ 0 h 1822"/>
                <a:gd name="T10" fmla="*/ 896 w 1792"/>
                <a:gd name="T11" fmla="*/ 1822 h 1822"/>
                <a:gd name="T12" fmla="*/ 0 w 1792"/>
                <a:gd name="T13" fmla="*/ 0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2" h="1822">
                  <a:moveTo>
                    <a:pt x="0" y="0"/>
                  </a:moveTo>
                  <a:lnTo>
                    <a:pt x="313" y="0"/>
                  </a:lnTo>
                  <a:lnTo>
                    <a:pt x="903" y="1189"/>
                  </a:lnTo>
                  <a:lnTo>
                    <a:pt x="1486" y="0"/>
                  </a:lnTo>
                  <a:lnTo>
                    <a:pt x="1792" y="0"/>
                  </a:lnTo>
                  <a:lnTo>
                    <a:pt x="896" y="182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3929063" y="1993901"/>
              <a:ext cx="1285875" cy="1276350"/>
            </a:xfrm>
            <a:custGeom>
              <a:avLst/>
              <a:gdLst>
                <a:gd name="T0" fmla="*/ 0 w 114"/>
                <a:gd name="T1" fmla="*/ 0 h 113"/>
                <a:gd name="T2" fmla="*/ 57 w 114"/>
                <a:gd name="T3" fmla="*/ 113 h 113"/>
                <a:gd name="T4" fmla="*/ 114 w 114"/>
                <a:gd name="T5" fmla="*/ 0 h 113"/>
                <a:gd name="T6" fmla="*/ 0 w 114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13">
                  <a:moveTo>
                    <a:pt x="0" y="0"/>
                  </a:moveTo>
                  <a:cubicBezTo>
                    <a:pt x="57" y="113"/>
                    <a:pt x="57" y="113"/>
                    <a:pt x="57" y="113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itle 8"/>
          <p:cNvSpPr>
            <a:spLocks noGrp="1"/>
          </p:cNvSpPr>
          <p:nvPr>
            <p:ph type="title" hasCustomPrompt="1"/>
          </p:nvPr>
        </p:nvSpPr>
        <p:spPr>
          <a:xfrm>
            <a:off x="3933412" y="3443901"/>
            <a:ext cx="4617720" cy="1298448"/>
          </a:xfrm>
        </p:spPr>
        <p:txBody>
          <a:bodyPr anchor="t">
            <a:norm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First / Last Name</a:t>
            </a:r>
            <a:br>
              <a:rPr lang="en-US" dirty="0" smtClean="0"/>
            </a:br>
            <a:r>
              <a:rPr lang="en-US" dirty="0" smtClean="0"/>
              <a:t>Email: first.last@veeva.com</a:t>
            </a:r>
            <a:br>
              <a:rPr lang="en-US" dirty="0" smtClean="0"/>
            </a:br>
            <a:r>
              <a:rPr lang="en-US" dirty="0" smtClean="0"/>
              <a:t>Phone: 215 555 0188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57400" y="2322576"/>
            <a:ext cx="2501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89728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en-US" sz="3600" b="1" dirty="0">
              <a:solidFill>
                <a:srgbClr val="F89728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130552" y="3127248"/>
            <a:ext cx="5257800" cy="0"/>
          </a:xfrm>
          <a:prstGeom prst="line">
            <a:avLst/>
          </a:prstGeom>
          <a:ln w="19050">
            <a:solidFill>
              <a:srgbClr val="807F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8"/>
          <p:cNvSpPr>
            <a:spLocks noGrp="1"/>
          </p:cNvSpPr>
          <p:nvPr>
            <p:ph type="title" hasCustomPrompt="1"/>
          </p:nvPr>
        </p:nvSpPr>
        <p:spPr>
          <a:xfrm>
            <a:off x="2130552" y="3335874"/>
            <a:ext cx="4617720" cy="1298448"/>
          </a:xfrm>
        </p:spPr>
        <p:txBody>
          <a:bodyPr anchor="t">
            <a:normAutofit/>
          </a:bodyPr>
          <a:lstStyle>
            <a:lvl1pPr>
              <a:defRPr sz="20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First / Last Name</a:t>
            </a:r>
            <a:br>
              <a:rPr lang="en-US" dirty="0" smtClean="0"/>
            </a:br>
            <a:r>
              <a:rPr lang="en-US" dirty="0" smtClean="0"/>
              <a:t>Email: first.last@veeva.com</a:t>
            </a:r>
            <a:br>
              <a:rPr lang="en-US" dirty="0" smtClean="0"/>
            </a:br>
            <a:r>
              <a:rPr lang="en-US" dirty="0" smtClean="0"/>
              <a:t>Phone: 215 555 0188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thy\Desktop\veeva backgroun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 userDrawn="1"/>
        </p:nvSpPr>
        <p:spPr>
          <a:xfrm>
            <a:off x="3810000" y="2875002"/>
            <a:ext cx="39982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Questions</a:t>
            </a:r>
            <a:endParaRPr lang="en-US" sz="6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31936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1924047" y="3036888"/>
            <a:ext cx="899348" cy="914400"/>
            <a:chOff x="3149600" y="1982788"/>
            <a:chExt cx="2844800" cy="2892425"/>
          </a:xfrm>
          <a:solidFill>
            <a:schemeClr val="bg1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3149600" y="1982788"/>
              <a:ext cx="2844800" cy="2892425"/>
            </a:xfrm>
            <a:custGeom>
              <a:avLst/>
              <a:gdLst>
                <a:gd name="T0" fmla="*/ 0 w 1792"/>
                <a:gd name="T1" fmla="*/ 0 h 1822"/>
                <a:gd name="T2" fmla="*/ 313 w 1792"/>
                <a:gd name="T3" fmla="*/ 0 h 1822"/>
                <a:gd name="T4" fmla="*/ 903 w 1792"/>
                <a:gd name="T5" fmla="*/ 1189 h 1822"/>
                <a:gd name="T6" fmla="*/ 1486 w 1792"/>
                <a:gd name="T7" fmla="*/ 0 h 1822"/>
                <a:gd name="T8" fmla="*/ 1792 w 1792"/>
                <a:gd name="T9" fmla="*/ 0 h 1822"/>
                <a:gd name="T10" fmla="*/ 896 w 1792"/>
                <a:gd name="T11" fmla="*/ 1822 h 1822"/>
                <a:gd name="T12" fmla="*/ 0 w 1792"/>
                <a:gd name="T13" fmla="*/ 0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2" h="1822">
                  <a:moveTo>
                    <a:pt x="0" y="0"/>
                  </a:moveTo>
                  <a:lnTo>
                    <a:pt x="313" y="0"/>
                  </a:lnTo>
                  <a:lnTo>
                    <a:pt x="903" y="1189"/>
                  </a:lnTo>
                  <a:lnTo>
                    <a:pt x="1486" y="0"/>
                  </a:lnTo>
                  <a:lnTo>
                    <a:pt x="1792" y="0"/>
                  </a:lnTo>
                  <a:lnTo>
                    <a:pt x="896" y="182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3929063" y="1993901"/>
              <a:ext cx="1285875" cy="1276350"/>
            </a:xfrm>
            <a:custGeom>
              <a:avLst/>
              <a:gdLst>
                <a:gd name="T0" fmla="*/ 0 w 114"/>
                <a:gd name="T1" fmla="*/ 0 h 113"/>
                <a:gd name="T2" fmla="*/ 57 w 114"/>
                <a:gd name="T3" fmla="*/ 113 h 113"/>
                <a:gd name="T4" fmla="*/ 114 w 114"/>
                <a:gd name="T5" fmla="*/ 0 h 113"/>
                <a:gd name="T6" fmla="*/ 0 w 114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13">
                  <a:moveTo>
                    <a:pt x="0" y="0"/>
                  </a:moveTo>
                  <a:cubicBezTo>
                    <a:pt x="57" y="113"/>
                    <a:pt x="57" y="113"/>
                    <a:pt x="57" y="113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thy\Desktop\veeva backgroun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 userDrawn="1"/>
        </p:nvSpPr>
        <p:spPr>
          <a:xfrm>
            <a:off x="4114800" y="2875002"/>
            <a:ext cx="1847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6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041648" y="2788920"/>
            <a:ext cx="4617720" cy="129844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31936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924047" y="3036888"/>
            <a:ext cx="899348" cy="914400"/>
            <a:chOff x="3149600" y="1982788"/>
            <a:chExt cx="2844800" cy="2892425"/>
          </a:xfrm>
          <a:solidFill>
            <a:schemeClr val="bg1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3149600" y="1982788"/>
              <a:ext cx="2844800" cy="2892425"/>
            </a:xfrm>
            <a:custGeom>
              <a:avLst/>
              <a:gdLst>
                <a:gd name="T0" fmla="*/ 0 w 1792"/>
                <a:gd name="T1" fmla="*/ 0 h 1822"/>
                <a:gd name="T2" fmla="*/ 313 w 1792"/>
                <a:gd name="T3" fmla="*/ 0 h 1822"/>
                <a:gd name="T4" fmla="*/ 903 w 1792"/>
                <a:gd name="T5" fmla="*/ 1189 h 1822"/>
                <a:gd name="T6" fmla="*/ 1486 w 1792"/>
                <a:gd name="T7" fmla="*/ 0 h 1822"/>
                <a:gd name="T8" fmla="*/ 1792 w 1792"/>
                <a:gd name="T9" fmla="*/ 0 h 1822"/>
                <a:gd name="T10" fmla="*/ 896 w 1792"/>
                <a:gd name="T11" fmla="*/ 1822 h 1822"/>
                <a:gd name="T12" fmla="*/ 0 w 1792"/>
                <a:gd name="T13" fmla="*/ 0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2" h="1822">
                  <a:moveTo>
                    <a:pt x="0" y="0"/>
                  </a:moveTo>
                  <a:lnTo>
                    <a:pt x="313" y="0"/>
                  </a:lnTo>
                  <a:lnTo>
                    <a:pt x="903" y="1189"/>
                  </a:lnTo>
                  <a:lnTo>
                    <a:pt x="1486" y="0"/>
                  </a:lnTo>
                  <a:lnTo>
                    <a:pt x="1792" y="0"/>
                  </a:lnTo>
                  <a:lnTo>
                    <a:pt x="896" y="182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3929063" y="1993901"/>
              <a:ext cx="1285875" cy="1276350"/>
            </a:xfrm>
            <a:custGeom>
              <a:avLst/>
              <a:gdLst>
                <a:gd name="T0" fmla="*/ 0 w 114"/>
                <a:gd name="T1" fmla="*/ 0 h 113"/>
                <a:gd name="T2" fmla="*/ 57 w 114"/>
                <a:gd name="T3" fmla="*/ 113 h 113"/>
                <a:gd name="T4" fmla="*/ 114 w 114"/>
                <a:gd name="T5" fmla="*/ 0 h 113"/>
                <a:gd name="T6" fmla="*/ 0 w 114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13">
                  <a:moveTo>
                    <a:pt x="0" y="0"/>
                  </a:moveTo>
                  <a:cubicBezTo>
                    <a:pt x="57" y="113"/>
                    <a:pt x="57" y="113"/>
                    <a:pt x="57" y="113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thy\Desktop\veeva backgroun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grpSp>
        <p:nvGrpSpPr>
          <p:cNvPr id="11" name="Group 10"/>
          <p:cNvGrpSpPr>
            <a:grpSpLocks noChangeAspect="1"/>
          </p:cNvGrpSpPr>
          <p:nvPr userDrawn="1"/>
        </p:nvGrpSpPr>
        <p:grpSpPr>
          <a:xfrm>
            <a:off x="476251" y="3124200"/>
            <a:ext cx="2574017" cy="602540"/>
            <a:chOff x="2332038" y="1768475"/>
            <a:chExt cx="4713287" cy="1103313"/>
          </a:xfrm>
        </p:grpSpPr>
        <p:sp>
          <p:nvSpPr>
            <p:cNvPr id="12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2332038" y="1768475"/>
              <a:ext cx="4713287" cy="110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207000" y="1916113"/>
              <a:ext cx="958850" cy="955675"/>
            </a:xfrm>
            <a:custGeom>
              <a:avLst/>
              <a:gdLst>
                <a:gd name="T0" fmla="*/ 85 w 85"/>
                <a:gd name="T1" fmla="*/ 0 h 84"/>
                <a:gd name="T2" fmla="*/ 69 w 85"/>
                <a:gd name="T3" fmla="*/ 0 h 84"/>
                <a:gd name="T4" fmla="*/ 42 w 85"/>
                <a:gd name="T5" fmla="*/ 53 h 84"/>
                <a:gd name="T6" fmla="*/ 16 w 85"/>
                <a:gd name="T7" fmla="*/ 0 h 84"/>
                <a:gd name="T8" fmla="*/ 0 w 85"/>
                <a:gd name="T9" fmla="*/ 0 h 84"/>
                <a:gd name="T10" fmla="*/ 42 w 85"/>
                <a:gd name="T11" fmla="*/ 84 h 84"/>
                <a:gd name="T12" fmla="*/ 85 w 85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84">
                  <a:moveTo>
                    <a:pt x="85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33"/>
                    <a:pt x="42" y="84"/>
                    <a:pt x="42" y="84"/>
                  </a:cubicBezTo>
                  <a:lnTo>
                    <a:pt x="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4327525" y="1905000"/>
              <a:ext cx="925512" cy="933450"/>
            </a:xfrm>
            <a:custGeom>
              <a:avLst/>
              <a:gdLst>
                <a:gd name="T0" fmla="*/ 41 w 82"/>
                <a:gd name="T1" fmla="*/ 69 h 82"/>
                <a:gd name="T2" fmla="*/ 14 w 82"/>
                <a:gd name="T3" fmla="*/ 48 h 82"/>
                <a:gd name="T4" fmla="*/ 82 w 82"/>
                <a:gd name="T5" fmla="*/ 48 h 82"/>
                <a:gd name="T6" fmla="*/ 82 w 82"/>
                <a:gd name="T7" fmla="*/ 41 h 82"/>
                <a:gd name="T8" fmla="*/ 41 w 82"/>
                <a:gd name="T9" fmla="*/ 0 h 82"/>
                <a:gd name="T10" fmla="*/ 0 w 82"/>
                <a:gd name="T11" fmla="*/ 41 h 82"/>
                <a:gd name="T12" fmla="*/ 41 w 82"/>
                <a:gd name="T13" fmla="*/ 82 h 82"/>
                <a:gd name="T14" fmla="*/ 77 w 82"/>
                <a:gd name="T15" fmla="*/ 60 h 82"/>
                <a:gd name="T16" fmla="*/ 61 w 82"/>
                <a:gd name="T17" fmla="*/ 60 h 82"/>
                <a:gd name="T18" fmla="*/ 41 w 82"/>
                <a:gd name="T19" fmla="*/ 69 h 82"/>
                <a:gd name="T20" fmla="*/ 41 w 82"/>
                <a:gd name="T21" fmla="*/ 13 h 82"/>
                <a:gd name="T22" fmla="*/ 68 w 82"/>
                <a:gd name="T23" fmla="*/ 34 h 82"/>
                <a:gd name="T24" fmla="*/ 14 w 82"/>
                <a:gd name="T25" fmla="*/ 34 h 82"/>
                <a:gd name="T26" fmla="*/ 41 w 82"/>
                <a:gd name="T27" fmla="*/ 1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82">
                  <a:moveTo>
                    <a:pt x="41" y="69"/>
                  </a:moveTo>
                  <a:cubicBezTo>
                    <a:pt x="28" y="69"/>
                    <a:pt x="17" y="60"/>
                    <a:pt x="1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18"/>
                    <a:pt x="64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56" y="82"/>
                    <a:pt x="70" y="73"/>
                    <a:pt x="77" y="60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56" y="66"/>
                    <a:pt x="49" y="69"/>
                    <a:pt x="41" y="69"/>
                  </a:cubicBezTo>
                  <a:moveTo>
                    <a:pt x="41" y="13"/>
                  </a:moveTo>
                  <a:cubicBezTo>
                    <a:pt x="54" y="13"/>
                    <a:pt x="65" y="22"/>
                    <a:pt x="68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7" y="22"/>
                    <a:pt x="28" y="13"/>
                    <a:pt x="41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 noEditPoints="1"/>
            </p:cNvSpPr>
            <p:nvPr userDrawn="1"/>
          </p:nvSpPr>
          <p:spPr bwMode="auto">
            <a:xfrm>
              <a:off x="6121400" y="1905000"/>
              <a:ext cx="923925" cy="933450"/>
            </a:xfrm>
            <a:custGeom>
              <a:avLst/>
              <a:gdLst>
                <a:gd name="T0" fmla="*/ 82 w 82"/>
                <a:gd name="T1" fmla="*/ 41 h 82"/>
                <a:gd name="T2" fmla="*/ 82 w 82"/>
                <a:gd name="T3" fmla="*/ 41 h 82"/>
                <a:gd name="T4" fmla="*/ 82 w 82"/>
                <a:gd name="T5" fmla="*/ 1 h 82"/>
                <a:gd name="T6" fmla="*/ 68 w 82"/>
                <a:gd name="T7" fmla="*/ 1 h 82"/>
                <a:gd name="T8" fmla="*/ 68 w 82"/>
                <a:gd name="T9" fmla="*/ 11 h 82"/>
                <a:gd name="T10" fmla="*/ 41 w 82"/>
                <a:gd name="T11" fmla="*/ 0 h 82"/>
                <a:gd name="T12" fmla="*/ 0 w 82"/>
                <a:gd name="T13" fmla="*/ 41 h 82"/>
                <a:gd name="T14" fmla="*/ 41 w 82"/>
                <a:gd name="T15" fmla="*/ 82 h 82"/>
                <a:gd name="T16" fmla="*/ 68 w 82"/>
                <a:gd name="T17" fmla="*/ 72 h 82"/>
                <a:gd name="T18" fmla="*/ 68 w 82"/>
                <a:gd name="T19" fmla="*/ 82 h 82"/>
                <a:gd name="T20" fmla="*/ 82 w 82"/>
                <a:gd name="T21" fmla="*/ 82 h 82"/>
                <a:gd name="T22" fmla="*/ 82 w 82"/>
                <a:gd name="T23" fmla="*/ 42 h 82"/>
                <a:gd name="T24" fmla="*/ 82 w 82"/>
                <a:gd name="T25" fmla="*/ 41 h 82"/>
                <a:gd name="T26" fmla="*/ 41 w 82"/>
                <a:gd name="T27" fmla="*/ 69 h 82"/>
                <a:gd name="T28" fmla="*/ 13 w 82"/>
                <a:gd name="T29" fmla="*/ 41 h 82"/>
                <a:gd name="T30" fmla="*/ 41 w 82"/>
                <a:gd name="T31" fmla="*/ 14 h 82"/>
                <a:gd name="T32" fmla="*/ 68 w 82"/>
                <a:gd name="T33" fmla="*/ 41 h 82"/>
                <a:gd name="T34" fmla="*/ 68 w 82"/>
                <a:gd name="T35" fmla="*/ 42 h 82"/>
                <a:gd name="T36" fmla="*/ 41 w 82"/>
                <a:gd name="T37" fmla="*/ 6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" h="82"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1" y="4"/>
                    <a:pt x="51" y="0"/>
                    <a:pt x="41" y="0"/>
                  </a:cubicBezTo>
                  <a:cubicBezTo>
                    <a:pt x="18" y="0"/>
                    <a:pt x="0" y="19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51" y="82"/>
                    <a:pt x="61" y="78"/>
                    <a:pt x="68" y="7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2" y="41"/>
                    <a:pt x="82" y="41"/>
                  </a:cubicBezTo>
                  <a:moveTo>
                    <a:pt x="41" y="69"/>
                  </a:moveTo>
                  <a:cubicBezTo>
                    <a:pt x="25" y="69"/>
                    <a:pt x="13" y="57"/>
                    <a:pt x="13" y="41"/>
                  </a:cubicBezTo>
                  <a:cubicBezTo>
                    <a:pt x="13" y="26"/>
                    <a:pt x="25" y="14"/>
                    <a:pt x="41" y="14"/>
                  </a:cubicBezTo>
                  <a:cubicBezTo>
                    <a:pt x="56" y="14"/>
                    <a:pt x="68" y="26"/>
                    <a:pt x="68" y="41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57"/>
                    <a:pt x="56" y="69"/>
                    <a:pt x="41" y="6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3290888" y="1905000"/>
              <a:ext cx="935037" cy="933450"/>
            </a:xfrm>
            <a:custGeom>
              <a:avLst/>
              <a:gdLst>
                <a:gd name="T0" fmla="*/ 42 w 83"/>
                <a:gd name="T1" fmla="*/ 69 h 82"/>
                <a:gd name="T2" fmla="*/ 15 w 83"/>
                <a:gd name="T3" fmla="*/ 48 h 82"/>
                <a:gd name="T4" fmla="*/ 83 w 83"/>
                <a:gd name="T5" fmla="*/ 48 h 82"/>
                <a:gd name="T6" fmla="*/ 83 w 83"/>
                <a:gd name="T7" fmla="*/ 41 h 82"/>
                <a:gd name="T8" fmla="*/ 42 w 83"/>
                <a:gd name="T9" fmla="*/ 0 h 82"/>
                <a:gd name="T10" fmla="*/ 0 w 83"/>
                <a:gd name="T11" fmla="*/ 41 h 82"/>
                <a:gd name="T12" fmla="*/ 42 w 83"/>
                <a:gd name="T13" fmla="*/ 82 h 82"/>
                <a:gd name="T14" fmla="*/ 78 w 83"/>
                <a:gd name="T15" fmla="*/ 60 h 82"/>
                <a:gd name="T16" fmla="*/ 62 w 83"/>
                <a:gd name="T17" fmla="*/ 60 h 82"/>
                <a:gd name="T18" fmla="*/ 42 w 83"/>
                <a:gd name="T19" fmla="*/ 69 h 82"/>
                <a:gd name="T20" fmla="*/ 42 w 83"/>
                <a:gd name="T21" fmla="*/ 13 h 82"/>
                <a:gd name="T22" fmla="*/ 69 w 83"/>
                <a:gd name="T23" fmla="*/ 34 h 82"/>
                <a:gd name="T24" fmla="*/ 15 w 83"/>
                <a:gd name="T25" fmla="*/ 34 h 82"/>
                <a:gd name="T26" fmla="*/ 42 w 83"/>
                <a:gd name="T27" fmla="*/ 1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" h="82">
                  <a:moveTo>
                    <a:pt x="42" y="69"/>
                  </a:moveTo>
                  <a:cubicBezTo>
                    <a:pt x="29" y="69"/>
                    <a:pt x="18" y="60"/>
                    <a:pt x="15" y="48"/>
                  </a:cubicBezTo>
                  <a:cubicBezTo>
                    <a:pt x="83" y="48"/>
                    <a:pt x="83" y="48"/>
                    <a:pt x="83" y="48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18"/>
                    <a:pt x="64" y="0"/>
                    <a:pt x="42" y="0"/>
                  </a:cubicBezTo>
                  <a:cubicBezTo>
                    <a:pt x="19" y="0"/>
                    <a:pt x="0" y="18"/>
                    <a:pt x="0" y="41"/>
                  </a:cubicBezTo>
                  <a:cubicBezTo>
                    <a:pt x="0" y="64"/>
                    <a:pt x="19" y="82"/>
                    <a:pt x="42" y="82"/>
                  </a:cubicBezTo>
                  <a:cubicBezTo>
                    <a:pt x="57" y="82"/>
                    <a:pt x="71" y="73"/>
                    <a:pt x="78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57" y="66"/>
                    <a:pt x="49" y="69"/>
                    <a:pt x="42" y="69"/>
                  </a:cubicBezTo>
                  <a:moveTo>
                    <a:pt x="42" y="13"/>
                  </a:moveTo>
                  <a:cubicBezTo>
                    <a:pt x="55" y="13"/>
                    <a:pt x="66" y="22"/>
                    <a:pt x="69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8" y="22"/>
                    <a:pt x="29" y="13"/>
                    <a:pt x="42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332038" y="1768475"/>
              <a:ext cx="1071562" cy="1103313"/>
            </a:xfrm>
            <a:custGeom>
              <a:avLst/>
              <a:gdLst>
                <a:gd name="T0" fmla="*/ 0 w 675"/>
                <a:gd name="T1" fmla="*/ 0 h 695"/>
                <a:gd name="T2" fmla="*/ 114 w 675"/>
                <a:gd name="T3" fmla="*/ 0 h 695"/>
                <a:gd name="T4" fmla="*/ 341 w 675"/>
                <a:gd name="T5" fmla="*/ 451 h 695"/>
                <a:gd name="T6" fmla="*/ 561 w 675"/>
                <a:gd name="T7" fmla="*/ 0 h 695"/>
                <a:gd name="T8" fmla="*/ 675 w 675"/>
                <a:gd name="T9" fmla="*/ 0 h 695"/>
                <a:gd name="T10" fmla="*/ 341 w 675"/>
                <a:gd name="T11" fmla="*/ 695 h 695"/>
                <a:gd name="T12" fmla="*/ 0 w 675"/>
                <a:gd name="T13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695">
                  <a:moveTo>
                    <a:pt x="0" y="0"/>
                  </a:moveTo>
                  <a:lnTo>
                    <a:pt x="114" y="0"/>
                  </a:lnTo>
                  <a:lnTo>
                    <a:pt x="341" y="451"/>
                  </a:lnTo>
                  <a:lnTo>
                    <a:pt x="561" y="0"/>
                  </a:lnTo>
                  <a:lnTo>
                    <a:pt x="675" y="0"/>
                  </a:lnTo>
                  <a:lnTo>
                    <a:pt x="341" y="6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2625725" y="1768475"/>
              <a:ext cx="484187" cy="488950"/>
            </a:xfrm>
            <a:custGeom>
              <a:avLst/>
              <a:gdLst>
                <a:gd name="T0" fmla="*/ 0 w 43"/>
                <a:gd name="T1" fmla="*/ 0 h 43"/>
                <a:gd name="T2" fmla="*/ 21 w 43"/>
                <a:gd name="T3" fmla="*/ 43 h 43"/>
                <a:gd name="T4" fmla="*/ 43 w 43"/>
                <a:gd name="T5" fmla="*/ 0 h 43"/>
                <a:gd name="T6" fmla="*/ 0 w 43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43">
                  <a:moveTo>
                    <a:pt x="0" y="0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041648" y="2743200"/>
            <a:ext cx="4645152" cy="704088"/>
          </a:xfrm>
        </p:spPr>
        <p:txBody>
          <a:bodyPr lIns="0" tIns="0" rIns="0" bIns="0" anchor="b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38600" y="3511296"/>
            <a:ext cx="4645152" cy="215444"/>
          </a:xfrm>
        </p:spPr>
        <p:txBody>
          <a:bodyPr lIns="0" tIns="0" rIns="0" bIns="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531936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thy\Desktop\veeva backgroun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85800" y="3121223"/>
            <a:ext cx="7772400" cy="615553"/>
          </a:xfrm>
        </p:spPr>
        <p:txBody>
          <a:bodyPr lIns="0" tIns="0" rIns="0" bIns="0" anchor="ctr" anchorCtr="0">
            <a:sp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33400" y="5334000"/>
            <a:ext cx="5715000" cy="276999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73024" y="457200"/>
            <a:ext cx="7997952" cy="5943600"/>
            <a:chOff x="457200" y="457200"/>
            <a:chExt cx="7997952" cy="5943600"/>
          </a:xfrm>
        </p:grpSpPr>
        <p:sp>
          <p:nvSpPr>
            <p:cNvPr id="7" name="Freeform 550"/>
            <p:cNvSpPr>
              <a:spLocks noEditPoints="1"/>
            </p:cNvSpPr>
            <p:nvPr userDrawn="1"/>
          </p:nvSpPr>
          <p:spPr bwMode="auto">
            <a:xfrm>
              <a:off x="457200" y="457200"/>
              <a:ext cx="2130552" cy="1828800"/>
            </a:xfrm>
            <a:custGeom>
              <a:avLst/>
              <a:gdLst/>
              <a:ahLst/>
              <a:cxnLst>
                <a:cxn ang="0">
                  <a:pos x="156" y="308"/>
                </a:cxn>
                <a:cxn ang="0">
                  <a:pos x="0" y="308"/>
                </a:cxn>
                <a:cxn ang="0">
                  <a:pos x="0" y="192"/>
                </a:cxn>
                <a:cxn ang="0">
                  <a:pos x="98" y="0"/>
                </a:cxn>
                <a:cxn ang="0">
                  <a:pos x="132" y="39"/>
                </a:cxn>
                <a:cxn ang="0">
                  <a:pos x="88" y="139"/>
                </a:cxn>
                <a:cxn ang="0">
                  <a:pos x="156" y="139"/>
                </a:cxn>
                <a:cxn ang="0">
                  <a:pos x="156" y="308"/>
                </a:cxn>
                <a:cxn ang="0">
                  <a:pos x="331" y="308"/>
                </a:cxn>
                <a:cxn ang="0">
                  <a:pos x="176" y="308"/>
                </a:cxn>
                <a:cxn ang="0">
                  <a:pos x="176" y="192"/>
                </a:cxn>
                <a:cxn ang="0">
                  <a:pos x="273" y="0"/>
                </a:cxn>
                <a:cxn ang="0">
                  <a:pos x="308" y="39"/>
                </a:cxn>
                <a:cxn ang="0">
                  <a:pos x="264" y="139"/>
                </a:cxn>
                <a:cxn ang="0">
                  <a:pos x="331" y="139"/>
                </a:cxn>
                <a:cxn ang="0">
                  <a:pos x="331" y="308"/>
                </a:cxn>
              </a:cxnLst>
              <a:rect l="0" t="0" r="r" b="b"/>
              <a:pathLst>
                <a:path w="331" h="308">
                  <a:moveTo>
                    <a:pt x="156" y="308"/>
                  </a:moveTo>
                  <a:cubicBezTo>
                    <a:pt x="0" y="308"/>
                    <a:pt x="0" y="308"/>
                    <a:pt x="0" y="30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22"/>
                    <a:pt x="33" y="58"/>
                    <a:pt x="98" y="0"/>
                  </a:cubicBezTo>
                  <a:cubicBezTo>
                    <a:pt x="132" y="39"/>
                    <a:pt x="132" y="39"/>
                    <a:pt x="132" y="39"/>
                  </a:cubicBezTo>
                  <a:cubicBezTo>
                    <a:pt x="105" y="76"/>
                    <a:pt x="91" y="109"/>
                    <a:pt x="88" y="139"/>
                  </a:cubicBezTo>
                  <a:cubicBezTo>
                    <a:pt x="156" y="139"/>
                    <a:pt x="156" y="139"/>
                    <a:pt x="156" y="139"/>
                  </a:cubicBezTo>
                  <a:lnTo>
                    <a:pt x="156" y="308"/>
                  </a:lnTo>
                  <a:close/>
                  <a:moveTo>
                    <a:pt x="331" y="308"/>
                  </a:moveTo>
                  <a:cubicBezTo>
                    <a:pt x="176" y="308"/>
                    <a:pt x="176" y="308"/>
                    <a:pt x="176" y="308"/>
                  </a:cubicBezTo>
                  <a:cubicBezTo>
                    <a:pt x="176" y="192"/>
                    <a:pt x="176" y="192"/>
                    <a:pt x="176" y="192"/>
                  </a:cubicBezTo>
                  <a:cubicBezTo>
                    <a:pt x="176" y="122"/>
                    <a:pt x="208" y="58"/>
                    <a:pt x="273" y="0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281" y="76"/>
                    <a:pt x="266" y="109"/>
                    <a:pt x="264" y="139"/>
                  </a:cubicBezTo>
                  <a:cubicBezTo>
                    <a:pt x="331" y="139"/>
                    <a:pt x="331" y="139"/>
                    <a:pt x="331" y="139"/>
                  </a:cubicBezTo>
                  <a:lnTo>
                    <a:pt x="331" y="308"/>
                  </a:lnTo>
                  <a:close/>
                </a:path>
              </a:pathLst>
            </a:custGeom>
            <a:solidFill>
              <a:srgbClr val="F9C35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551"/>
            <p:cNvSpPr>
              <a:spLocks noEditPoints="1"/>
            </p:cNvSpPr>
            <p:nvPr userDrawn="1"/>
          </p:nvSpPr>
          <p:spPr bwMode="auto">
            <a:xfrm>
              <a:off x="6324600" y="4572000"/>
              <a:ext cx="2130552" cy="1828800"/>
            </a:xfrm>
            <a:custGeom>
              <a:avLst/>
              <a:gdLst/>
              <a:ahLst/>
              <a:cxnLst>
                <a:cxn ang="0">
                  <a:pos x="58" y="308"/>
                </a:cxn>
                <a:cxn ang="0">
                  <a:pos x="24" y="270"/>
                </a:cxn>
                <a:cxn ang="0">
                  <a:pos x="68" y="169"/>
                </a:cxn>
                <a:cxn ang="0">
                  <a:pos x="0" y="169"/>
                </a:cxn>
                <a:cxn ang="0">
                  <a:pos x="0" y="0"/>
                </a:cxn>
                <a:cxn ang="0">
                  <a:pos x="156" y="0"/>
                </a:cxn>
                <a:cxn ang="0">
                  <a:pos x="156" y="116"/>
                </a:cxn>
                <a:cxn ang="0">
                  <a:pos x="58" y="308"/>
                </a:cxn>
                <a:cxn ang="0">
                  <a:pos x="233" y="308"/>
                </a:cxn>
                <a:cxn ang="0">
                  <a:pos x="199" y="270"/>
                </a:cxn>
                <a:cxn ang="0">
                  <a:pos x="243" y="169"/>
                </a:cxn>
                <a:cxn ang="0">
                  <a:pos x="176" y="169"/>
                </a:cxn>
                <a:cxn ang="0">
                  <a:pos x="176" y="0"/>
                </a:cxn>
                <a:cxn ang="0">
                  <a:pos x="332" y="0"/>
                </a:cxn>
                <a:cxn ang="0">
                  <a:pos x="332" y="116"/>
                </a:cxn>
                <a:cxn ang="0">
                  <a:pos x="233" y="308"/>
                </a:cxn>
              </a:cxnLst>
              <a:rect l="0" t="0" r="r" b="b"/>
              <a:pathLst>
                <a:path w="332" h="308">
                  <a:moveTo>
                    <a:pt x="58" y="308"/>
                  </a:moveTo>
                  <a:cubicBezTo>
                    <a:pt x="24" y="270"/>
                    <a:pt x="24" y="270"/>
                    <a:pt x="24" y="270"/>
                  </a:cubicBezTo>
                  <a:cubicBezTo>
                    <a:pt x="51" y="233"/>
                    <a:pt x="65" y="199"/>
                    <a:pt x="68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116"/>
                    <a:pt x="156" y="116"/>
                    <a:pt x="156" y="116"/>
                  </a:cubicBezTo>
                  <a:cubicBezTo>
                    <a:pt x="156" y="188"/>
                    <a:pt x="123" y="252"/>
                    <a:pt x="58" y="308"/>
                  </a:cubicBezTo>
                  <a:close/>
                  <a:moveTo>
                    <a:pt x="233" y="308"/>
                  </a:moveTo>
                  <a:cubicBezTo>
                    <a:pt x="199" y="270"/>
                    <a:pt x="199" y="270"/>
                    <a:pt x="199" y="270"/>
                  </a:cubicBezTo>
                  <a:cubicBezTo>
                    <a:pt x="226" y="234"/>
                    <a:pt x="241" y="200"/>
                    <a:pt x="243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32" y="116"/>
                    <a:pt x="332" y="116"/>
                    <a:pt x="332" y="116"/>
                  </a:cubicBezTo>
                  <a:cubicBezTo>
                    <a:pt x="332" y="188"/>
                    <a:pt x="299" y="252"/>
                    <a:pt x="233" y="308"/>
                  </a:cubicBezTo>
                  <a:close/>
                </a:path>
              </a:pathLst>
            </a:custGeom>
            <a:solidFill>
              <a:srgbClr val="F99E4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athy\Desktop\veeva.png"/>
          <p:cNvPicPr>
            <a:picLocks noChangeAspect="1" noChangeArrowheads="1"/>
          </p:cNvPicPr>
          <p:nvPr userDrawn="1"/>
        </p:nvPicPr>
        <p:blipFill rotWithShape="1">
          <a:blip r:embed="rId21" cstate="print"/>
          <a:srcRect l="9078" t="66667"/>
          <a:stretch/>
        </p:blipFill>
        <p:spPr bwMode="auto">
          <a:xfrm>
            <a:off x="830094" y="4572000"/>
            <a:ext cx="8313906" cy="22860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844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283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A60DFD3-134D-4504-873E-5AE45B54A53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>
          <a:xfrm>
            <a:off x="506487" y="6428317"/>
            <a:ext cx="365760" cy="371882"/>
            <a:chOff x="3149600" y="1982788"/>
            <a:chExt cx="2844800" cy="2892425"/>
          </a:xfrm>
        </p:grpSpPr>
        <p:sp>
          <p:nvSpPr>
            <p:cNvPr id="9" name="Freeform 5"/>
            <p:cNvSpPr>
              <a:spLocks/>
            </p:cNvSpPr>
            <p:nvPr userDrawn="1"/>
          </p:nvSpPr>
          <p:spPr bwMode="auto">
            <a:xfrm>
              <a:off x="3149600" y="1982788"/>
              <a:ext cx="2844800" cy="2892425"/>
            </a:xfrm>
            <a:custGeom>
              <a:avLst/>
              <a:gdLst>
                <a:gd name="T0" fmla="*/ 0 w 1792"/>
                <a:gd name="T1" fmla="*/ 0 h 1822"/>
                <a:gd name="T2" fmla="*/ 313 w 1792"/>
                <a:gd name="T3" fmla="*/ 0 h 1822"/>
                <a:gd name="T4" fmla="*/ 903 w 1792"/>
                <a:gd name="T5" fmla="*/ 1189 h 1822"/>
                <a:gd name="T6" fmla="*/ 1486 w 1792"/>
                <a:gd name="T7" fmla="*/ 0 h 1822"/>
                <a:gd name="T8" fmla="*/ 1792 w 1792"/>
                <a:gd name="T9" fmla="*/ 0 h 1822"/>
                <a:gd name="T10" fmla="*/ 896 w 1792"/>
                <a:gd name="T11" fmla="*/ 1822 h 1822"/>
                <a:gd name="T12" fmla="*/ 0 w 1792"/>
                <a:gd name="T13" fmla="*/ 0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2" h="1822">
                  <a:moveTo>
                    <a:pt x="0" y="0"/>
                  </a:moveTo>
                  <a:lnTo>
                    <a:pt x="313" y="0"/>
                  </a:lnTo>
                  <a:lnTo>
                    <a:pt x="903" y="1189"/>
                  </a:lnTo>
                  <a:lnTo>
                    <a:pt x="1486" y="0"/>
                  </a:lnTo>
                  <a:lnTo>
                    <a:pt x="1792" y="0"/>
                  </a:lnTo>
                  <a:lnTo>
                    <a:pt x="896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3929063" y="1993901"/>
              <a:ext cx="1285875" cy="1276350"/>
            </a:xfrm>
            <a:custGeom>
              <a:avLst/>
              <a:gdLst>
                <a:gd name="T0" fmla="*/ 0 w 114"/>
                <a:gd name="T1" fmla="*/ 0 h 113"/>
                <a:gd name="T2" fmla="*/ 57 w 114"/>
                <a:gd name="T3" fmla="*/ 113 h 113"/>
                <a:gd name="T4" fmla="*/ 114 w 114"/>
                <a:gd name="T5" fmla="*/ 0 h 113"/>
                <a:gd name="T6" fmla="*/ 0 w 114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13">
                  <a:moveTo>
                    <a:pt x="0" y="0"/>
                  </a:moveTo>
                  <a:cubicBezTo>
                    <a:pt x="57" y="113"/>
                    <a:pt x="57" y="113"/>
                    <a:pt x="57" y="113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14400" y="6507004"/>
            <a:ext cx="2229585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750" kern="600" dirty="0" smtClean="0">
                <a:solidFill>
                  <a:srgbClr val="595959"/>
                </a:solidFill>
                <a:latin typeface="Arial" charset="0"/>
                <a:ea typeface="ＭＳ Ｐゴシック" charset="0"/>
              </a:rPr>
              <a:t>®2016 </a:t>
            </a:r>
            <a:r>
              <a:rPr lang="en-US" sz="750" kern="600" dirty="0" err="1" smtClean="0">
                <a:solidFill>
                  <a:srgbClr val="595959"/>
                </a:solidFill>
                <a:latin typeface="Arial" charset="0"/>
                <a:ea typeface="ＭＳ Ｐゴシック" charset="0"/>
              </a:rPr>
              <a:t>Veeva</a:t>
            </a:r>
            <a:r>
              <a:rPr lang="en-US" sz="750" kern="600" dirty="0" smtClean="0">
                <a:solidFill>
                  <a:srgbClr val="595959"/>
                </a:solidFill>
                <a:latin typeface="Arial" charset="0"/>
                <a:ea typeface="ＭＳ Ｐゴシック" charset="0"/>
              </a:rPr>
              <a:t> Systems – Company Confidential </a:t>
            </a:r>
            <a:endParaRPr lang="en-US" sz="750" kern="600" dirty="0">
              <a:solidFill>
                <a:srgbClr val="59595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765914" y="6501128"/>
            <a:ext cx="755335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750" b="1" kern="600" dirty="0" smtClean="0">
                <a:solidFill>
                  <a:srgbClr val="595959"/>
                </a:solidFill>
                <a:latin typeface="Arial" charset="0"/>
                <a:ea typeface="ＭＳ Ｐゴシック" charset="0"/>
              </a:rPr>
              <a:t>veeva.com  |</a:t>
            </a:r>
            <a:endParaRPr lang="en-US" sz="750" b="1" kern="600" dirty="0">
              <a:solidFill>
                <a:srgbClr val="595959"/>
              </a:solidFill>
              <a:latin typeface="Arial" charset="0"/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55" r:id="rId17"/>
    <p:sldLayoutId id="2147483677" r:id="rId18"/>
    <p:sldLayoutId id="2147483678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5A7E96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F89728"/>
        </a:buClr>
        <a:buFont typeface="Wingdings" pitchFamily="2" charset="2"/>
        <a:buChar char="§"/>
        <a:defRPr sz="2000" b="1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1pPr>
      <a:lvl2pPr marL="685800" indent="-228600" algn="l" defTabSz="914400" rtl="0" eaLnBrk="1" latinLnBrk="0" hangingPunct="1">
        <a:spcBef>
          <a:spcPts val="1200"/>
        </a:spcBef>
        <a:buClr>
          <a:srgbClr val="A6A6A6"/>
        </a:buClr>
        <a:buFont typeface="Wingdings" pitchFamily="2" charset="2"/>
        <a:buChar char="§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1200"/>
        </a:spcBef>
        <a:buClr>
          <a:srgbClr val="A6A6A6"/>
        </a:buClr>
        <a:buFont typeface="Arial" pitchFamily="34" charset="0"/>
        <a:buChar char="•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1200"/>
        </a:spcBef>
        <a:buClr>
          <a:srgbClr val="A6A6A6"/>
        </a:buClr>
        <a:buFont typeface="Arial" pitchFamily="34" charset="0"/>
        <a:buChar char="–"/>
        <a:defRPr sz="14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89728"/>
        </a:buClr>
        <a:buFont typeface="Arial" pitchFamily="34" charset="0"/>
        <a:buChar char="»"/>
        <a:defRPr sz="20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3"/>
          <p:cNvSpPr>
            <a:spLocks noGrp="1"/>
          </p:cNvSpPr>
          <p:nvPr>
            <p:ph type="ctrTitle"/>
          </p:nvPr>
        </p:nvSpPr>
        <p:spPr>
          <a:xfrm>
            <a:off x="4041648" y="2592729"/>
            <a:ext cx="4645152" cy="8545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Interact (BMS) Veeva Events Management</a:t>
            </a:r>
            <a:endParaRPr lang="en-US" dirty="0"/>
          </a:p>
        </p:txBody>
      </p:sp>
      <p:pic>
        <p:nvPicPr>
          <p:cNvPr id="4" name="Picture 3" descr="bristol-myers-squibb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99" y="1761523"/>
            <a:ext cx="1551007" cy="1163256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9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Veeva EM – Product 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143000"/>
            <a:ext cx="8229600" cy="4724400"/>
          </a:xfrm>
        </p:spPr>
        <p:txBody>
          <a:bodyPr>
            <a:normAutofit/>
          </a:bodyPr>
          <a:lstStyle/>
          <a:p>
            <a:r>
              <a:rPr lang="en-US" sz="2400" b="0" dirty="0"/>
              <a:t>Veeva Events Management is a CRM add-on product for planning and executing Events and to support large and small Events in multi-national </a:t>
            </a:r>
            <a:r>
              <a:rPr lang="en-US" sz="2400" b="0" dirty="0" smtClean="0"/>
              <a:t>environments</a:t>
            </a:r>
          </a:p>
          <a:p>
            <a:endParaRPr lang="en-US" sz="2400" b="0" dirty="0" smtClean="0"/>
          </a:p>
          <a:p>
            <a:r>
              <a:rPr lang="en-US" sz="2400" b="0" dirty="0" smtClean="0"/>
              <a:t>Completely </a:t>
            </a:r>
            <a:r>
              <a:rPr lang="en-US" sz="2400" b="0" dirty="0" smtClean="0"/>
              <a:t>Cloud-based solutions supported Online via a Browser as well as natively on an iPad</a:t>
            </a:r>
          </a:p>
          <a:p>
            <a:pPr lvl="1"/>
            <a:r>
              <a:rPr lang="en-US" sz="1800" dirty="0" smtClean="0"/>
              <a:t>Natively integrated with Veeva </a:t>
            </a:r>
            <a:r>
              <a:rPr lang="en-US" sz="1800" dirty="0" smtClean="0"/>
              <a:t>CRM</a:t>
            </a:r>
          </a:p>
          <a:p>
            <a:endParaRPr lang="en-US" sz="2400" b="0" dirty="0" smtClean="0"/>
          </a:p>
          <a:p>
            <a:r>
              <a:rPr lang="en-US" sz="2400" b="0" dirty="0" smtClean="0"/>
              <a:t>3 </a:t>
            </a:r>
            <a:r>
              <a:rPr lang="en-US" sz="2400" b="0" dirty="0"/>
              <a:t>Product releases in a year provide ample opportunities to request &amp; realize enhancements in a short period of time</a:t>
            </a:r>
          </a:p>
          <a:p>
            <a:endParaRPr lang="en-US" sz="2200" b="0" dirty="0" smtClean="0"/>
          </a:p>
          <a:p>
            <a:endParaRPr lang="en-US" sz="2400" b="0" dirty="0" smtClean="0"/>
          </a:p>
          <a:p>
            <a:endParaRPr lang="en-US" sz="2400" b="0" dirty="0" smtClean="0"/>
          </a:p>
          <a:p>
            <a:endParaRPr lang="en-US" sz="2400" b="0" dirty="0" smtClean="0"/>
          </a:p>
          <a:p>
            <a:endParaRPr lang="en-US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745523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BMS Simplified Overall EM Process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2300651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91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BMS Global Integrations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Starcite</a:t>
            </a:r>
            <a:r>
              <a:rPr lang="en-US" dirty="0" smtClean="0"/>
              <a:t>/Lanyon for Logistics support</a:t>
            </a:r>
          </a:p>
          <a:p>
            <a:endParaRPr lang="en-US" dirty="0" smtClean="0"/>
          </a:p>
          <a:p>
            <a:r>
              <a:rPr lang="en-US" dirty="0" smtClean="0"/>
              <a:t>Concur for Expenses</a:t>
            </a:r>
          </a:p>
          <a:p>
            <a:endParaRPr lang="en-US" dirty="0" smtClean="0"/>
          </a:p>
          <a:p>
            <a:r>
              <a:rPr lang="en-US" dirty="0" smtClean="0"/>
              <a:t>SAP Integrations</a:t>
            </a:r>
          </a:p>
          <a:p>
            <a:pPr lvl="1"/>
            <a:r>
              <a:rPr lang="en-US" dirty="0" smtClean="0"/>
              <a:t>Vendor Master Integration</a:t>
            </a:r>
          </a:p>
          <a:p>
            <a:pPr lvl="1"/>
            <a:r>
              <a:rPr lang="en-US" dirty="0" smtClean="0"/>
              <a:t>Purchase Order integration for Payments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00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BMS </a:t>
            </a:r>
            <a:r>
              <a:rPr lang="en-US" dirty="0" smtClean="0"/>
              <a:t>Events Stages – No Approval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457200" y="811161"/>
          <a:ext cx="8229600" cy="2153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/>
          </p:nvPr>
        </p:nvGraphicFramePr>
        <p:xfrm>
          <a:off x="457200" y="2149167"/>
          <a:ext cx="7816645" cy="4118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2702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BMS </a:t>
            </a:r>
            <a:r>
              <a:rPr lang="en-US" dirty="0" smtClean="0"/>
              <a:t>Events Stages – With Approval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57200" y="2058070"/>
            <a:ext cx="8229600" cy="2586794"/>
            <a:chOff x="457200" y="811161"/>
            <a:chExt cx="8229600" cy="2586794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191009711"/>
                </p:ext>
              </p:extLst>
            </p:nvPr>
          </p:nvGraphicFramePr>
          <p:xfrm>
            <a:off x="457200" y="811161"/>
            <a:ext cx="8229600" cy="215326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4" name="Curved Left Arrow 3"/>
            <p:cNvSpPr/>
            <p:nvPr/>
          </p:nvSpPr>
          <p:spPr>
            <a:xfrm rot="5400000">
              <a:off x="1537854" y="2164900"/>
              <a:ext cx="1046018" cy="1420091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Reject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58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3"/>
          <p:cNvSpPr>
            <a:spLocks noGrp="1"/>
          </p:cNvSpPr>
          <p:nvPr>
            <p:ph type="ctrTitle"/>
          </p:nvPr>
        </p:nvSpPr>
        <p:spPr>
          <a:xfrm>
            <a:off x="4041648" y="2592729"/>
            <a:ext cx="4645152" cy="854559"/>
          </a:xfrm>
        </p:spPr>
        <p:txBody>
          <a:bodyPr>
            <a:normAutofit/>
          </a:bodyPr>
          <a:lstStyle/>
          <a:p>
            <a:r>
              <a:rPr lang="en-US" dirty="0" smtClean="0"/>
              <a:t>SYSTEM DEMO</a:t>
            </a:r>
            <a:endParaRPr lang="en-US" dirty="0"/>
          </a:p>
        </p:txBody>
      </p:sp>
      <p:pic>
        <p:nvPicPr>
          <p:cNvPr id="4" name="Picture 3" descr="bristol-myers-squibb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99" y="1761523"/>
            <a:ext cx="1551007" cy="1163256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8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2017 Product Enhancements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371599"/>
            <a:ext cx="8229600" cy="5056717"/>
          </a:xfrm>
        </p:spPr>
        <p:txBody>
          <a:bodyPr>
            <a:normAutofit/>
          </a:bodyPr>
          <a:lstStyle/>
          <a:p>
            <a:r>
              <a:rPr lang="en-US" dirty="0" smtClean="0"/>
              <a:t>Displaying Time Zones for Activity start/end Time</a:t>
            </a:r>
          </a:p>
          <a:p>
            <a:r>
              <a:rPr lang="en-US" dirty="0" smtClean="0"/>
              <a:t>Next Steps Section</a:t>
            </a:r>
          </a:p>
          <a:p>
            <a:pPr lvl="1"/>
            <a:r>
              <a:rPr lang="en-US" dirty="0" smtClean="0"/>
              <a:t>Provides a section on the top of each page that could provide Instructions, Reminders &amp; Next Steps at that particular status of the Activity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Custom Message Prompts</a:t>
            </a:r>
          </a:p>
          <a:p>
            <a:pPr lvl="1"/>
            <a:r>
              <a:rPr lang="en-US" dirty="0" smtClean="0"/>
              <a:t>Ex: By moving to Archived, you confirm that you have completed all actions on this Activity</a:t>
            </a:r>
          </a:p>
          <a:p>
            <a:pPr lvl="1"/>
            <a:r>
              <a:rPr lang="en-US" dirty="0" smtClean="0"/>
              <a:t>Ex: Are you sure you want to Cancel this Activity?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13" y="2797457"/>
            <a:ext cx="8008374" cy="150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62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31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eeva">
      <a:dk1>
        <a:srgbClr val="595959"/>
      </a:dk1>
      <a:lt1>
        <a:srgbClr val="FFFFFF"/>
      </a:lt1>
      <a:dk2>
        <a:srgbClr val="595959"/>
      </a:dk2>
      <a:lt2>
        <a:srgbClr val="FFFFFF"/>
      </a:lt2>
      <a:accent1>
        <a:srgbClr val="F89728"/>
      </a:accent1>
      <a:accent2>
        <a:srgbClr val="807F83"/>
      </a:accent2>
      <a:accent3>
        <a:srgbClr val="5A7E96"/>
      </a:accent3>
      <a:accent4>
        <a:srgbClr val="AACFE2"/>
      </a:accent4>
      <a:accent5>
        <a:srgbClr val="FFD451"/>
      </a:accent5>
      <a:accent6>
        <a:srgbClr val="B0B0B0"/>
      </a:accent6>
      <a:hlink>
        <a:srgbClr val="F89728"/>
      </a:hlink>
      <a:folHlink>
        <a:srgbClr val="5A7E96"/>
      </a:folHlink>
    </a:clrScheme>
    <a:fontScheme name="all ari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eva corporate powerpoint template_core base template_20150820" id="{46AA0F68-C1D6-4714-A34A-DC55553BEE44}" vid="{939FD517-5D28-4DD8-BBE7-7AD3FEFBBA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Veeva corporate powerpoint template_core base template_20150820</Template>
  <TotalTime>10614</TotalTime>
  <Words>502</Words>
  <Application>Microsoft Macintosh PowerPoint</Application>
  <PresentationFormat>On-screen Show (4:3)</PresentationFormat>
  <Paragraphs>96</Paragraphs>
  <Slides>9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ＭＳ Ｐゴシック</vt:lpstr>
      <vt:lpstr>Wingdings</vt:lpstr>
      <vt:lpstr>Arial</vt:lpstr>
      <vt:lpstr>Office Theme</vt:lpstr>
      <vt:lpstr>Interact (BMS) Veeva Events Management</vt:lpstr>
      <vt:lpstr>Veeva EM – Product Overview</vt:lpstr>
      <vt:lpstr>BMS Simplified Overall EM Process</vt:lpstr>
      <vt:lpstr>BMS Global Integrations</vt:lpstr>
      <vt:lpstr>BMS Events Stages – No Approval</vt:lpstr>
      <vt:lpstr>BMS Events Stages – With Approval</vt:lpstr>
      <vt:lpstr>SYSTEM DEMO</vt:lpstr>
      <vt:lpstr>Spring 2017 Product Enhancements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Niina Rodrigues</dc:creator>
  <cp:lastModifiedBy>Murugesh Naidu</cp:lastModifiedBy>
  <cp:revision>298</cp:revision>
  <cp:lastPrinted>2016-01-05T18:03:07Z</cp:lastPrinted>
  <dcterms:created xsi:type="dcterms:W3CDTF">2015-09-17T19:40:26Z</dcterms:created>
  <dcterms:modified xsi:type="dcterms:W3CDTF">2017-04-04T14:55:33Z</dcterms:modified>
</cp:coreProperties>
</file>