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8" r:id="rId3"/>
    <p:sldId id="275" r:id="rId4"/>
    <p:sldId id="276" r:id="rId5"/>
    <p:sldId id="278" r:id="rId6"/>
    <p:sldId id="277" r:id="rId7"/>
    <p:sldId id="279" r:id="rId8"/>
    <p:sldId id="280" r:id="rId9"/>
    <p:sldId id="281" r:id="rId10"/>
    <p:sldId id="282" r:id="rId11"/>
    <p:sldId id="284" r:id="rId12"/>
    <p:sldId id="285" r:id="rId13"/>
    <p:sldId id="28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BB34C"/>
    <a:srgbClr val="9AF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8" autoAdjust="0"/>
    <p:restoredTop sz="88398" autoAdjust="0"/>
  </p:normalViewPr>
  <p:slideViewPr>
    <p:cSldViewPr>
      <p:cViewPr>
        <p:scale>
          <a:sx n="140" d="100"/>
          <a:sy n="140" d="100"/>
        </p:scale>
        <p:origin x="944" y="144"/>
      </p:cViewPr>
      <p:guideLst>
        <p:guide orient="horz" pos="2160"/>
        <p:guide pos="2880"/>
      </p:guideLst>
    </p:cSldViewPr>
  </p:slideViewPr>
  <p:notesTextViewPr>
    <p:cViewPr>
      <p:scale>
        <a:sx n="240" d="100"/>
        <a:sy n="24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46EF72-C1AD-5144-ACE3-69E8FD99CF52}" type="datetimeFigureOut">
              <a:rPr lang="en-US" smtClean="0"/>
              <a:t>6/14/17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A60C78-EFAE-6F46-B288-5254AF34FD85}" type="slidenum">
              <a:rPr lang="en-US" smtClean="0"/>
              <a:t>‹#›</a:t>
            </a:fld>
            <a:endParaRPr lang="en-US"/>
          </a:p>
        </p:txBody>
      </p:sp>
    </p:spTree>
    <p:extLst>
      <p:ext uri="{BB962C8B-B14F-4D97-AF65-F5344CB8AC3E}">
        <p14:creationId xmlns:p14="http://schemas.microsoft.com/office/powerpoint/2010/main" val="42837233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A60C78-EFAE-6F46-B288-5254AF34FD85}" type="slidenum">
              <a:rPr lang="en-US" smtClean="0"/>
              <a:t>3</a:t>
            </a:fld>
            <a:endParaRPr lang="en-US"/>
          </a:p>
        </p:txBody>
      </p:sp>
    </p:spTree>
    <p:extLst>
      <p:ext uri="{BB962C8B-B14F-4D97-AF65-F5344CB8AC3E}">
        <p14:creationId xmlns:p14="http://schemas.microsoft.com/office/powerpoint/2010/main" val="1724269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A60C78-EFAE-6F46-B288-5254AF34FD85}" type="slidenum">
              <a:rPr lang="en-US" smtClean="0"/>
              <a:t>6</a:t>
            </a:fld>
            <a:endParaRPr lang="en-US"/>
          </a:p>
        </p:txBody>
      </p:sp>
    </p:spTree>
    <p:extLst>
      <p:ext uri="{BB962C8B-B14F-4D97-AF65-F5344CB8AC3E}">
        <p14:creationId xmlns:p14="http://schemas.microsoft.com/office/powerpoint/2010/main" val="2056235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3" Type="http://schemas.openxmlformats.org/officeDocument/2006/relationships/package" Target="../embeddings/Microsoft_Word_Document2.docx"/><Relationship Id="rId4"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package" Target="../embeddings/Microsoft_Word_Document3.docx"/><Relationship Id="rId4"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Open/Clos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4"/>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536825" y="2970213"/>
            <a:ext cx="4038600" cy="930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211851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Orange Background - Title only">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Footer Placeholder 4"/>
          <p:cNvSpPr txBox="1">
            <a:spLocks/>
          </p:cNvSpPr>
          <p:nvPr/>
        </p:nvSpPr>
        <p:spPr>
          <a:xfrm>
            <a:off x="1058863" y="6472238"/>
            <a:ext cx="2971800" cy="365125"/>
          </a:xfrm>
          <a:prstGeom prst="rect">
            <a:avLst/>
          </a:prstGeom>
        </p:spPr>
        <p:txBody>
          <a:bodyPr lIns="0" tIns="0" rIns="0" bIns="0" anchor="ctr"/>
          <a:lstStyle>
            <a:defPPr>
              <a:defRPr lang="en-US"/>
            </a:defPPr>
            <a:lvl1pPr marL="0" algn="r" defTabSz="914400" rtl="0" eaLnBrk="1" latinLnBrk="0" hangingPunct="1">
              <a:defRPr sz="800" b="1" kern="1200" baseline="0">
                <a:solidFill>
                  <a:schemeClr val="tx1">
                    <a:lumMod val="65000"/>
                    <a:lumOff val="3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00" b="0" kern="600" dirty="0" smtClean="0">
                <a:solidFill>
                  <a:schemeClr val="bg1"/>
                </a:solidFill>
              </a:rPr>
              <a:t>®2014 Veeva Systems –</a:t>
            </a:r>
            <a:r>
              <a:rPr lang="en-US" sz="700" b="0" kern="600" baseline="0" dirty="0" smtClean="0">
                <a:solidFill>
                  <a:schemeClr val="bg1"/>
                </a:solidFill>
              </a:rPr>
              <a:t> Company Confidential</a:t>
            </a:r>
            <a:r>
              <a:rPr lang="en-US" sz="700" b="0" kern="600" dirty="0" smtClean="0">
                <a:solidFill>
                  <a:schemeClr val="bg1"/>
                </a:solidFill>
              </a:rPr>
              <a:t> </a:t>
            </a:r>
            <a:endParaRPr lang="en-US" sz="700" b="0" kern="600" dirty="0">
              <a:solidFill>
                <a:schemeClr val="bg1"/>
              </a:solidFill>
            </a:endParaRPr>
          </a:p>
        </p:txBody>
      </p:sp>
      <p:sp>
        <p:nvSpPr>
          <p:cNvPr id="4" name="TextBox 3"/>
          <p:cNvSpPr txBox="1">
            <a:spLocks noChangeArrowheads="1"/>
          </p:cNvSpPr>
          <p:nvPr/>
        </p:nvSpPr>
        <p:spPr bwMode="auto">
          <a:xfrm>
            <a:off x="5976938" y="6553200"/>
            <a:ext cx="2709862"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6858000" algn="r"/>
              </a:tabLst>
              <a:defRPr>
                <a:solidFill>
                  <a:schemeClr val="tx1"/>
                </a:solidFill>
                <a:latin typeface="Arial" charset="0"/>
                <a:ea typeface="ＭＳ Ｐゴシック" charset="0"/>
                <a:cs typeface="ＭＳ Ｐゴシック" charset="0"/>
              </a:defRPr>
            </a:lvl1pPr>
            <a:lvl2pPr marL="742950" indent="-285750">
              <a:tabLst>
                <a:tab pos="6858000" algn="r"/>
              </a:tabLst>
              <a:defRPr>
                <a:solidFill>
                  <a:schemeClr val="tx1"/>
                </a:solidFill>
                <a:latin typeface="Arial" charset="0"/>
                <a:ea typeface="ＭＳ Ｐゴシック" charset="0"/>
              </a:defRPr>
            </a:lvl2pPr>
            <a:lvl3pPr marL="1143000" indent="-228600">
              <a:tabLst>
                <a:tab pos="6858000" algn="r"/>
              </a:tabLst>
              <a:defRPr>
                <a:solidFill>
                  <a:schemeClr val="tx1"/>
                </a:solidFill>
                <a:latin typeface="Arial" charset="0"/>
                <a:ea typeface="ＭＳ Ｐゴシック" charset="0"/>
              </a:defRPr>
            </a:lvl3pPr>
            <a:lvl4pPr marL="1600200" indent="-228600">
              <a:tabLst>
                <a:tab pos="6858000" algn="r"/>
              </a:tabLst>
              <a:defRPr>
                <a:solidFill>
                  <a:schemeClr val="tx1"/>
                </a:solidFill>
                <a:latin typeface="Arial" charset="0"/>
                <a:ea typeface="ＭＳ Ｐゴシック" charset="0"/>
              </a:defRPr>
            </a:lvl4pPr>
            <a:lvl5pPr marL="2057400" indent="-228600">
              <a:tabLst>
                <a:tab pos="6858000" algn="r"/>
              </a:tabLst>
              <a:defRPr>
                <a:solidFill>
                  <a:schemeClr val="tx1"/>
                </a:solidFill>
                <a:latin typeface="Arial" charset="0"/>
                <a:ea typeface="ＭＳ Ｐゴシック" charset="0"/>
              </a:defRPr>
            </a:lvl5pPr>
            <a:lvl6pPr marL="2514600" indent="-228600" fontAlgn="base">
              <a:spcBef>
                <a:spcPct val="0"/>
              </a:spcBef>
              <a:spcAft>
                <a:spcPct val="0"/>
              </a:spcAft>
              <a:tabLst>
                <a:tab pos="6858000" algn="r"/>
              </a:tabLst>
              <a:defRPr>
                <a:solidFill>
                  <a:schemeClr val="tx1"/>
                </a:solidFill>
                <a:latin typeface="Arial" charset="0"/>
                <a:ea typeface="ＭＳ Ｐゴシック" charset="0"/>
              </a:defRPr>
            </a:lvl6pPr>
            <a:lvl7pPr marL="2971800" indent="-228600" fontAlgn="base">
              <a:spcBef>
                <a:spcPct val="0"/>
              </a:spcBef>
              <a:spcAft>
                <a:spcPct val="0"/>
              </a:spcAft>
              <a:tabLst>
                <a:tab pos="6858000" algn="r"/>
              </a:tabLst>
              <a:defRPr>
                <a:solidFill>
                  <a:schemeClr val="tx1"/>
                </a:solidFill>
                <a:latin typeface="Arial" charset="0"/>
                <a:ea typeface="ＭＳ Ｐゴシック" charset="0"/>
              </a:defRPr>
            </a:lvl7pPr>
            <a:lvl8pPr marL="3429000" indent="-228600" fontAlgn="base">
              <a:spcBef>
                <a:spcPct val="0"/>
              </a:spcBef>
              <a:spcAft>
                <a:spcPct val="0"/>
              </a:spcAft>
              <a:tabLst>
                <a:tab pos="6858000" algn="r"/>
              </a:tabLst>
              <a:defRPr>
                <a:solidFill>
                  <a:schemeClr val="tx1"/>
                </a:solidFill>
                <a:latin typeface="Arial" charset="0"/>
                <a:ea typeface="ＭＳ Ｐゴシック" charset="0"/>
              </a:defRPr>
            </a:lvl8pPr>
            <a:lvl9pPr marL="3886200" indent="-228600" fontAlgn="base">
              <a:spcBef>
                <a:spcPct val="0"/>
              </a:spcBef>
              <a:spcAft>
                <a:spcPct val="0"/>
              </a:spcAft>
              <a:tabLst>
                <a:tab pos="6858000" algn="r"/>
              </a:tabLst>
              <a:defRPr>
                <a:solidFill>
                  <a:schemeClr val="tx1"/>
                </a:solidFill>
                <a:latin typeface="Arial" charset="0"/>
                <a:ea typeface="ＭＳ Ｐゴシック" charset="0"/>
              </a:defRPr>
            </a:lvl9pPr>
          </a:lstStyle>
          <a:p>
            <a:pPr algn="r">
              <a:defRPr/>
            </a:pPr>
            <a:r>
              <a:rPr lang="en-US" sz="700" b="1" kern="600" dirty="0" smtClean="0">
                <a:solidFill>
                  <a:schemeClr val="bg1"/>
                </a:solidFill>
                <a:ea typeface="Arial"/>
                <a:cs typeface="Arial"/>
              </a:rPr>
              <a:t>veeva.com   </a:t>
            </a:r>
            <a:r>
              <a:rPr lang="en-US" sz="700" kern="600" dirty="0" smtClean="0">
                <a:solidFill>
                  <a:schemeClr val="bg1"/>
                </a:solidFill>
                <a:ea typeface="Arial"/>
                <a:cs typeface="Arial"/>
              </a:rPr>
              <a:t>|   </a:t>
            </a:r>
            <a:fld id="{5EF8FF89-4861-7041-A81A-2DAF78BD042A}" type="slidenum">
              <a:rPr lang="en-US" sz="700" kern="600" smtClean="0">
                <a:solidFill>
                  <a:schemeClr val="bg1"/>
                </a:solidFill>
                <a:ea typeface="Arial"/>
                <a:cs typeface="Arial"/>
              </a:rPr>
              <a:pPr algn="r">
                <a:defRPr/>
              </a:pPr>
              <a:t>‹#›</a:t>
            </a:fld>
            <a:r>
              <a:rPr lang="en-US" sz="700" b="1" kern="600" dirty="0" smtClean="0">
                <a:solidFill>
                  <a:schemeClr val="bg1"/>
                </a:solidFill>
                <a:ea typeface="Arial"/>
                <a:cs typeface="Arial"/>
              </a:rPr>
              <a:t>   </a:t>
            </a:r>
          </a:p>
          <a:p>
            <a:pPr>
              <a:defRPr/>
            </a:pPr>
            <a:endParaRPr lang="en-US" sz="700" kern="600" dirty="0" smtClean="0">
              <a:solidFill>
                <a:schemeClr val="bg1"/>
              </a:solidFill>
              <a:ea typeface="Arial"/>
              <a:cs typeface="Arial"/>
            </a:endParaRPr>
          </a:p>
        </p:txBody>
      </p:sp>
      <p:sp>
        <p:nvSpPr>
          <p:cNvPr id="6" name="Title 1"/>
          <p:cNvSpPr>
            <a:spLocks noGrp="1"/>
          </p:cNvSpPr>
          <p:nvPr>
            <p:ph type="title"/>
          </p:nvPr>
        </p:nvSpPr>
        <p:spPr>
          <a:xfrm>
            <a:off x="457200" y="228600"/>
            <a:ext cx="8229600" cy="914400"/>
          </a:xfrm>
        </p:spPr>
        <p:txBody>
          <a:bodyPr/>
          <a:lstStyle>
            <a:lvl1pPr>
              <a:defRPr>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39768126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Break">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3">
            <a:alphaModFix amt="19000"/>
            <a:extLst>
              <a:ext uri="{28A0092B-C50C-407E-A947-70E740481C1C}">
                <a14:useLocalDpi xmlns:a14="http://schemas.microsoft.com/office/drawing/2010/main"/>
              </a:ext>
            </a:extLst>
          </a:blip>
          <a:srcRect/>
          <a:stretch>
            <a:fillRect/>
          </a:stretch>
        </p:blipFill>
        <p:spPr bwMode="auto">
          <a:xfrm>
            <a:off x="2455863" y="1397000"/>
            <a:ext cx="8704262" cy="6858000"/>
          </a:xfrm>
          <a:prstGeom prst="rect">
            <a:avLst/>
          </a:prstGeom>
          <a:noFill/>
          <a:ln>
            <a:noFill/>
          </a:ln>
          <a:extLst>
            <a:ext uri="{909E8E84-426E-40dd-AFC4-6F175D3DCCD1}">
              <a14:hiddenFill xmlns="" xmlns:a14="http://schemas.microsoft.com/office/drawing/2010/main">
                <a:solidFill>
                  <a:srgbClr val="FFFFFF">
                    <a:alpha val="18823"/>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600200"/>
            <a:ext cx="6172200" cy="1828800"/>
          </a:xfrm>
          <a:noFill/>
        </p:spPr>
        <p:txBody>
          <a:bodyPr lIns="0" tIns="0" rIns="0" bIns="0"/>
          <a:lstStyle>
            <a:lvl1pPr algn="l">
              <a:defRPr sz="4000" b="1" cap="none"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3429000"/>
            <a:ext cx="4104946" cy="2743200"/>
          </a:xfrm>
          <a:prstGeom prst="rect">
            <a:avLst/>
          </a:prstGeom>
        </p:spPr>
        <p:txBody>
          <a:bodyPr lIns="0" tIns="0" rIns="0" bIns="0">
            <a:normAutofit/>
          </a:bodyPr>
          <a:lstStyle>
            <a:lvl1pPr marL="0" indent="0">
              <a:lnSpc>
                <a:spcPct val="100000"/>
              </a:lnSpc>
              <a:spcBef>
                <a:spcPts val="1200"/>
              </a:spcBef>
              <a:spcAft>
                <a:spcPts val="0"/>
              </a:spcAft>
              <a:buNone/>
              <a:defRPr sz="1800" b="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4085929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hite/Orange clouds">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457200" y="381000"/>
            <a:ext cx="8229600" cy="4191000"/>
          </a:xfrm>
        </p:spPr>
        <p:txBody>
          <a:bodyPr anchor="t"/>
          <a:lstStyle>
            <a:lvl1pPr>
              <a:defRPr b="1">
                <a:solidFill>
                  <a:srgbClr val="F89728"/>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220100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White/Orange clouds_with Contet">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457200" y="228600"/>
            <a:ext cx="8229600" cy="914400"/>
          </a:xfrm>
        </p:spPr>
        <p:txBody>
          <a:bodyPr/>
          <a:lstStyle/>
          <a:p>
            <a:r>
              <a:rPr lang="en-US" smtClean="0"/>
              <a:t>Click to edit Master title style</a:t>
            </a:r>
            <a:endParaRPr lang="en-US" dirty="0"/>
          </a:p>
        </p:txBody>
      </p:sp>
      <p:sp>
        <p:nvSpPr>
          <p:cNvPr id="4" name="Content Placeholder 9"/>
          <p:cNvSpPr>
            <a:spLocks noGrp="1"/>
          </p:cNvSpPr>
          <p:nvPr>
            <p:ph sz="quarter" idx="10"/>
          </p:nvPr>
        </p:nvSpPr>
        <p:spPr>
          <a:xfrm>
            <a:off x="457200" y="1298448"/>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1221383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 orange footer">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p:nvGraphicFramePr>
        <p:xfrm>
          <a:off x="1143000" y="3346450"/>
          <a:ext cx="6858000" cy="165100"/>
        </p:xfrm>
        <a:graphic>
          <a:graphicData uri="http://schemas.openxmlformats.org/presentationml/2006/ole">
            <mc:AlternateContent xmlns:mc="http://schemas.openxmlformats.org/markup-compatibility/2006">
              <mc:Choice xmlns:v="urn:schemas-microsoft-com:vml" Requires="v">
                <p:oleObj spid="_x0000_s5496" name="Document" r:id="rId3" imgW="6858000" imgH="165100" progId="Word.Document.12">
                  <p:embed/>
                </p:oleObj>
              </mc:Choice>
              <mc:Fallback>
                <p:oleObj name="Document" r:id="rId3" imgW="6858000" imgH="1651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346450"/>
                        <a:ext cx="6858000" cy="16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9"/>
          <p:cNvSpPr>
            <a:spLocks noGrp="1"/>
          </p:cNvSpPr>
          <p:nvPr>
            <p:ph sz="quarter" idx="10"/>
          </p:nvPr>
        </p:nvSpPr>
        <p:spPr>
          <a:xfrm>
            <a:off x="457200" y="1298448"/>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1834615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Subhead - orange footer">
    <p:spTree>
      <p:nvGrpSpPr>
        <p:cNvPr id="1" name=""/>
        <p:cNvGrpSpPr/>
        <p:nvPr/>
      </p:nvGrpSpPr>
      <p:grpSpPr>
        <a:xfrm>
          <a:off x="0" y="0"/>
          <a:ext cx="0" cy="0"/>
          <a:chOff x="0" y="0"/>
          <a:chExt cx="0" cy="0"/>
        </a:xfrm>
      </p:grpSpPr>
      <p:sp>
        <p:nvSpPr>
          <p:cNvPr id="3" name="Title 1"/>
          <p:cNvSpPr>
            <a:spLocks noGrp="1"/>
          </p:cNvSpPr>
          <p:nvPr>
            <p:ph type="title"/>
          </p:nvPr>
        </p:nvSpPr>
        <p:spPr>
          <a:xfrm>
            <a:off x="457200" y="379320"/>
            <a:ext cx="8229600" cy="609600"/>
          </a:xfrm>
        </p:spPr>
        <p:txBody>
          <a:bodyPr/>
          <a:lstStyle/>
          <a:p>
            <a:r>
              <a:rPr lang="en-US" smtClean="0"/>
              <a:t>Click to edit Master title style</a:t>
            </a:r>
            <a:endParaRPr lang="en-US" dirty="0"/>
          </a:p>
        </p:txBody>
      </p:sp>
      <p:sp>
        <p:nvSpPr>
          <p:cNvPr id="11" name="Text Placeholder 9"/>
          <p:cNvSpPr>
            <a:spLocks noGrp="1"/>
          </p:cNvSpPr>
          <p:nvPr>
            <p:ph type="body" sz="quarter" idx="14"/>
          </p:nvPr>
        </p:nvSpPr>
        <p:spPr>
          <a:xfrm>
            <a:off x="457200" y="975696"/>
            <a:ext cx="8229600" cy="381000"/>
          </a:xfrm>
          <a:prstGeom prst="rect">
            <a:avLst/>
          </a:prstGeom>
        </p:spPr>
        <p:txBody>
          <a:bodyPr/>
          <a:lstStyle>
            <a:lvl1pPr marL="0" indent="0">
              <a:buFontTx/>
              <a:buNone/>
              <a:defRPr sz="2000" b="0">
                <a:solidFill>
                  <a:srgbClr val="595959"/>
                </a:solidFill>
              </a:defRPr>
            </a:lvl1pPr>
            <a:lvl2pPr marL="0" indent="0">
              <a:buFontTx/>
              <a:buNone/>
              <a:defRPr sz="1600"/>
            </a:lvl2pPr>
            <a:lvl3pPr marL="0" indent="0">
              <a:buFontTx/>
              <a:buNone/>
              <a:defRPr sz="1600"/>
            </a:lvl3pPr>
            <a:lvl4pPr marL="292608" indent="0">
              <a:buFontTx/>
              <a:buNone/>
              <a:defRPr sz="1600"/>
            </a:lvl4pPr>
            <a:lvl5pPr marL="0" indent="0">
              <a:buFontTx/>
              <a:buNone/>
              <a:defRPr sz="1600"/>
            </a:lvl5pPr>
          </a:lstStyle>
          <a:p>
            <a:pPr lvl="0"/>
            <a:r>
              <a:rPr lang="en-US" smtClean="0"/>
              <a:t>Click to edit Master text styles</a:t>
            </a:r>
          </a:p>
        </p:txBody>
      </p:sp>
      <p:sp>
        <p:nvSpPr>
          <p:cNvPr id="13" name="Content Placeholder 9"/>
          <p:cNvSpPr>
            <a:spLocks noGrp="1"/>
          </p:cNvSpPr>
          <p:nvPr>
            <p:ph sz="quarter" idx="10"/>
          </p:nvPr>
        </p:nvSpPr>
        <p:spPr>
          <a:xfrm>
            <a:off x="457200" y="1524000"/>
            <a:ext cx="8229600" cy="4803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0498767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with orange footer">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p:nvGraphicFramePr>
        <p:xfrm>
          <a:off x="1143000" y="3346450"/>
          <a:ext cx="6858000" cy="165100"/>
        </p:xfrm>
        <a:graphic>
          <a:graphicData uri="http://schemas.openxmlformats.org/presentationml/2006/ole">
            <mc:AlternateContent xmlns:mc="http://schemas.openxmlformats.org/markup-compatibility/2006">
              <mc:Choice xmlns:v="urn:schemas-microsoft-com:vml" Requires="v">
                <p:oleObj spid="_x0000_s6520" name="Document" r:id="rId3" imgW="6858000" imgH="165100" progId="Word.Document.12">
                  <p:embed/>
                </p:oleObj>
              </mc:Choice>
              <mc:Fallback>
                <p:oleObj name="Document" r:id="rId3" imgW="6858000" imgH="1651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346450"/>
                        <a:ext cx="6858000" cy="16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419597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white footer">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dirty="0"/>
          </a:p>
        </p:txBody>
      </p:sp>
      <p:sp>
        <p:nvSpPr>
          <p:cNvPr id="10" name="Content Placeholder 9"/>
          <p:cNvSpPr>
            <a:spLocks noGrp="1"/>
          </p:cNvSpPr>
          <p:nvPr>
            <p:ph sz="quarter" idx="10"/>
          </p:nvPr>
        </p:nvSpPr>
        <p:spPr>
          <a:xfrm>
            <a:off x="457200" y="1298448"/>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484788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Subhead - white footer">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379320"/>
            <a:ext cx="8229600" cy="609600"/>
          </a:xfrm>
        </p:spPr>
        <p:txBody>
          <a:body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975696"/>
            <a:ext cx="8229600" cy="381000"/>
          </a:xfrm>
          <a:prstGeom prst="rect">
            <a:avLst/>
          </a:prstGeom>
        </p:spPr>
        <p:txBody>
          <a:bodyPr/>
          <a:lstStyle>
            <a:lvl1pPr marL="0" indent="0">
              <a:buFontTx/>
              <a:buNone/>
              <a:defRPr sz="2000" b="0">
                <a:solidFill>
                  <a:srgbClr val="595959"/>
                </a:solidFill>
              </a:defRPr>
            </a:lvl1pPr>
            <a:lvl2pPr marL="0" indent="0">
              <a:buFontTx/>
              <a:buNone/>
              <a:defRPr sz="1600"/>
            </a:lvl2pPr>
            <a:lvl3pPr marL="0" indent="0">
              <a:buFontTx/>
              <a:buNone/>
              <a:defRPr sz="1600"/>
            </a:lvl3pPr>
            <a:lvl4pPr marL="292608" indent="0">
              <a:buFontTx/>
              <a:buNone/>
              <a:defRPr sz="1600"/>
            </a:lvl4pPr>
            <a:lvl5pPr marL="0" indent="0">
              <a:buFontTx/>
              <a:buNone/>
              <a:defRPr sz="1600"/>
            </a:lvl5pPr>
          </a:lstStyle>
          <a:p>
            <a:pPr lvl="0"/>
            <a:r>
              <a:rPr lang="en-US" smtClean="0"/>
              <a:t>Click to edit Master text styles</a:t>
            </a:r>
          </a:p>
        </p:txBody>
      </p:sp>
      <p:sp>
        <p:nvSpPr>
          <p:cNvPr id="14" name="Content Placeholder 9"/>
          <p:cNvSpPr>
            <a:spLocks noGrp="1"/>
          </p:cNvSpPr>
          <p:nvPr>
            <p:ph sz="quarter" idx="10"/>
          </p:nvPr>
        </p:nvSpPr>
        <p:spPr>
          <a:xfrm>
            <a:off x="457200" y="1527048"/>
            <a:ext cx="8229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60440318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with white footer">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6741083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a:off x="3257550"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pic>
        <p:nvPicPr>
          <p:cNvPr id="3" name="Picture 5" descr="Veeva_V_1c_w.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1924050" y="3036888"/>
            <a:ext cx="842963" cy="852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6"/>
          <p:cNvSpPr txBox="1">
            <a:spLocks noChangeArrowheads="1"/>
          </p:cNvSpPr>
          <p:nvPr/>
        </p:nvSpPr>
        <p:spPr bwMode="auto">
          <a:xfrm>
            <a:off x="3657600" y="2819400"/>
            <a:ext cx="3886200"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r>
              <a:rPr lang="en-US" sz="6600" dirty="0" smtClean="0">
                <a:solidFill>
                  <a:schemeClr val="bg1"/>
                </a:solidFill>
                <a:ea typeface="Arial"/>
                <a:cs typeface="Arial"/>
              </a:rPr>
              <a:t>Welcome </a:t>
            </a:r>
          </a:p>
        </p:txBody>
      </p:sp>
    </p:spTree>
    <p:extLst>
      <p:ext uri="{BB962C8B-B14F-4D97-AF65-F5344CB8AC3E}">
        <p14:creationId xmlns:p14="http://schemas.microsoft.com/office/powerpoint/2010/main" val="75465074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wo Columns with Subhead - orange footer">
    <p:spTree>
      <p:nvGrpSpPr>
        <p:cNvPr id="1" name=""/>
        <p:cNvGrpSpPr/>
        <p:nvPr/>
      </p:nvGrpSpPr>
      <p:grpSpPr>
        <a:xfrm>
          <a:off x="0" y="0"/>
          <a:ext cx="0" cy="0"/>
          <a:chOff x="0" y="0"/>
          <a:chExt cx="0" cy="0"/>
        </a:xfrm>
      </p:grpSpPr>
      <p:sp>
        <p:nvSpPr>
          <p:cNvPr id="3" name="Title 1"/>
          <p:cNvSpPr>
            <a:spLocks noGrp="1"/>
          </p:cNvSpPr>
          <p:nvPr>
            <p:ph type="title"/>
          </p:nvPr>
        </p:nvSpPr>
        <p:spPr>
          <a:xfrm>
            <a:off x="457200" y="379320"/>
            <a:ext cx="8229600" cy="609600"/>
          </a:xfrm>
        </p:spPr>
        <p:txBody>
          <a:bodyPr/>
          <a:lstStyle/>
          <a:p>
            <a:r>
              <a:rPr lang="en-US" smtClean="0"/>
              <a:t>Click to edit Master title style</a:t>
            </a:r>
            <a:endParaRPr lang="en-US" dirty="0"/>
          </a:p>
        </p:txBody>
      </p:sp>
      <p:sp>
        <p:nvSpPr>
          <p:cNvPr id="11" name="Text Placeholder 9"/>
          <p:cNvSpPr>
            <a:spLocks noGrp="1"/>
          </p:cNvSpPr>
          <p:nvPr>
            <p:ph type="body" sz="quarter" idx="14"/>
          </p:nvPr>
        </p:nvSpPr>
        <p:spPr>
          <a:xfrm>
            <a:off x="457200" y="975696"/>
            <a:ext cx="8229600" cy="381000"/>
          </a:xfrm>
          <a:prstGeom prst="rect">
            <a:avLst/>
          </a:prstGeom>
        </p:spPr>
        <p:txBody>
          <a:bodyPr/>
          <a:lstStyle>
            <a:lvl1pPr marL="0" indent="0">
              <a:buFontTx/>
              <a:buNone/>
              <a:defRPr sz="2000" b="0">
                <a:solidFill>
                  <a:srgbClr val="595959"/>
                </a:solidFill>
              </a:defRPr>
            </a:lvl1pPr>
            <a:lvl2pPr marL="0" indent="0">
              <a:buFontTx/>
              <a:buNone/>
              <a:defRPr sz="1600"/>
            </a:lvl2pPr>
            <a:lvl3pPr marL="0" indent="0">
              <a:buFontTx/>
              <a:buNone/>
              <a:defRPr sz="1600"/>
            </a:lvl3pPr>
            <a:lvl4pPr marL="292608" indent="0">
              <a:buFontTx/>
              <a:buNone/>
              <a:defRPr sz="1600"/>
            </a:lvl4pPr>
            <a:lvl5pPr marL="0" indent="0">
              <a:buFontTx/>
              <a:buNone/>
              <a:defRPr sz="1600"/>
            </a:lvl5pPr>
          </a:lstStyle>
          <a:p>
            <a:pPr lvl="0"/>
            <a:r>
              <a:rPr lang="en-US" smtClean="0"/>
              <a:t>Click to edit Master text styles</a:t>
            </a:r>
          </a:p>
        </p:txBody>
      </p:sp>
      <p:sp>
        <p:nvSpPr>
          <p:cNvPr id="6" name="Content Placeholder 9"/>
          <p:cNvSpPr>
            <a:spLocks noGrp="1"/>
          </p:cNvSpPr>
          <p:nvPr>
            <p:ph sz="quarter" idx="10"/>
          </p:nvPr>
        </p:nvSpPr>
        <p:spPr>
          <a:xfrm>
            <a:off x="457200" y="1527048"/>
            <a:ext cx="38862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4"/>
          <p:cNvSpPr>
            <a:spLocks noGrp="1"/>
          </p:cNvSpPr>
          <p:nvPr>
            <p:ph sz="quarter" idx="11"/>
          </p:nvPr>
        </p:nvSpPr>
        <p:spPr>
          <a:xfrm>
            <a:off x="4800600" y="1527048"/>
            <a:ext cx="38862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86356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3BB1F8D-2FDD-4B09-A50E-89792A18235C}" type="datetimeFigureOut">
              <a:rPr lang="en-US" smtClean="0"/>
              <a:t>6/14/17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9A81754-A252-46DF-B552-940E406010ED}" type="slidenum">
              <a:rPr lang="en-US" smtClean="0"/>
              <a:t>‹#›</a:t>
            </a:fld>
            <a:endParaRPr lang="en-US"/>
          </a:p>
        </p:txBody>
      </p:sp>
    </p:spTree>
    <p:extLst>
      <p:ext uri="{BB962C8B-B14F-4D97-AF65-F5344CB8AC3E}">
        <p14:creationId xmlns:p14="http://schemas.microsoft.com/office/powerpoint/2010/main" val="369140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hank you">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a:off x="3008070"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pic>
        <p:nvPicPr>
          <p:cNvPr id="3" name="Picture 5" descr="Veeva_V_1c_w.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74570" y="3036888"/>
            <a:ext cx="842963" cy="852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6"/>
          <p:cNvSpPr txBox="1">
            <a:spLocks noChangeArrowheads="1"/>
          </p:cNvSpPr>
          <p:nvPr/>
        </p:nvSpPr>
        <p:spPr bwMode="auto">
          <a:xfrm>
            <a:off x="3408120" y="2819400"/>
            <a:ext cx="4495800"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r>
              <a:rPr lang="en-US" sz="6600" dirty="0" smtClean="0">
                <a:solidFill>
                  <a:schemeClr val="bg1"/>
                </a:solidFill>
                <a:ea typeface="Arial"/>
                <a:cs typeface="Arial"/>
              </a:rPr>
              <a:t>Thank You</a:t>
            </a:r>
          </a:p>
        </p:txBody>
      </p:sp>
    </p:spTree>
    <p:extLst>
      <p:ext uri="{BB962C8B-B14F-4D97-AF65-F5344CB8AC3E}">
        <p14:creationId xmlns:p14="http://schemas.microsoft.com/office/powerpoint/2010/main" val="39749855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hank you w/ Nam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a:off x="3008070"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pic>
        <p:nvPicPr>
          <p:cNvPr id="3" name="Picture 5" descr="Veeva_V_1c_w.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74570" y="3036888"/>
            <a:ext cx="842963" cy="852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6"/>
          <p:cNvSpPr txBox="1">
            <a:spLocks noChangeArrowheads="1"/>
          </p:cNvSpPr>
          <p:nvPr/>
        </p:nvSpPr>
        <p:spPr bwMode="auto">
          <a:xfrm>
            <a:off x="3408120" y="2211600"/>
            <a:ext cx="4495800"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r>
              <a:rPr lang="en-US" sz="6600" dirty="0" smtClean="0">
                <a:solidFill>
                  <a:schemeClr val="bg1"/>
                </a:solidFill>
                <a:ea typeface="Arial"/>
                <a:cs typeface="Arial"/>
              </a:rPr>
              <a:t>Thank You</a:t>
            </a:r>
          </a:p>
        </p:txBody>
      </p:sp>
      <p:sp>
        <p:nvSpPr>
          <p:cNvPr id="5" name="Title 1"/>
          <p:cNvSpPr>
            <a:spLocks noGrp="1"/>
          </p:cNvSpPr>
          <p:nvPr>
            <p:ph type="ctrTitle" hasCustomPrompt="1"/>
          </p:nvPr>
        </p:nvSpPr>
        <p:spPr>
          <a:xfrm>
            <a:off x="3505200" y="3352800"/>
            <a:ext cx="4648200" cy="990600"/>
          </a:xfrm>
        </p:spPr>
        <p:txBody>
          <a:bodyPr lIns="0" tIns="0" rIns="0" bIns="0" anchor="t">
            <a:noAutofit/>
          </a:bodyPr>
          <a:lstStyle>
            <a:lvl1pPr>
              <a:lnSpc>
                <a:spcPct val="110000"/>
              </a:lnSpc>
              <a:defRPr sz="2000" baseline="0">
                <a:solidFill>
                  <a:schemeClr val="bg1"/>
                </a:solidFill>
              </a:defRPr>
            </a:lvl1pPr>
          </a:lstStyle>
          <a:p>
            <a:r>
              <a:rPr lang="en-US" dirty="0" smtClean="0"/>
              <a:t>First/Last Name </a:t>
            </a:r>
            <a:br>
              <a:rPr lang="en-US" dirty="0" smtClean="0"/>
            </a:br>
            <a:r>
              <a:rPr lang="en-US" dirty="0" smtClean="0"/>
              <a:t>Email: </a:t>
            </a:r>
            <a:r>
              <a:rPr lang="en-US" dirty="0" err="1" smtClean="0"/>
              <a:t>first.last@veeva.com</a:t>
            </a:r>
            <a:r>
              <a:rPr lang="en-US" dirty="0" smtClean="0"/>
              <a:t/>
            </a:r>
            <a:br>
              <a:rPr lang="en-US" dirty="0" smtClean="0"/>
            </a:br>
            <a:r>
              <a:rPr lang="en-US" dirty="0" smtClean="0"/>
              <a:t>Phone: 215.555.0188</a:t>
            </a:r>
            <a:endParaRPr lang="en-US" dirty="0"/>
          </a:p>
        </p:txBody>
      </p:sp>
    </p:spTree>
    <p:extLst>
      <p:ext uri="{BB962C8B-B14F-4D97-AF65-F5344CB8AC3E}">
        <p14:creationId xmlns:p14="http://schemas.microsoft.com/office/powerpoint/2010/main" val="2433046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ternate Thank you">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p:nvGraphicFramePr>
        <p:xfrm>
          <a:off x="1143000" y="3346450"/>
          <a:ext cx="6858000" cy="165100"/>
        </p:xfrm>
        <a:graphic>
          <a:graphicData uri="http://schemas.openxmlformats.org/presentationml/2006/ole">
            <mc:AlternateContent xmlns:mc="http://schemas.openxmlformats.org/markup-compatibility/2006">
              <mc:Choice xmlns:v="urn:schemas-microsoft-com:vml" Requires="v">
                <p:oleObj spid="_x0000_s4472" name="Document" r:id="rId3" imgW="6858000" imgH="165100" progId="Word.Document.12">
                  <p:embed/>
                </p:oleObj>
              </mc:Choice>
              <mc:Fallback>
                <p:oleObj name="Document" r:id="rId3" imgW="6858000" imgH="1651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346450"/>
                        <a:ext cx="6858000" cy="16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p:cNvCxnSpPr/>
          <p:nvPr/>
        </p:nvCxnSpPr>
        <p:spPr>
          <a:xfrm>
            <a:off x="2133600" y="3124200"/>
            <a:ext cx="525780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057400" y="3276600"/>
            <a:ext cx="5334000" cy="1295400"/>
          </a:xfrm>
        </p:spPr>
        <p:txBody>
          <a:bodyPr/>
          <a:lstStyle>
            <a:lvl1pPr marL="0" indent="0">
              <a:buNone/>
              <a:defRPr b="0">
                <a:solidFill>
                  <a:srgbClr val="5A7E96"/>
                </a:solidFill>
              </a:defRPr>
            </a:lvl1pPr>
          </a:lstStyle>
          <a:p>
            <a:r>
              <a:rPr lang="en-US" dirty="0" smtClean="0">
                <a:solidFill>
                  <a:schemeClr val="accent1"/>
                </a:solidFill>
              </a:rPr>
              <a:t>First/Last Name </a:t>
            </a:r>
            <a:br>
              <a:rPr lang="en-US" dirty="0" smtClean="0">
                <a:solidFill>
                  <a:schemeClr val="accent1"/>
                </a:solidFill>
              </a:rPr>
            </a:br>
            <a:r>
              <a:rPr lang="en-US" dirty="0" smtClean="0">
                <a:solidFill>
                  <a:schemeClr val="accent1"/>
                </a:solidFill>
              </a:rPr>
              <a:t>Email: </a:t>
            </a:r>
            <a:r>
              <a:rPr lang="en-US" dirty="0" err="1" smtClean="0">
                <a:solidFill>
                  <a:schemeClr val="accent1"/>
                </a:solidFill>
              </a:rPr>
              <a:t>first.last@veeva.com</a:t>
            </a:r>
            <a:r>
              <a:rPr lang="en-US" dirty="0" smtClean="0">
                <a:solidFill>
                  <a:schemeClr val="accent1"/>
                </a:solidFill>
              </a:rPr>
              <a:t/>
            </a:r>
            <a:br>
              <a:rPr lang="en-US" dirty="0" smtClean="0">
                <a:solidFill>
                  <a:schemeClr val="accent1"/>
                </a:solidFill>
              </a:rPr>
            </a:br>
            <a:r>
              <a:rPr lang="en-US" dirty="0" smtClean="0">
                <a:solidFill>
                  <a:schemeClr val="accent1"/>
                </a:solidFill>
              </a:rPr>
              <a:t>Phone: 215.555.0188</a:t>
            </a:r>
            <a:endParaRPr lang="en-US" dirty="0">
              <a:solidFill>
                <a:schemeClr val="accent1"/>
              </a:solidFill>
            </a:endParaRPr>
          </a:p>
        </p:txBody>
      </p:sp>
      <p:sp>
        <p:nvSpPr>
          <p:cNvPr id="11" name="Rectangle 10"/>
          <p:cNvSpPr/>
          <p:nvPr/>
        </p:nvSpPr>
        <p:spPr>
          <a:xfrm>
            <a:off x="2057400" y="2323725"/>
            <a:ext cx="2493216" cy="646331"/>
          </a:xfrm>
          <a:prstGeom prst="rect">
            <a:avLst/>
          </a:prstGeom>
        </p:spPr>
        <p:txBody>
          <a:bodyPr wrap="none">
            <a:spAutoFit/>
          </a:bodyPr>
          <a:lstStyle/>
          <a:p>
            <a:r>
              <a:rPr lang="en-US" sz="3600" b="1" dirty="0" smtClean="0">
                <a:solidFill>
                  <a:schemeClr val="accent1"/>
                </a:solidFill>
              </a:rPr>
              <a:t>Thank you</a:t>
            </a:r>
            <a:endParaRPr lang="en-US" sz="3600" dirty="0">
              <a:solidFill>
                <a:schemeClr val="accent1"/>
              </a:solidFill>
            </a:endParaRPr>
          </a:p>
        </p:txBody>
      </p:sp>
    </p:spTree>
    <p:extLst>
      <p:ext uri="{BB962C8B-B14F-4D97-AF65-F5344CB8AC3E}">
        <p14:creationId xmlns:p14="http://schemas.microsoft.com/office/powerpoint/2010/main" val="6884024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Questions">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a:off x="3008070"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pic>
        <p:nvPicPr>
          <p:cNvPr id="3" name="Picture 5" descr="Veeva_V_1c_w.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74570" y="3036888"/>
            <a:ext cx="842963" cy="852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6"/>
          <p:cNvSpPr txBox="1">
            <a:spLocks noChangeArrowheads="1"/>
          </p:cNvSpPr>
          <p:nvPr/>
        </p:nvSpPr>
        <p:spPr bwMode="auto">
          <a:xfrm>
            <a:off x="3408120" y="2819400"/>
            <a:ext cx="4495800"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r>
              <a:rPr lang="en-US" sz="6600" dirty="0" smtClean="0">
                <a:solidFill>
                  <a:schemeClr val="bg1"/>
                </a:solidFill>
                <a:ea typeface="Arial"/>
                <a:cs typeface="Arial"/>
              </a:rPr>
              <a:t>Questions</a:t>
            </a:r>
          </a:p>
        </p:txBody>
      </p:sp>
    </p:spTree>
    <p:extLst>
      <p:ext uri="{BB962C8B-B14F-4D97-AF65-F5344CB8AC3E}">
        <p14:creationId xmlns:p14="http://schemas.microsoft.com/office/powerpoint/2010/main" val="39253586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3" name="Picture 4"/>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476251" y="3124200"/>
            <a:ext cx="2571750" cy="592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 name="Straight Connector 3"/>
          <p:cNvCxnSpPr/>
          <p:nvPr/>
        </p:nvCxnSpPr>
        <p:spPr>
          <a:xfrm>
            <a:off x="3531936"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ctrTitle"/>
          </p:nvPr>
        </p:nvSpPr>
        <p:spPr>
          <a:xfrm>
            <a:off x="4038600" y="2792664"/>
            <a:ext cx="4648200" cy="1295400"/>
          </a:xfrm>
        </p:spPr>
        <p:txBody>
          <a:bodyPr lIns="0" tIns="0" rIns="0" bIns="0" anchor="ctr">
            <a:noAutofit/>
          </a:bodyPr>
          <a:lstStyle>
            <a:lvl1pPr>
              <a:defRPr sz="32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9620192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With Subhea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4"/>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476251" y="3124200"/>
            <a:ext cx="2571750" cy="592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 name="Straight Connector 3"/>
          <p:cNvCxnSpPr/>
          <p:nvPr/>
        </p:nvCxnSpPr>
        <p:spPr>
          <a:xfrm>
            <a:off x="3531936"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sp>
        <p:nvSpPr>
          <p:cNvPr id="5" name="TextBox 6"/>
          <p:cNvSpPr txBox="1">
            <a:spLocks noChangeArrowheads="1"/>
          </p:cNvSpPr>
          <p:nvPr/>
        </p:nvSpPr>
        <p:spPr bwMode="auto">
          <a:xfrm>
            <a:off x="582613" y="6594475"/>
            <a:ext cx="18573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endParaRPr lang="en-US" dirty="0" smtClean="0">
              <a:ea typeface="Arial"/>
              <a:cs typeface="Arial"/>
            </a:endParaRPr>
          </a:p>
        </p:txBody>
      </p:sp>
      <p:sp>
        <p:nvSpPr>
          <p:cNvPr id="12" name="Title 1"/>
          <p:cNvSpPr>
            <a:spLocks noGrp="1"/>
          </p:cNvSpPr>
          <p:nvPr>
            <p:ph type="ctrTitle"/>
          </p:nvPr>
        </p:nvSpPr>
        <p:spPr>
          <a:xfrm>
            <a:off x="4038600" y="2493216"/>
            <a:ext cx="4648200" cy="990600"/>
          </a:xfrm>
        </p:spPr>
        <p:txBody>
          <a:bodyPr lIns="0" tIns="0" rIns="0" bIns="0" anchor="b">
            <a:noAutofit/>
          </a:bodyPr>
          <a:lstStyle>
            <a:lvl1pPr>
              <a:defRPr sz="3200" baseline="0">
                <a:solidFill>
                  <a:schemeClr val="bg1"/>
                </a:solidFill>
              </a:defRPr>
            </a:lvl1pPr>
          </a:lstStyle>
          <a:p>
            <a:r>
              <a:rPr lang="en-US" smtClean="0"/>
              <a:t>Click to edit Master title style</a:t>
            </a:r>
            <a:endParaRPr lang="en-US" dirty="0"/>
          </a:p>
        </p:txBody>
      </p:sp>
      <p:sp>
        <p:nvSpPr>
          <p:cNvPr id="13" name="Text Placeholder 12"/>
          <p:cNvSpPr>
            <a:spLocks noGrp="1"/>
          </p:cNvSpPr>
          <p:nvPr>
            <p:ph type="body" sz="quarter" idx="10" hasCustomPrompt="1"/>
          </p:nvPr>
        </p:nvSpPr>
        <p:spPr>
          <a:xfrm>
            <a:off x="4055534" y="3506544"/>
            <a:ext cx="4648200" cy="707184"/>
          </a:xfrm>
        </p:spPr>
        <p:txBody>
          <a:bodyPr lIns="0" rIns="0" anchor="t"/>
          <a:lstStyle>
            <a:lvl1pPr marL="0" indent="0" algn="l">
              <a:spcBef>
                <a:spcPts val="0"/>
              </a:spcBef>
              <a:buNone/>
              <a:defRPr sz="1400" b="0">
                <a:solidFill>
                  <a:schemeClr val="bg1"/>
                </a:solidFill>
              </a:defRPr>
            </a:lvl1pPr>
          </a:lstStyle>
          <a:p>
            <a:pPr lvl="0"/>
            <a:r>
              <a:rPr lang="en-US" dirty="0" smtClean="0"/>
              <a:t>Subhead or date goes here – area must be filled</a:t>
            </a:r>
            <a:endParaRPr lang="en-US" dirty="0"/>
          </a:p>
        </p:txBody>
      </p:sp>
    </p:spTree>
    <p:extLst>
      <p:ext uri="{BB962C8B-B14F-4D97-AF65-F5344CB8AC3E}">
        <p14:creationId xmlns:p14="http://schemas.microsoft.com/office/powerpoint/2010/main" val="226960439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Quot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3">
            <a:alphaModFix amt="18000"/>
            <a:extLst>
              <a:ext uri="{28A0092B-C50C-407E-A947-70E740481C1C}">
                <a14:useLocalDpi xmlns:a14="http://schemas.microsoft.com/office/drawing/2010/main"/>
              </a:ext>
            </a:extLst>
          </a:blip>
          <a:srcRect/>
          <a:stretch>
            <a:fillRect/>
          </a:stretch>
        </p:blipFill>
        <p:spPr bwMode="auto">
          <a:xfrm>
            <a:off x="457200" y="685800"/>
            <a:ext cx="2133600" cy="1828800"/>
          </a:xfrm>
          <a:prstGeom prst="rect">
            <a:avLst/>
          </a:prstGeom>
          <a:noFill/>
          <a:ln>
            <a:noFill/>
          </a:ln>
          <a:extLst>
            <a:ext uri="{909E8E84-426E-40dd-AFC4-6F175D3DCCD1}">
              <a14:hiddenFill xmlns="" xmlns:a14="http://schemas.microsoft.com/office/drawing/2010/main">
                <a:solidFill>
                  <a:srgbClr val="FFFFFF">
                    <a:alpha val="18039"/>
                  </a:srgbClr>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5"/>
          <p:cNvPicPr>
            <a:picLocks noChangeAspect="1"/>
          </p:cNvPicPr>
          <p:nvPr/>
        </p:nvPicPr>
        <p:blipFill>
          <a:blip r:embed="rId3">
            <a:alphaModFix amt="18000"/>
            <a:extLst>
              <a:ext uri="{28A0092B-C50C-407E-A947-70E740481C1C}">
                <a14:useLocalDpi xmlns:a14="http://schemas.microsoft.com/office/drawing/2010/main"/>
              </a:ext>
            </a:extLst>
          </a:blip>
          <a:srcRect/>
          <a:stretch>
            <a:fillRect/>
          </a:stretch>
        </p:blipFill>
        <p:spPr bwMode="auto">
          <a:xfrm rot="10800000">
            <a:off x="6534150" y="4343400"/>
            <a:ext cx="2133600" cy="1828800"/>
          </a:xfrm>
          <a:prstGeom prst="rect">
            <a:avLst/>
          </a:prstGeom>
          <a:noFill/>
          <a:ln>
            <a:noFill/>
          </a:ln>
          <a:extLst>
            <a:ext uri="{909E8E84-426E-40dd-AFC4-6F175D3DCCD1}">
              <a14:hiddenFill xmlns="" xmlns:a14="http://schemas.microsoft.com/office/drawing/2010/main">
                <a:solidFill>
                  <a:srgbClr val="FFFFFF">
                    <a:alpha val="18039"/>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457200" y="1600200"/>
            <a:ext cx="8229600" cy="3657600"/>
          </a:xfrm>
        </p:spPr>
        <p:txBody>
          <a:bodyPr lIns="0" tIns="0" rIns="0" bIns="0">
            <a:normAutofit/>
          </a:bodyPr>
          <a:lstStyle>
            <a:lvl1pPr algn="ctr">
              <a:defRPr sz="4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sz="quarter" idx="10"/>
          </p:nvPr>
        </p:nvSpPr>
        <p:spPr>
          <a:xfrm>
            <a:off x="457200" y="5257800"/>
            <a:ext cx="5943600" cy="457200"/>
          </a:xfrm>
          <a:prstGeom prst="rect">
            <a:avLst/>
          </a:prstGeom>
        </p:spPr>
        <p:txBody>
          <a:bodyPr anchor="ctr"/>
          <a:lstStyle>
            <a:lvl1pPr marL="0" indent="0">
              <a:buNone/>
              <a:defRPr sz="1800" b="0" baseline="0">
                <a:solidFill>
                  <a:srgbClr val="FFFFFF"/>
                </a:solidFill>
              </a:defRPr>
            </a:lvl1pPr>
          </a:lstStyle>
          <a:p>
            <a:pPr lvl="0"/>
            <a:r>
              <a:rPr lang="en-US" smtClean="0"/>
              <a:t>Click to edit Master text styles</a:t>
            </a:r>
          </a:p>
        </p:txBody>
      </p:sp>
      <p:sp>
        <p:nvSpPr>
          <p:cNvPr id="8" name="Footer Placeholder 4"/>
          <p:cNvSpPr txBox="1">
            <a:spLocks/>
          </p:cNvSpPr>
          <p:nvPr/>
        </p:nvSpPr>
        <p:spPr>
          <a:xfrm>
            <a:off x="457200" y="6472238"/>
            <a:ext cx="2971800" cy="365125"/>
          </a:xfrm>
          <a:prstGeom prst="rect">
            <a:avLst/>
          </a:prstGeom>
        </p:spPr>
        <p:txBody>
          <a:bodyPr lIns="0" tIns="0" rIns="0" bIns="0" anchor="ctr"/>
          <a:lstStyle>
            <a:defPPr>
              <a:defRPr lang="en-US"/>
            </a:defPPr>
            <a:lvl1pPr marL="0" algn="r" defTabSz="914400" rtl="0" eaLnBrk="1" latinLnBrk="0" hangingPunct="1">
              <a:defRPr sz="800" b="1" kern="1200" baseline="0">
                <a:solidFill>
                  <a:schemeClr val="tx1">
                    <a:lumMod val="65000"/>
                    <a:lumOff val="3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00" b="0" kern="600" dirty="0" smtClean="0">
                <a:solidFill>
                  <a:schemeClr val="bg1"/>
                </a:solidFill>
              </a:rPr>
              <a:t>®2014 Veeva Systems –</a:t>
            </a:r>
            <a:r>
              <a:rPr lang="en-US" sz="700" b="0" kern="600" baseline="0" dirty="0" smtClean="0">
                <a:solidFill>
                  <a:schemeClr val="bg1"/>
                </a:solidFill>
              </a:rPr>
              <a:t> Company Confidential</a:t>
            </a:r>
            <a:r>
              <a:rPr lang="en-US" sz="700" b="0" kern="600" dirty="0" smtClean="0">
                <a:solidFill>
                  <a:schemeClr val="bg1"/>
                </a:solidFill>
              </a:rPr>
              <a:t> </a:t>
            </a:r>
            <a:endParaRPr lang="en-US" sz="700" b="0" kern="600" dirty="0">
              <a:solidFill>
                <a:schemeClr val="bg1"/>
              </a:solidFill>
            </a:endParaRPr>
          </a:p>
        </p:txBody>
      </p:sp>
    </p:spTree>
    <p:extLst>
      <p:ext uri="{BB962C8B-B14F-4D97-AF65-F5344CB8AC3E}">
        <p14:creationId xmlns:p14="http://schemas.microsoft.com/office/powerpoint/2010/main" val="126586736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3"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28600"/>
            <a:ext cx="8229600" cy="9144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5" name="Footer Placeholder 4"/>
          <p:cNvSpPr txBox="1">
            <a:spLocks/>
          </p:cNvSpPr>
          <p:nvPr/>
        </p:nvSpPr>
        <p:spPr>
          <a:xfrm>
            <a:off x="1058863" y="6472238"/>
            <a:ext cx="2971800" cy="365125"/>
          </a:xfrm>
          <a:prstGeom prst="rect">
            <a:avLst/>
          </a:prstGeom>
        </p:spPr>
        <p:txBody>
          <a:bodyPr lIns="0" tIns="0" rIns="0" bIns="0" anchor="ctr"/>
          <a:lstStyle>
            <a:defPPr>
              <a:defRPr lang="en-US"/>
            </a:defPPr>
            <a:lvl1pPr marL="0" algn="r" defTabSz="914400" rtl="0" eaLnBrk="1" latinLnBrk="0" hangingPunct="1">
              <a:defRPr sz="800" b="1" kern="1200" baseline="0">
                <a:solidFill>
                  <a:schemeClr val="tx1">
                    <a:lumMod val="65000"/>
                    <a:lumOff val="3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50" b="0" kern="600" dirty="0" smtClean="0"/>
              <a:t>®2014 Veeva Systems –</a:t>
            </a:r>
            <a:r>
              <a:rPr lang="en-US" sz="750" b="0" kern="600" baseline="0" dirty="0" smtClean="0"/>
              <a:t> Company Confidential</a:t>
            </a:r>
            <a:r>
              <a:rPr lang="en-US" sz="750" b="0" kern="600" dirty="0" smtClean="0"/>
              <a:t> </a:t>
            </a:r>
            <a:endParaRPr lang="en-US" sz="750" b="0" kern="600" dirty="0"/>
          </a:p>
        </p:txBody>
      </p:sp>
      <p:sp>
        <p:nvSpPr>
          <p:cNvPr id="6" name="TextBox 5"/>
          <p:cNvSpPr txBox="1">
            <a:spLocks noChangeArrowheads="1"/>
          </p:cNvSpPr>
          <p:nvPr/>
        </p:nvSpPr>
        <p:spPr bwMode="auto">
          <a:xfrm>
            <a:off x="5976938" y="6553200"/>
            <a:ext cx="2709862" cy="315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6858000" algn="r"/>
              </a:tabLst>
              <a:defRPr>
                <a:solidFill>
                  <a:schemeClr val="tx1"/>
                </a:solidFill>
                <a:latin typeface="Arial" charset="0"/>
                <a:ea typeface="ＭＳ Ｐゴシック" charset="0"/>
                <a:cs typeface="ＭＳ Ｐゴシック" charset="0"/>
              </a:defRPr>
            </a:lvl1pPr>
            <a:lvl2pPr marL="742950" indent="-285750">
              <a:tabLst>
                <a:tab pos="6858000" algn="r"/>
              </a:tabLst>
              <a:defRPr>
                <a:solidFill>
                  <a:schemeClr val="tx1"/>
                </a:solidFill>
                <a:latin typeface="Arial" charset="0"/>
                <a:ea typeface="ＭＳ Ｐゴシック" charset="0"/>
              </a:defRPr>
            </a:lvl2pPr>
            <a:lvl3pPr marL="1143000" indent="-228600">
              <a:tabLst>
                <a:tab pos="6858000" algn="r"/>
              </a:tabLst>
              <a:defRPr>
                <a:solidFill>
                  <a:schemeClr val="tx1"/>
                </a:solidFill>
                <a:latin typeface="Arial" charset="0"/>
                <a:ea typeface="ＭＳ Ｐゴシック" charset="0"/>
              </a:defRPr>
            </a:lvl3pPr>
            <a:lvl4pPr marL="1600200" indent="-228600">
              <a:tabLst>
                <a:tab pos="6858000" algn="r"/>
              </a:tabLst>
              <a:defRPr>
                <a:solidFill>
                  <a:schemeClr val="tx1"/>
                </a:solidFill>
                <a:latin typeface="Arial" charset="0"/>
                <a:ea typeface="ＭＳ Ｐゴシック" charset="0"/>
              </a:defRPr>
            </a:lvl4pPr>
            <a:lvl5pPr marL="2057400" indent="-228600">
              <a:tabLst>
                <a:tab pos="6858000" algn="r"/>
              </a:tabLst>
              <a:defRPr>
                <a:solidFill>
                  <a:schemeClr val="tx1"/>
                </a:solidFill>
                <a:latin typeface="Arial" charset="0"/>
                <a:ea typeface="ＭＳ Ｐゴシック" charset="0"/>
              </a:defRPr>
            </a:lvl5pPr>
            <a:lvl6pPr marL="2514600" indent="-228600" fontAlgn="base">
              <a:spcBef>
                <a:spcPct val="0"/>
              </a:spcBef>
              <a:spcAft>
                <a:spcPct val="0"/>
              </a:spcAft>
              <a:tabLst>
                <a:tab pos="6858000" algn="r"/>
              </a:tabLst>
              <a:defRPr>
                <a:solidFill>
                  <a:schemeClr val="tx1"/>
                </a:solidFill>
                <a:latin typeface="Arial" charset="0"/>
                <a:ea typeface="ＭＳ Ｐゴシック" charset="0"/>
              </a:defRPr>
            </a:lvl6pPr>
            <a:lvl7pPr marL="2971800" indent="-228600" fontAlgn="base">
              <a:spcBef>
                <a:spcPct val="0"/>
              </a:spcBef>
              <a:spcAft>
                <a:spcPct val="0"/>
              </a:spcAft>
              <a:tabLst>
                <a:tab pos="6858000" algn="r"/>
              </a:tabLst>
              <a:defRPr>
                <a:solidFill>
                  <a:schemeClr val="tx1"/>
                </a:solidFill>
                <a:latin typeface="Arial" charset="0"/>
                <a:ea typeface="ＭＳ Ｐゴシック" charset="0"/>
              </a:defRPr>
            </a:lvl7pPr>
            <a:lvl8pPr marL="3429000" indent="-228600" fontAlgn="base">
              <a:spcBef>
                <a:spcPct val="0"/>
              </a:spcBef>
              <a:spcAft>
                <a:spcPct val="0"/>
              </a:spcAft>
              <a:tabLst>
                <a:tab pos="6858000" algn="r"/>
              </a:tabLst>
              <a:defRPr>
                <a:solidFill>
                  <a:schemeClr val="tx1"/>
                </a:solidFill>
                <a:latin typeface="Arial" charset="0"/>
                <a:ea typeface="ＭＳ Ｐゴシック" charset="0"/>
              </a:defRPr>
            </a:lvl8pPr>
            <a:lvl9pPr marL="3886200" indent="-228600" fontAlgn="base">
              <a:spcBef>
                <a:spcPct val="0"/>
              </a:spcBef>
              <a:spcAft>
                <a:spcPct val="0"/>
              </a:spcAft>
              <a:tabLst>
                <a:tab pos="6858000" algn="r"/>
              </a:tabLst>
              <a:defRPr>
                <a:solidFill>
                  <a:schemeClr val="tx1"/>
                </a:solidFill>
                <a:latin typeface="Arial" charset="0"/>
                <a:ea typeface="ＭＳ Ｐゴシック" charset="0"/>
              </a:defRPr>
            </a:lvl9pPr>
          </a:lstStyle>
          <a:p>
            <a:pPr algn="r">
              <a:defRPr/>
            </a:pPr>
            <a:r>
              <a:rPr lang="en-US" sz="750" b="1" kern="600" dirty="0" smtClean="0">
                <a:solidFill>
                  <a:srgbClr val="595959"/>
                </a:solidFill>
                <a:ea typeface="Arial"/>
                <a:cs typeface="Arial"/>
              </a:rPr>
              <a:t>veeva.com   </a:t>
            </a:r>
            <a:r>
              <a:rPr lang="en-US" sz="750" kern="600" dirty="0" smtClean="0">
                <a:solidFill>
                  <a:srgbClr val="595959"/>
                </a:solidFill>
                <a:ea typeface="Arial"/>
                <a:cs typeface="Arial"/>
              </a:rPr>
              <a:t>|   </a:t>
            </a:r>
            <a:fld id="{D8292873-8C02-8745-A080-AABD95D9BE32}" type="slidenum">
              <a:rPr lang="en-US" sz="750" kern="600" smtClean="0">
                <a:solidFill>
                  <a:srgbClr val="595959"/>
                </a:solidFill>
                <a:ea typeface="Arial"/>
                <a:cs typeface="Arial"/>
              </a:rPr>
              <a:pPr algn="r">
                <a:defRPr/>
              </a:pPr>
              <a:t>‹#›</a:t>
            </a:fld>
            <a:r>
              <a:rPr lang="en-US" sz="750" b="1" kern="600" dirty="0" smtClean="0">
                <a:solidFill>
                  <a:srgbClr val="595959"/>
                </a:solidFill>
                <a:ea typeface="Arial"/>
                <a:cs typeface="Arial"/>
              </a:rPr>
              <a:t>   </a:t>
            </a:r>
          </a:p>
          <a:p>
            <a:pPr>
              <a:defRPr/>
            </a:pPr>
            <a:endParaRPr lang="en-US" sz="700" kern="600" dirty="0" smtClean="0">
              <a:solidFill>
                <a:srgbClr val="595959"/>
              </a:solidFill>
              <a:ea typeface="Arial"/>
              <a:cs typeface="Arial"/>
            </a:endParaRPr>
          </a:p>
        </p:txBody>
      </p:sp>
      <p:sp>
        <p:nvSpPr>
          <p:cNvPr id="1029" name="Text Placeholder 3"/>
          <p:cNvSpPr>
            <a:spLocks noGrp="1"/>
          </p:cNvSpPr>
          <p:nvPr>
            <p:ph type="body" idx="1"/>
          </p:nvPr>
        </p:nvSpPr>
        <p:spPr bwMode="auto">
          <a:xfrm>
            <a:off x="457200" y="1295400"/>
            <a:ext cx="8229600" cy="5029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smtClean="0"/>
              <a:t>Third </a:t>
            </a:r>
            <a:r>
              <a:rPr lang="en-US" dirty="0"/>
              <a:t>level</a:t>
            </a:r>
          </a:p>
          <a:p>
            <a:pPr lvl="3"/>
            <a:r>
              <a:rPr lang="en-US" dirty="0" smtClean="0"/>
              <a:t>Fourth level</a:t>
            </a:r>
          </a:p>
        </p:txBody>
      </p:sp>
      <p:pic>
        <p:nvPicPr>
          <p:cNvPr id="7" name="Picture 6" descr="bristol-myers-squibb-logo.pn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772400" y="6477000"/>
            <a:ext cx="609600" cy="381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ransition>
    <p:fade/>
  </p:transition>
  <p:txStyles>
    <p:titleStyle>
      <a:lvl1pPr algn="l" rtl="0" eaLnBrk="1" fontAlgn="base" hangingPunct="1">
        <a:lnSpc>
          <a:spcPct val="90000"/>
        </a:lnSpc>
        <a:spcBef>
          <a:spcPct val="0"/>
        </a:spcBef>
        <a:spcAft>
          <a:spcPct val="0"/>
        </a:spcAft>
        <a:defRPr sz="3600" kern="1200">
          <a:solidFill>
            <a:srgbClr val="5A7E96"/>
          </a:solidFill>
          <a:latin typeface="Arial" pitchFamily="34" charset="0"/>
          <a:ea typeface="Arial"/>
          <a:cs typeface="Arial" pitchFamily="34" charset="0"/>
        </a:defRPr>
      </a:lvl1pPr>
      <a:lvl2pPr algn="l" rtl="0" eaLnBrk="1" fontAlgn="base" hangingPunct="1">
        <a:lnSpc>
          <a:spcPct val="90000"/>
        </a:lnSpc>
        <a:spcBef>
          <a:spcPct val="0"/>
        </a:spcBef>
        <a:spcAft>
          <a:spcPct val="0"/>
        </a:spcAft>
        <a:defRPr sz="3600">
          <a:solidFill>
            <a:srgbClr val="5A7E96"/>
          </a:solidFill>
          <a:latin typeface="Arial" charset="0"/>
          <a:ea typeface="ＭＳ Ｐゴシック" charset="0"/>
        </a:defRPr>
      </a:lvl2pPr>
      <a:lvl3pPr algn="l" rtl="0" eaLnBrk="1" fontAlgn="base" hangingPunct="1">
        <a:lnSpc>
          <a:spcPct val="90000"/>
        </a:lnSpc>
        <a:spcBef>
          <a:spcPct val="0"/>
        </a:spcBef>
        <a:spcAft>
          <a:spcPct val="0"/>
        </a:spcAft>
        <a:defRPr sz="3600">
          <a:solidFill>
            <a:srgbClr val="5A7E96"/>
          </a:solidFill>
          <a:latin typeface="Arial" charset="0"/>
          <a:ea typeface="ＭＳ Ｐゴシック" charset="0"/>
        </a:defRPr>
      </a:lvl3pPr>
      <a:lvl4pPr algn="l" rtl="0" eaLnBrk="1" fontAlgn="base" hangingPunct="1">
        <a:lnSpc>
          <a:spcPct val="90000"/>
        </a:lnSpc>
        <a:spcBef>
          <a:spcPct val="0"/>
        </a:spcBef>
        <a:spcAft>
          <a:spcPct val="0"/>
        </a:spcAft>
        <a:defRPr sz="3600">
          <a:solidFill>
            <a:srgbClr val="5A7E96"/>
          </a:solidFill>
          <a:latin typeface="Arial" charset="0"/>
          <a:ea typeface="ＭＳ Ｐゴシック" charset="0"/>
        </a:defRPr>
      </a:lvl4pPr>
      <a:lvl5pPr algn="l" rtl="0" eaLnBrk="1" fontAlgn="base" hangingPunct="1">
        <a:lnSpc>
          <a:spcPct val="90000"/>
        </a:lnSpc>
        <a:spcBef>
          <a:spcPct val="0"/>
        </a:spcBef>
        <a:spcAft>
          <a:spcPct val="0"/>
        </a:spcAft>
        <a:defRPr sz="3600">
          <a:solidFill>
            <a:srgbClr val="5A7E96"/>
          </a:solidFill>
          <a:latin typeface="Arial" charset="0"/>
          <a:ea typeface="ＭＳ Ｐゴシック" charset="0"/>
        </a:defRPr>
      </a:lvl5pPr>
      <a:lvl6pPr marL="457200" algn="l" rtl="0" eaLnBrk="1" fontAlgn="base" hangingPunct="1">
        <a:spcBef>
          <a:spcPct val="0"/>
        </a:spcBef>
        <a:spcAft>
          <a:spcPct val="0"/>
        </a:spcAft>
        <a:defRPr sz="3600">
          <a:solidFill>
            <a:srgbClr val="5A7E96"/>
          </a:solidFill>
          <a:latin typeface="Arial" charset="0"/>
          <a:ea typeface="ＭＳ Ｐゴシック" charset="0"/>
        </a:defRPr>
      </a:lvl6pPr>
      <a:lvl7pPr marL="914400" algn="l" rtl="0" eaLnBrk="1" fontAlgn="base" hangingPunct="1">
        <a:spcBef>
          <a:spcPct val="0"/>
        </a:spcBef>
        <a:spcAft>
          <a:spcPct val="0"/>
        </a:spcAft>
        <a:defRPr sz="3600">
          <a:solidFill>
            <a:srgbClr val="5A7E96"/>
          </a:solidFill>
          <a:latin typeface="Arial" charset="0"/>
          <a:ea typeface="ＭＳ Ｐゴシック" charset="0"/>
        </a:defRPr>
      </a:lvl7pPr>
      <a:lvl8pPr marL="1371600" algn="l" rtl="0" eaLnBrk="1" fontAlgn="base" hangingPunct="1">
        <a:spcBef>
          <a:spcPct val="0"/>
        </a:spcBef>
        <a:spcAft>
          <a:spcPct val="0"/>
        </a:spcAft>
        <a:defRPr sz="3600">
          <a:solidFill>
            <a:srgbClr val="5A7E96"/>
          </a:solidFill>
          <a:latin typeface="Arial" charset="0"/>
          <a:ea typeface="ＭＳ Ｐゴシック" charset="0"/>
        </a:defRPr>
      </a:lvl8pPr>
      <a:lvl9pPr marL="1828800" algn="l" rtl="0" eaLnBrk="1" fontAlgn="base" hangingPunct="1">
        <a:spcBef>
          <a:spcPct val="0"/>
        </a:spcBef>
        <a:spcAft>
          <a:spcPct val="0"/>
        </a:spcAft>
        <a:defRPr sz="3600">
          <a:solidFill>
            <a:srgbClr val="5A7E96"/>
          </a:solidFill>
          <a:latin typeface="Arial" charset="0"/>
          <a:ea typeface="ＭＳ Ｐゴシック" charset="0"/>
        </a:defRPr>
      </a:lvl9pPr>
    </p:titleStyle>
    <p:bodyStyle>
      <a:lvl1pPr marL="228600" indent="-228600" algn="l" rtl="0" eaLnBrk="1" fontAlgn="base" hangingPunct="1">
        <a:lnSpc>
          <a:spcPct val="100000"/>
        </a:lnSpc>
        <a:spcBef>
          <a:spcPts val="2400"/>
        </a:spcBef>
        <a:spcAft>
          <a:spcPct val="0"/>
        </a:spcAft>
        <a:buClr>
          <a:schemeClr val="accent1"/>
        </a:buClr>
        <a:buFont typeface="Wingdings" charset="0"/>
        <a:buChar char="§"/>
        <a:defRPr sz="2000" b="1" kern="1200">
          <a:solidFill>
            <a:srgbClr val="595959"/>
          </a:solidFill>
          <a:latin typeface="Arial" pitchFamily="34" charset="0"/>
          <a:ea typeface="Arial"/>
          <a:cs typeface="Arial" pitchFamily="34" charset="0"/>
        </a:defRPr>
      </a:lvl1pPr>
      <a:lvl2pPr marL="685800" indent="-228600" algn="l" rtl="0" eaLnBrk="1" fontAlgn="base" hangingPunct="1">
        <a:lnSpc>
          <a:spcPct val="100000"/>
        </a:lnSpc>
        <a:spcBef>
          <a:spcPts val="1200"/>
        </a:spcBef>
        <a:spcAft>
          <a:spcPct val="0"/>
        </a:spcAft>
        <a:buClr>
          <a:schemeClr val="bg1">
            <a:lumMod val="65000"/>
          </a:schemeClr>
        </a:buClr>
        <a:buFont typeface="Wingdings" charset="0"/>
        <a:buChar char="§"/>
        <a:defRPr sz="1600" b="0" kern="1200">
          <a:solidFill>
            <a:srgbClr val="595959"/>
          </a:solidFill>
          <a:latin typeface="Arial" pitchFamily="34" charset="0"/>
          <a:ea typeface="Arial"/>
          <a:cs typeface="Arial" pitchFamily="34" charset="0"/>
        </a:defRPr>
      </a:lvl2pPr>
      <a:lvl3pPr marL="1143000" indent="-228600" algn="l" rtl="0" eaLnBrk="1" fontAlgn="base" hangingPunct="1">
        <a:lnSpc>
          <a:spcPct val="90000"/>
        </a:lnSpc>
        <a:spcBef>
          <a:spcPts val="1200"/>
        </a:spcBef>
        <a:spcAft>
          <a:spcPct val="0"/>
        </a:spcAft>
        <a:buClr>
          <a:schemeClr val="bg1">
            <a:lumMod val="65000"/>
          </a:schemeClr>
        </a:buClr>
        <a:buFont typeface="Wingdings" charset="0"/>
        <a:buChar char="§"/>
        <a:defRPr sz="1600" kern="1200">
          <a:solidFill>
            <a:srgbClr val="595959"/>
          </a:solidFill>
          <a:latin typeface="Arial" pitchFamily="34" charset="0"/>
          <a:ea typeface="Arial"/>
          <a:cs typeface="Arial" pitchFamily="34" charset="0"/>
        </a:defRPr>
      </a:lvl3pPr>
      <a:lvl4pPr marL="1600200" indent="-228600" algn="l" rtl="0" eaLnBrk="1" fontAlgn="base" hangingPunct="1">
        <a:spcBef>
          <a:spcPts val="1200"/>
        </a:spcBef>
        <a:spcAft>
          <a:spcPct val="0"/>
        </a:spcAft>
        <a:buClr>
          <a:schemeClr val="bg1">
            <a:lumMod val="75000"/>
          </a:schemeClr>
        </a:buClr>
        <a:buFont typeface="Lucida Grande"/>
        <a:buChar char="‑"/>
        <a:defRPr lang="en-US" sz="1400" kern="1200" baseline="0" dirty="0" smtClean="0">
          <a:solidFill>
            <a:srgbClr val="595959"/>
          </a:solidFill>
          <a:latin typeface="Arial" pitchFamily="34" charset="0"/>
          <a:ea typeface="ＭＳ Ｐゴシック" charset="0"/>
          <a:cs typeface="Arial" pitchFamily="34" charset="0"/>
        </a:defRPr>
      </a:lvl4pPr>
      <a:lvl5pPr marL="2347913" indent="0" algn="l" rtl="0" eaLnBrk="1" fontAlgn="base" hangingPunct="1">
        <a:lnSpc>
          <a:spcPct val="100000"/>
        </a:lnSpc>
        <a:spcBef>
          <a:spcPts val="1200"/>
        </a:spcBef>
        <a:spcAft>
          <a:spcPct val="0"/>
        </a:spcAft>
        <a:buClr>
          <a:srgbClr val="CCCCCC"/>
        </a:buClr>
        <a:buFontTx/>
        <a:buNone/>
        <a:defRPr sz="1400" i="0" kern="1200">
          <a:solidFill>
            <a:srgbClr val="595959"/>
          </a:solidFill>
          <a:latin typeface="Arial" pitchFamily="34" charset="0"/>
          <a:ea typeface="Arial"/>
          <a:cs typeface="Arial" pitchFamily="34" charset="0"/>
        </a:defRPr>
      </a:lvl5pPr>
      <a:lvl6pPr marL="2857500" marR="0" indent="0" algn="l" defTabSz="914400" rtl="0" eaLnBrk="1" fontAlgn="auto" latinLnBrk="0" hangingPunct="1">
        <a:lnSpc>
          <a:spcPct val="100000"/>
        </a:lnSpc>
        <a:spcBef>
          <a:spcPts val="1200"/>
        </a:spcBef>
        <a:spcAft>
          <a:spcPts val="0"/>
        </a:spcAft>
        <a:buClr>
          <a:schemeClr val="bg1">
            <a:lumMod val="65000"/>
          </a:schemeClr>
        </a:buClr>
        <a:buSzTx/>
        <a:buFontTx/>
        <a:buNone/>
        <a:tabLst/>
        <a:defRPr sz="1400" kern="1200">
          <a:solidFill>
            <a:srgbClr val="595959"/>
          </a:solidFill>
          <a:latin typeface="+mn-lt"/>
          <a:ea typeface="+mn-ea"/>
          <a:cs typeface="+mn-cs"/>
        </a:defRPr>
      </a:lvl6pPr>
      <a:lvl7pPr marL="3424238" indent="0" algn="l" defTabSz="914400" rtl="0" eaLnBrk="1" latinLnBrk="0" hangingPunct="1">
        <a:lnSpc>
          <a:spcPct val="100000"/>
        </a:lnSpc>
        <a:spcBef>
          <a:spcPts val="600"/>
        </a:spcBef>
        <a:buClr>
          <a:schemeClr val="accent2"/>
        </a:buClr>
        <a:buFontTx/>
        <a:buNone/>
        <a:defRPr sz="1800" kern="1200" baseline="0">
          <a:solidFill>
            <a:srgbClr val="595959"/>
          </a:solidFill>
          <a:latin typeface="+mn-lt"/>
          <a:ea typeface="+mn-ea"/>
          <a:cs typeface="+mn-cs"/>
        </a:defRPr>
      </a:lvl7pPr>
      <a:lvl8pPr marL="3200400" indent="0" algn="l" defTabSz="914400" rtl="0" eaLnBrk="1" latinLnBrk="0" hangingPunct="1">
        <a:spcBef>
          <a:spcPts val="1200"/>
        </a:spcBef>
        <a:buFontTx/>
        <a:buNone/>
        <a:defRPr sz="1400" kern="1200" baseline="0">
          <a:solidFill>
            <a:srgbClr val="595959"/>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cs82.salesforce.com/0PS3E0000000Fe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cs82.salesforce.com/01q580000006rD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86200" y="2590800"/>
            <a:ext cx="4419600" cy="687144"/>
          </a:xfrm>
        </p:spPr>
        <p:txBody>
          <a:bodyPr/>
          <a:lstStyle/>
          <a:p>
            <a:r>
              <a:rPr lang="en-US" sz="4400" baseline="-25000" dirty="0" smtClean="0"/>
              <a:t>Impacts of </a:t>
            </a:r>
            <a:r>
              <a:rPr lang="en-US" sz="4400" baseline="-25000" dirty="0" err="1" smtClean="0"/>
              <a:t>Simplifcation</a:t>
            </a:r>
            <a:r>
              <a:rPr lang="en-US" sz="4400" baseline="-25000" dirty="0" smtClean="0"/>
              <a:t> on Existing EM </a:t>
            </a:r>
            <a:r>
              <a:rPr lang="en-US" sz="4400" baseline="-25000" dirty="0" smtClean="0"/>
              <a:t>Build in LATAM</a:t>
            </a:r>
            <a:endParaRPr lang="en-US" sz="4400" baseline="-25000" dirty="0"/>
          </a:p>
        </p:txBody>
      </p:sp>
      <p:pic>
        <p:nvPicPr>
          <p:cNvPr id="2" name="Picture 1" descr="bristol-myers-squibb-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14500"/>
            <a:ext cx="1447800" cy="1085850"/>
          </a:xfrm>
          <a:prstGeom prst="rect">
            <a:avLst/>
          </a:prstGeom>
        </p:spPr>
      </p:pic>
      <p:sp>
        <p:nvSpPr>
          <p:cNvPr id="6" name="Text Placeholder 4"/>
          <p:cNvSpPr txBox="1">
            <a:spLocks/>
          </p:cNvSpPr>
          <p:nvPr/>
        </p:nvSpPr>
        <p:spPr bwMode="auto">
          <a:xfrm>
            <a:off x="4038600" y="3505200"/>
            <a:ext cx="4648200" cy="379656"/>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0" indent="0" algn="l" rtl="0" eaLnBrk="1" fontAlgn="base" hangingPunct="1">
              <a:lnSpc>
                <a:spcPct val="100000"/>
              </a:lnSpc>
              <a:spcBef>
                <a:spcPts val="0"/>
              </a:spcBef>
              <a:spcAft>
                <a:spcPct val="0"/>
              </a:spcAft>
              <a:buClr>
                <a:schemeClr val="accent1"/>
              </a:buClr>
              <a:buFont typeface="Wingdings" charset="0"/>
              <a:buNone/>
              <a:defRPr sz="1400" b="0" kern="1200">
                <a:solidFill>
                  <a:schemeClr val="bg1"/>
                </a:solidFill>
                <a:latin typeface="Arial" pitchFamily="34" charset="0"/>
                <a:ea typeface="Arial"/>
                <a:cs typeface="Arial" pitchFamily="34" charset="0"/>
              </a:defRPr>
            </a:lvl1pPr>
            <a:lvl2pPr marL="685800" indent="-228600" algn="l" rtl="0" eaLnBrk="1" fontAlgn="base" hangingPunct="1">
              <a:lnSpc>
                <a:spcPct val="100000"/>
              </a:lnSpc>
              <a:spcBef>
                <a:spcPts val="1200"/>
              </a:spcBef>
              <a:spcAft>
                <a:spcPct val="0"/>
              </a:spcAft>
              <a:buClr>
                <a:schemeClr val="bg1">
                  <a:lumMod val="65000"/>
                </a:schemeClr>
              </a:buClr>
              <a:buFont typeface="Wingdings" charset="0"/>
              <a:buChar char="§"/>
              <a:defRPr sz="1600" b="0" kern="1200">
                <a:solidFill>
                  <a:srgbClr val="595959"/>
                </a:solidFill>
                <a:latin typeface="Arial" pitchFamily="34" charset="0"/>
                <a:ea typeface="Arial"/>
                <a:cs typeface="Arial" pitchFamily="34" charset="0"/>
              </a:defRPr>
            </a:lvl2pPr>
            <a:lvl3pPr marL="1143000" indent="-228600" algn="l" rtl="0" eaLnBrk="1" fontAlgn="base" hangingPunct="1">
              <a:lnSpc>
                <a:spcPct val="90000"/>
              </a:lnSpc>
              <a:spcBef>
                <a:spcPts val="1200"/>
              </a:spcBef>
              <a:spcAft>
                <a:spcPct val="0"/>
              </a:spcAft>
              <a:buClr>
                <a:schemeClr val="bg1">
                  <a:lumMod val="65000"/>
                </a:schemeClr>
              </a:buClr>
              <a:buFont typeface="Wingdings" charset="0"/>
              <a:buChar char="§"/>
              <a:defRPr sz="1600" kern="1200">
                <a:solidFill>
                  <a:srgbClr val="595959"/>
                </a:solidFill>
                <a:latin typeface="Arial" pitchFamily="34" charset="0"/>
                <a:ea typeface="Arial"/>
                <a:cs typeface="Arial" pitchFamily="34" charset="0"/>
              </a:defRPr>
            </a:lvl3pPr>
            <a:lvl4pPr marL="1600200" indent="-228600" algn="l" rtl="0" eaLnBrk="1" fontAlgn="base" hangingPunct="1">
              <a:spcBef>
                <a:spcPts val="1200"/>
              </a:spcBef>
              <a:spcAft>
                <a:spcPct val="0"/>
              </a:spcAft>
              <a:buClr>
                <a:schemeClr val="bg1">
                  <a:lumMod val="75000"/>
                </a:schemeClr>
              </a:buClr>
              <a:buFont typeface="Lucida Grande"/>
              <a:buChar char="‑"/>
              <a:defRPr lang="en-US" sz="1400" kern="1200" baseline="0" dirty="0" smtClean="0">
                <a:solidFill>
                  <a:srgbClr val="595959"/>
                </a:solidFill>
                <a:latin typeface="Arial" pitchFamily="34" charset="0"/>
                <a:ea typeface="ＭＳ Ｐゴシック" charset="0"/>
                <a:cs typeface="Arial" pitchFamily="34" charset="0"/>
              </a:defRPr>
            </a:lvl4pPr>
            <a:lvl5pPr marL="2347913" indent="0" algn="l" rtl="0" eaLnBrk="1" fontAlgn="base" hangingPunct="1">
              <a:lnSpc>
                <a:spcPct val="100000"/>
              </a:lnSpc>
              <a:spcBef>
                <a:spcPts val="1200"/>
              </a:spcBef>
              <a:spcAft>
                <a:spcPct val="0"/>
              </a:spcAft>
              <a:buClr>
                <a:srgbClr val="CCCCCC"/>
              </a:buClr>
              <a:buFontTx/>
              <a:buNone/>
              <a:defRPr sz="1400" i="0" kern="1200">
                <a:solidFill>
                  <a:srgbClr val="595959"/>
                </a:solidFill>
                <a:latin typeface="Arial" pitchFamily="34" charset="0"/>
                <a:ea typeface="Arial"/>
                <a:cs typeface="Arial" pitchFamily="34" charset="0"/>
              </a:defRPr>
            </a:lvl5pPr>
            <a:lvl6pPr marL="2857500" marR="0" indent="0" algn="l" defTabSz="914400" rtl="0" eaLnBrk="1" fontAlgn="auto" latinLnBrk="0" hangingPunct="1">
              <a:lnSpc>
                <a:spcPct val="100000"/>
              </a:lnSpc>
              <a:spcBef>
                <a:spcPts val="1200"/>
              </a:spcBef>
              <a:spcAft>
                <a:spcPts val="0"/>
              </a:spcAft>
              <a:buClr>
                <a:schemeClr val="bg1">
                  <a:lumMod val="65000"/>
                </a:schemeClr>
              </a:buClr>
              <a:buSzTx/>
              <a:buFontTx/>
              <a:buNone/>
              <a:tabLst/>
              <a:defRPr sz="1400" kern="1200">
                <a:solidFill>
                  <a:srgbClr val="595959"/>
                </a:solidFill>
                <a:latin typeface="+mn-lt"/>
                <a:ea typeface="+mn-ea"/>
                <a:cs typeface="+mn-cs"/>
              </a:defRPr>
            </a:lvl6pPr>
            <a:lvl7pPr marL="3424238" indent="0" algn="l" defTabSz="914400" rtl="0" eaLnBrk="1" latinLnBrk="0" hangingPunct="1">
              <a:lnSpc>
                <a:spcPct val="100000"/>
              </a:lnSpc>
              <a:spcBef>
                <a:spcPts val="600"/>
              </a:spcBef>
              <a:buClr>
                <a:schemeClr val="accent2"/>
              </a:buClr>
              <a:buFontTx/>
              <a:buNone/>
              <a:defRPr sz="1800" kern="1200" baseline="0">
                <a:solidFill>
                  <a:srgbClr val="595959"/>
                </a:solidFill>
                <a:latin typeface="+mn-lt"/>
                <a:ea typeface="+mn-ea"/>
                <a:cs typeface="+mn-cs"/>
              </a:defRPr>
            </a:lvl7pPr>
            <a:lvl8pPr marL="3200400" indent="0" algn="l" defTabSz="914400" rtl="0" eaLnBrk="1" latinLnBrk="0" hangingPunct="1">
              <a:spcBef>
                <a:spcPts val="1200"/>
              </a:spcBef>
              <a:buFontTx/>
              <a:buNone/>
              <a:defRPr sz="1400" kern="1200" baseline="0">
                <a:solidFill>
                  <a:srgbClr val="595959"/>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Veeva Professional Services</a:t>
            </a:r>
            <a:endParaRPr lang="en-US" dirty="0"/>
          </a:p>
        </p:txBody>
      </p:sp>
    </p:spTree>
    <p:extLst>
      <p:ext uri="{BB962C8B-B14F-4D97-AF65-F5344CB8AC3E}">
        <p14:creationId xmlns:p14="http://schemas.microsoft.com/office/powerpoint/2010/main" val="357260015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Technical notes/impacts</a:t>
            </a:r>
            <a:endParaRPr lang="en-US"/>
          </a:p>
        </p:txBody>
      </p:sp>
      <p:sp>
        <p:nvSpPr>
          <p:cNvPr id="3" name="Content Placeholder 2"/>
          <p:cNvSpPr>
            <a:spLocks noGrp="1"/>
          </p:cNvSpPr>
          <p:nvPr>
            <p:ph sz="quarter" idx="10"/>
          </p:nvPr>
        </p:nvSpPr>
        <p:spPr>
          <a:xfrm>
            <a:off x="448235" y="1143000"/>
            <a:ext cx="8229600" cy="5029200"/>
          </a:xfrm>
        </p:spPr>
        <p:txBody>
          <a:bodyPr/>
          <a:lstStyle/>
          <a:p>
            <a:r>
              <a:rPr lang="en-US" sz="1600" dirty="0" smtClean="0"/>
              <a:t>Workflow field update that updates the NEED ID (Budget Identifier)</a:t>
            </a:r>
          </a:p>
          <a:p>
            <a:r>
              <a:rPr lang="en-US" sz="1600" dirty="0" smtClean="0"/>
              <a:t>Much lesser page layouts</a:t>
            </a:r>
          </a:p>
          <a:p>
            <a:pPr lvl="1"/>
            <a:r>
              <a:rPr lang="en-US" sz="1200" dirty="0" smtClean="0"/>
              <a:t>BMS_Simple_ApprovedPostEventBMS_Simple_Pending_ApprovalBMS_Simple_PrePostEventBMS_Simple_Read_OnlyBMS_Simple_Read_Only_RestrictedBMS_Simple_SysAdmin</a:t>
            </a:r>
          </a:p>
          <a:p>
            <a:r>
              <a:rPr lang="en-US" sz="1200" b="0" dirty="0"/>
              <a:t>This is an internal note for us for the future--  the custom setting that controls this will need to be done at the profile level during market rollout in order to not affect DE.   They are currently using it to update other fields (employer consent, for example), so we can't just update the Org wide setting for simplification. Simplified should only see Status_</a:t>
            </a:r>
            <a:r>
              <a:rPr lang="en-US" sz="1200" b="0" dirty="0" err="1"/>
              <a:t>vod</a:t>
            </a:r>
            <a:r>
              <a:rPr lang="en-US" sz="1200" b="0" dirty="0"/>
              <a:t>__c</a:t>
            </a:r>
            <a:br>
              <a:rPr lang="en-US" sz="1200" b="0" dirty="0"/>
            </a:br>
            <a:endParaRPr lang="en-US" sz="1200" b="0" dirty="0"/>
          </a:p>
          <a:p>
            <a:r>
              <a:rPr lang="en-US" sz="1200" dirty="0" smtClean="0"/>
              <a:t>Profiles need to be updated to ensure visibility to Event </a:t>
            </a:r>
            <a:r>
              <a:rPr lang="en-US" sz="1200" dirty="0" err="1" smtClean="0"/>
              <a:t>Layout.Expense</a:t>
            </a:r>
            <a:r>
              <a:rPr lang="en-US" sz="1200" dirty="0" smtClean="0"/>
              <a:t> Estimate, Header, Line fields is taken away and assigned from Permission sets</a:t>
            </a:r>
          </a:p>
          <a:p>
            <a:pPr lvl="1"/>
            <a:endParaRPr lang="en-US" sz="1200" dirty="0" smtClean="0"/>
          </a:p>
        </p:txBody>
      </p:sp>
    </p:spTree>
    <p:extLst>
      <p:ext uri="{BB962C8B-B14F-4D97-AF65-F5344CB8AC3E}">
        <p14:creationId xmlns:p14="http://schemas.microsoft.com/office/powerpoint/2010/main" val="125828993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Material Group Validation on EH -</a:t>
            </a:r>
            <a:r>
              <a:rPr lang="en-US" b="0" dirty="0"/>
              <a:t> Trigger is updated to escape if Event </a:t>
            </a:r>
            <a:r>
              <a:rPr lang="en-US" b="0" dirty="0" err="1"/>
              <a:t>rectype</a:t>
            </a:r>
            <a:r>
              <a:rPr lang="en-US" b="0" dirty="0"/>
              <a:t> associated to Expense Header is a Simple Activity </a:t>
            </a:r>
            <a:r>
              <a:rPr lang="en-US" b="0" dirty="0" err="1"/>
              <a:t>recordtype</a:t>
            </a:r>
            <a:r>
              <a:rPr lang="en-US" b="0" dirty="0"/>
              <a:t>. Please test and confirm. Regression impact.</a:t>
            </a:r>
            <a:br>
              <a:rPr lang="en-US" b="0" dirty="0"/>
            </a:br>
            <a:endParaRPr lang="en-US" b="0" dirty="0"/>
          </a:p>
          <a:p>
            <a:r>
              <a:rPr lang="en-US" dirty="0"/>
              <a:t>Approval Notifications for PO Approver</a:t>
            </a:r>
            <a:r>
              <a:rPr lang="en-US" b="0" dirty="0"/>
              <a:t> - "You have been requested as Approver" notification for Simple Activities will not go out. Existing WF updated to do so. Regression Impact.</a:t>
            </a:r>
          </a:p>
          <a:p>
            <a:r>
              <a:rPr lang="en-US" b="0" dirty="0"/>
              <a:t/>
            </a:r>
            <a:br>
              <a:rPr lang="en-US" b="0" dirty="0"/>
            </a:br>
            <a:endParaRPr lang="en-US" b="0" dirty="0"/>
          </a:p>
          <a:p>
            <a:r>
              <a:rPr lang="en-US" b="0" dirty="0"/>
              <a:t>I have not disabled just the common Team member addition notification to PO Approver. We can remove it if they don't want to see it. </a:t>
            </a:r>
            <a:endParaRPr lang="en-US" dirty="0"/>
          </a:p>
        </p:txBody>
      </p:sp>
    </p:spTree>
    <p:extLst>
      <p:ext uri="{BB962C8B-B14F-4D97-AF65-F5344CB8AC3E}">
        <p14:creationId xmlns:p14="http://schemas.microsoft.com/office/powerpoint/2010/main" val="12810680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b="0" smtClean="0"/>
              <a:t>Currently</a:t>
            </a:r>
            <a:r>
              <a:rPr lang="en-US" b="0" dirty="0"/>
              <a:t>, for Activities that do need Approval, following notification is automatically sent by SFDC to the Approver (since we enabled Approval via E-mail) - </a:t>
            </a:r>
          </a:p>
          <a:p>
            <a:r>
              <a:rPr lang="en-US" b="0" i="1" dirty="0"/>
              <a:t/>
            </a:r>
            <a:br>
              <a:rPr lang="en-US" b="0" i="1" dirty="0"/>
            </a:br>
            <a:r>
              <a:rPr lang="en-US" b="0" i="1" dirty="0"/>
              <a:t>"Murugesh Naidu has requested your approval for the following item:</a:t>
            </a:r>
            <a:endParaRPr lang="en-US" b="0" dirty="0"/>
          </a:p>
          <a:p>
            <a:r>
              <a:rPr lang="en-US" b="0" i="1" dirty="0"/>
              <a:t/>
            </a:r>
            <a:br>
              <a:rPr lang="en-US" b="0" i="1" dirty="0"/>
            </a:br>
            <a:endParaRPr lang="en-US" b="0" dirty="0"/>
          </a:p>
          <a:p>
            <a:r>
              <a:rPr lang="en-US" b="0" i="1" dirty="0"/>
              <a:t>To approve or reject this item, click this link https://cs82.salesforce.com/p/process/</a:t>
            </a:r>
            <a:r>
              <a:rPr lang="en-US" b="0" i="1" dirty="0" err="1"/>
              <a:t>ProcessInstanceWorkitemWizardStageManager?id</a:t>
            </a:r>
            <a:r>
              <a:rPr lang="en-US" b="0" i="1" dirty="0"/>
              <a:t>=04i3E000000FaKi or reply to this email with one of these words in the first line of the email message: APPROVE, APPROVED, YES, REJECT, REJECTED, NO</a:t>
            </a:r>
            <a:endParaRPr lang="en-US" b="0" dirty="0"/>
          </a:p>
          <a:p>
            <a:r>
              <a:rPr lang="en-US" b="0" i="1" dirty="0"/>
              <a:t/>
            </a:r>
            <a:br>
              <a:rPr lang="en-US" b="0" i="1" dirty="0"/>
            </a:br>
            <a:endParaRPr lang="en-US" b="0" dirty="0"/>
          </a:p>
          <a:p>
            <a:r>
              <a:rPr lang="en-US" b="0" i="1" dirty="0"/>
              <a:t>If replying via email, you can also add comments on the second line. Comments will be stored with the approval request in Salesforce CRM.</a:t>
            </a:r>
            <a:endParaRPr lang="en-US" b="0" dirty="0"/>
          </a:p>
          <a:p>
            <a:r>
              <a:rPr lang="en-US" b="0" i="1" dirty="0"/>
              <a:t/>
            </a:r>
            <a:br>
              <a:rPr lang="en-US" b="0" i="1" dirty="0"/>
            </a:br>
            <a:endParaRPr lang="en-US" b="0" dirty="0"/>
          </a:p>
          <a:p>
            <a:r>
              <a:rPr lang="en-US" b="0" i="1" dirty="0"/>
              <a:t>Thank you,</a:t>
            </a:r>
            <a:endParaRPr lang="en-US" b="0" dirty="0"/>
          </a:p>
          <a:p>
            <a:r>
              <a:rPr lang="en-US" b="0" i="1" dirty="0"/>
              <a:t>Salesforce"</a:t>
            </a:r>
            <a:endParaRPr lang="en-US" b="0" dirty="0"/>
          </a:p>
          <a:p>
            <a:endParaRPr lang="en-US" dirty="0"/>
          </a:p>
        </p:txBody>
      </p:sp>
    </p:spTree>
    <p:extLst>
      <p:ext uri="{BB962C8B-B14F-4D97-AF65-F5344CB8AC3E}">
        <p14:creationId xmlns:p14="http://schemas.microsoft.com/office/powerpoint/2010/main" val="10602904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Mkt Specific</a:t>
            </a:r>
            <a:endParaRPr lang="en-US" dirty="0"/>
          </a:p>
        </p:txBody>
      </p:sp>
      <p:sp>
        <p:nvSpPr>
          <p:cNvPr id="3" name="Content Placeholder 2"/>
          <p:cNvSpPr>
            <a:spLocks noGrp="1"/>
          </p:cNvSpPr>
          <p:nvPr>
            <p:ph sz="quarter" idx="10"/>
          </p:nvPr>
        </p:nvSpPr>
        <p:spPr/>
        <p:txBody>
          <a:bodyPr/>
          <a:lstStyle/>
          <a:p>
            <a:r>
              <a:rPr lang="en-US" dirty="0" smtClean="0"/>
              <a:t>Approvals</a:t>
            </a:r>
          </a:p>
          <a:p>
            <a:r>
              <a:rPr lang="en-US" dirty="0" smtClean="0"/>
              <a:t>Sign in sheet template, print </a:t>
            </a:r>
            <a:r>
              <a:rPr lang="en-US" dirty="0" err="1" smtClean="0"/>
              <a:t>inv</a:t>
            </a:r>
            <a:r>
              <a:rPr lang="en-US" dirty="0" smtClean="0"/>
              <a:t> template</a:t>
            </a:r>
          </a:p>
          <a:p>
            <a:r>
              <a:rPr lang="en-US" dirty="0" smtClean="0"/>
              <a:t>NEED TO THINK ABOUT MAKING TOPICS READ ONLY</a:t>
            </a:r>
          </a:p>
          <a:p>
            <a:r>
              <a:rPr lang="en-US" dirty="0" smtClean="0"/>
              <a:t>Some more details on Account &amp; User attendee fields</a:t>
            </a:r>
          </a:p>
          <a:p>
            <a:r>
              <a:rPr lang="en-US" dirty="0" smtClean="0"/>
              <a:t>Sign in sheet &amp; print sheet templates</a:t>
            </a:r>
            <a:endParaRPr lang="en-US" dirty="0"/>
          </a:p>
          <a:p>
            <a:r>
              <a:rPr lang="en-US" dirty="0" smtClean="0"/>
              <a:t>SP </a:t>
            </a:r>
            <a:r>
              <a:rPr lang="en-US" dirty="0" err="1" smtClean="0"/>
              <a:t>Qual</a:t>
            </a:r>
            <a:r>
              <a:rPr lang="en-US" dirty="0" smtClean="0"/>
              <a:t> page layouts need to be straightened out – may need a profile specific page layout assignment for </a:t>
            </a:r>
            <a:r>
              <a:rPr lang="en-US" smtClean="0"/>
              <a:t>simplified group</a:t>
            </a:r>
          </a:p>
          <a:p>
            <a:r>
              <a:rPr lang="en-US" smtClean="0">
                <a:solidFill>
                  <a:srgbClr val="FF0000"/>
                </a:solidFill>
              </a:rPr>
              <a:t>Primary need error for Request Estimates on Activity</a:t>
            </a:r>
            <a:endParaRPr lang="en-US" dirty="0">
              <a:solidFill>
                <a:srgbClr val="FF0000"/>
              </a:solidFill>
            </a:endParaRPr>
          </a:p>
        </p:txBody>
      </p:sp>
    </p:spTree>
    <p:extLst>
      <p:ext uri="{BB962C8B-B14F-4D97-AF65-F5344CB8AC3E}">
        <p14:creationId xmlns:p14="http://schemas.microsoft.com/office/powerpoint/2010/main" val="13331252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r>
              <a:rPr lang="en-US" dirty="0" err="1" smtClean="0"/>
              <a:t>fpr</a:t>
            </a:r>
            <a:r>
              <a:rPr lang="en-US" dirty="0" smtClean="0"/>
              <a:t> the Week</a:t>
            </a:r>
            <a:endParaRPr lang="en-US" dirty="0"/>
          </a:p>
        </p:txBody>
      </p:sp>
      <p:sp>
        <p:nvSpPr>
          <p:cNvPr id="5" name="Content Placeholder 4"/>
          <p:cNvSpPr>
            <a:spLocks noGrp="1"/>
          </p:cNvSpPr>
          <p:nvPr>
            <p:ph sz="quarter" idx="10"/>
          </p:nvPr>
        </p:nvSpPr>
        <p:spPr>
          <a:xfrm>
            <a:off x="457200" y="1371600"/>
            <a:ext cx="8229600" cy="4724400"/>
          </a:xfrm>
        </p:spPr>
        <p:txBody>
          <a:bodyPr/>
          <a:lstStyle/>
          <a:p>
            <a:r>
              <a:rPr lang="en-US" b="0" dirty="0" smtClean="0"/>
              <a:t>Examine areas of impact in the System for </a:t>
            </a:r>
            <a:r>
              <a:rPr lang="en-US" b="0" dirty="0" smtClean="0"/>
              <a:t>Brazil for EM </a:t>
            </a:r>
            <a:r>
              <a:rPr lang="en-US" b="0" smtClean="0"/>
              <a:t>2.0 rollout</a:t>
            </a:r>
            <a:endParaRPr lang="en-US" b="0" dirty="0" smtClean="0"/>
          </a:p>
        </p:txBody>
      </p:sp>
    </p:spTree>
    <p:extLst>
      <p:ext uri="{BB962C8B-B14F-4D97-AF65-F5344CB8AC3E}">
        <p14:creationId xmlns:p14="http://schemas.microsoft.com/office/powerpoint/2010/main" val="384389913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Activity Service Provider Page</a:t>
            </a:r>
            <a:endParaRPr lang="en-US" dirty="0"/>
          </a:p>
        </p:txBody>
      </p:sp>
      <p:pic>
        <p:nvPicPr>
          <p:cNvPr id="4" name="Picture 3"/>
          <p:cNvPicPr>
            <a:picLocks noChangeAspect="1"/>
          </p:cNvPicPr>
          <p:nvPr/>
        </p:nvPicPr>
        <p:blipFill>
          <a:blip r:embed="rId3"/>
          <a:stretch>
            <a:fillRect/>
          </a:stretch>
        </p:blipFill>
        <p:spPr>
          <a:xfrm>
            <a:off x="256814" y="1676400"/>
            <a:ext cx="8630371" cy="3805518"/>
          </a:xfrm>
          <a:prstGeom prst="rect">
            <a:avLst/>
          </a:prstGeom>
        </p:spPr>
      </p:pic>
    </p:spTree>
    <p:extLst>
      <p:ext uri="{BB962C8B-B14F-4D97-AF65-F5344CB8AC3E}">
        <p14:creationId xmlns:p14="http://schemas.microsoft.com/office/powerpoint/2010/main" val="533832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 Page after Simplification</a:t>
            </a:r>
            <a:endParaRPr lang="en-US" dirty="0"/>
          </a:p>
        </p:txBody>
      </p:sp>
      <p:pic>
        <p:nvPicPr>
          <p:cNvPr id="4" name="Picture 3"/>
          <p:cNvPicPr>
            <a:picLocks noChangeAspect="1"/>
          </p:cNvPicPr>
          <p:nvPr/>
        </p:nvPicPr>
        <p:blipFill>
          <a:blip r:embed="rId2"/>
          <a:stretch>
            <a:fillRect/>
          </a:stretch>
        </p:blipFill>
        <p:spPr>
          <a:xfrm>
            <a:off x="171225" y="1371600"/>
            <a:ext cx="8801549" cy="4439950"/>
          </a:xfrm>
          <a:prstGeom prst="rect">
            <a:avLst/>
          </a:prstGeom>
        </p:spPr>
      </p:pic>
      <p:cxnSp>
        <p:nvCxnSpPr>
          <p:cNvPr id="6" name="Straight Arrow Connector 5"/>
          <p:cNvCxnSpPr/>
          <p:nvPr/>
        </p:nvCxnSpPr>
        <p:spPr>
          <a:xfrm flipV="1">
            <a:off x="4343400" y="4267200"/>
            <a:ext cx="1752600" cy="60960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990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Workaround</a:t>
            </a:r>
            <a:endParaRPr lang="en-US" dirty="0"/>
          </a:p>
        </p:txBody>
      </p:sp>
      <p:sp>
        <p:nvSpPr>
          <p:cNvPr id="3" name="Content Placeholder 2"/>
          <p:cNvSpPr>
            <a:spLocks noGrp="1"/>
          </p:cNvSpPr>
          <p:nvPr>
            <p:ph sz="quarter" idx="10"/>
          </p:nvPr>
        </p:nvSpPr>
        <p:spPr>
          <a:xfrm>
            <a:off x="457200" y="1298448"/>
            <a:ext cx="8229600" cy="1368552"/>
          </a:xfrm>
        </p:spPr>
        <p:txBody>
          <a:bodyPr/>
          <a:lstStyle/>
          <a:p>
            <a:r>
              <a:rPr lang="en-US" dirty="0" smtClean="0"/>
              <a:t>New link – View Contracting Buttons</a:t>
            </a:r>
          </a:p>
          <a:p>
            <a:r>
              <a:rPr lang="en-US" dirty="0" smtClean="0"/>
              <a:t>Clicking this link will show the Standard page with Contracting buttons</a:t>
            </a:r>
            <a:endParaRPr lang="en-US" dirty="0"/>
          </a:p>
        </p:txBody>
      </p:sp>
      <p:pic>
        <p:nvPicPr>
          <p:cNvPr id="4" name="Picture 3"/>
          <p:cNvPicPr>
            <a:picLocks noChangeAspect="1"/>
          </p:cNvPicPr>
          <p:nvPr/>
        </p:nvPicPr>
        <p:blipFill>
          <a:blip r:embed="rId2"/>
          <a:stretch>
            <a:fillRect/>
          </a:stretch>
        </p:blipFill>
        <p:spPr>
          <a:xfrm>
            <a:off x="914400" y="2826930"/>
            <a:ext cx="6781800" cy="2771433"/>
          </a:xfrm>
          <a:prstGeom prst="rect">
            <a:avLst/>
          </a:prstGeom>
        </p:spPr>
      </p:pic>
    </p:spTree>
    <p:extLst>
      <p:ext uri="{BB962C8B-B14F-4D97-AF65-F5344CB8AC3E}">
        <p14:creationId xmlns:p14="http://schemas.microsoft.com/office/powerpoint/2010/main" val="2137040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Impacts to existing build</a:t>
            </a:r>
            <a:endParaRPr lang="en-US" dirty="0"/>
          </a:p>
        </p:txBody>
      </p:sp>
      <p:sp>
        <p:nvSpPr>
          <p:cNvPr id="3" name="Content Placeholder 2"/>
          <p:cNvSpPr>
            <a:spLocks noGrp="1"/>
          </p:cNvSpPr>
          <p:nvPr>
            <p:ph sz="quarter" idx="10"/>
          </p:nvPr>
        </p:nvSpPr>
        <p:spPr/>
        <p:txBody>
          <a:bodyPr/>
          <a:lstStyle/>
          <a:p>
            <a:r>
              <a:rPr lang="en-US" dirty="0" smtClean="0"/>
              <a:t>Update Page layouts to add the “View Contracting Buttons” link</a:t>
            </a:r>
          </a:p>
          <a:p>
            <a:pPr lvl="1"/>
            <a:r>
              <a:rPr lang="en-US" dirty="0" smtClean="0"/>
              <a:t>Services</a:t>
            </a:r>
          </a:p>
          <a:p>
            <a:pPr lvl="1"/>
            <a:r>
              <a:rPr lang="en-US" dirty="0" smtClean="0"/>
              <a:t>Events</a:t>
            </a:r>
          </a:p>
          <a:p>
            <a:pPr lvl="1"/>
            <a:r>
              <a:rPr lang="en-US" dirty="0" smtClean="0"/>
              <a:t>Sponsorship</a:t>
            </a:r>
          </a:p>
          <a:p>
            <a:pPr lvl="1"/>
            <a:r>
              <a:rPr lang="en-US" dirty="0" smtClean="0"/>
              <a:t>ADMIN</a:t>
            </a:r>
          </a:p>
          <a:p>
            <a:r>
              <a:rPr lang="en-US" smtClean="0"/>
              <a:t>Update </a:t>
            </a:r>
            <a:r>
              <a:rPr lang="en-US" b="0" u="sng">
                <a:hlinkClick r:id="rId3"/>
              </a:rPr>
              <a:t>EM V3 </a:t>
            </a:r>
            <a:r>
              <a:rPr lang="en-US" b="0" u="sng" smtClean="0">
                <a:hlinkClick r:id="rId3"/>
              </a:rPr>
              <a:t>Basic</a:t>
            </a:r>
            <a:r>
              <a:rPr lang="en-US" b="0" u="sng" smtClean="0"/>
              <a:t> </a:t>
            </a:r>
            <a:r>
              <a:rPr lang="en-US" smtClean="0"/>
              <a:t>Perm </a:t>
            </a:r>
            <a:r>
              <a:rPr lang="en-US" dirty="0" smtClean="0"/>
              <a:t>set</a:t>
            </a:r>
          </a:p>
          <a:p>
            <a:pPr lvl="1"/>
            <a:r>
              <a:rPr lang="en-US" dirty="0" smtClean="0"/>
              <a:t>Add VF page accesses for all overridden objects</a:t>
            </a:r>
          </a:p>
          <a:p>
            <a:pPr lvl="1"/>
            <a:r>
              <a:rPr lang="en-US" dirty="0" smtClean="0"/>
              <a:t>Add Read Access to </a:t>
            </a:r>
            <a:r>
              <a:rPr lang="en-US" i="1" dirty="0" smtClean="0"/>
              <a:t>View Contracting Buttons </a:t>
            </a:r>
            <a:r>
              <a:rPr lang="en-US" dirty="0" smtClean="0"/>
              <a:t>field</a:t>
            </a:r>
            <a:endParaRPr lang="en-US" dirty="0"/>
          </a:p>
        </p:txBody>
      </p:sp>
    </p:spTree>
    <p:extLst>
      <p:ext uri="{BB962C8B-B14F-4D97-AF65-F5344CB8AC3E}">
        <p14:creationId xmlns:p14="http://schemas.microsoft.com/office/powerpoint/2010/main" val="163590346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 Page Impacts</a:t>
            </a:r>
            <a:endParaRPr lang="en-US" dirty="0"/>
          </a:p>
        </p:txBody>
      </p:sp>
      <p:sp>
        <p:nvSpPr>
          <p:cNvPr id="3" name="Content Placeholder 2"/>
          <p:cNvSpPr>
            <a:spLocks noGrp="1"/>
          </p:cNvSpPr>
          <p:nvPr>
            <p:ph sz="quarter" idx="10"/>
          </p:nvPr>
        </p:nvSpPr>
        <p:spPr>
          <a:xfrm>
            <a:off x="457200" y="1298448"/>
            <a:ext cx="8229600" cy="2587752"/>
          </a:xfrm>
        </p:spPr>
        <p:txBody>
          <a:bodyPr/>
          <a:lstStyle/>
          <a:p>
            <a:r>
              <a:rPr lang="en-US" dirty="0" smtClean="0"/>
              <a:t>Audience Page will also be impacted similar to Activity Service Provider page</a:t>
            </a:r>
          </a:p>
          <a:p>
            <a:r>
              <a:rPr lang="en-US" dirty="0" smtClean="0"/>
              <a:t>Similar workaround should work for Audience as well</a:t>
            </a:r>
          </a:p>
          <a:p>
            <a:pPr lvl="1"/>
            <a:r>
              <a:rPr lang="en-US" dirty="0" smtClean="0"/>
              <a:t>3 page layouts impacted – Sponsored Account, Sponsored Contact &amp; Sponsored User</a:t>
            </a:r>
          </a:p>
          <a:p>
            <a:pPr lvl="1"/>
            <a:r>
              <a:rPr lang="en-US" dirty="0" smtClean="0"/>
              <a:t>FIELD_USER </a:t>
            </a:r>
            <a:r>
              <a:rPr lang="en-US" dirty="0" err="1" smtClean="0"/>
              <a:t>Permsets</a:t>
            </a:r>
            <a:r>
              <a:rPr lang="en-US" dirty="0" smtClean="0"/>
              <a:t> will need to updated to reflect access to new VF pages and new field </a:t>
            </a:r>
            <a:r>
              <a:rPr lang="en-US" i="1" dirty="0" smtClean="0"/>
              <a:t>View Contracting Buttons</a:t>
            </a:r>
          </a:p>
          <a:p>
            <a:endParaRPr lang="en-US" dirty="0"/>
          </a:p>
        </p:txBody>
      </p:sp>
    </p:spTree>
    <p:extLst>
      <p:ext uri="{BB962C8B-B14F-4D97-AF65-F5344CB8AC3E}">
        <p14:creationId xmlns:p14="http://schemas.microsoft.com/office/powerpoint/2010/main" val="141549252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impacts on EM Activity Page</a:t>
            </a:r>
            <a:endParaRPr lang="en-US" dirty="0"/>
          </a:p>
        </p:txBody>
      </p:sp>
      <p:sp>
        <p:nvSpPr>
          <p:cNvPr id="3" name="Content Placeholder 2"/>
          <p:cNvSpPr>
            <a:spLocks noGrp="1"/>
          </p:cNvSpPr>
          <p:nvPr>
            <p:ph sz="quarter" idx="10"/>
          </p:nvPr>
        </p:nvSpPr>
        <p:spPr/>
        <p:txBody>
          <a:bodyPr/>
          <a:lstStyle/>
          <a:p>
            <a:r>
              <a:rPr lang="en-US" dirty="0" smtClean="0"/>
              <a:t>The following related record detail pages will display slightly differently (since they will now be overridden by Veeva Page l/o Engine)</a:t>
            </a:r>
          </a:p>
          <a:p>
            <a:pPr lvl="1"/>
            <a:r>
              <a:rPr lang="en-US" dirty="0" smtClean="0"/>
              <a:t>Activity Team Member</a:t>
            </a:r>
          </a:p>
          <a:p>
            <a:pPr lvl="1"/>
            <a:r>
              <a:rPr lang="en-US" dirty="0" smtClean="0"/>
              <a:t>Assigned Need</a:t>
            </a:r>
          </a:p>
          <a:p>
            <a:pPr lvl="1"/>
            <a:r>
              <a:rPr lang="en-US" dirty="0" smtClean="0"/>
              <a:t>Activity Materials</a:t>
            </a:r>
          </a:p>
          <a:p>
            <a:pPr lvl="1"/>
            <a:r>
              <a:rPr lang="en-US" dirty="0" smtClean="0"/>
              <a:t>Expense Estimate</a:t>
            </a:r>
          </a:p>
          <a:p>
            <a:r>
              <a:rPr lang="en-US" dirty="0" smtClean="0"/>
              <a:t>Functionally no change to these sections on the EM Activity page</a:t>
            </a:r>
          </a:p>
          <a:p>
            <a:r>
              <a:rPr lang="en-US" dirty="0" smtClean="0">
                <a:solidFill>
                  <a:srgbClr val="FF0000"/>
                </a:solidFill>
              </a:rPr>
              <a:t>Is </a:t>
            </a:r>
            <a:r>
              <a:rPr lang="en-US" dirty="0">
                <a:solidFill>
                  <a:srgbClr val="FF0000"/>
                </a:solidFill>
              </a:rPr>
              <a:t>G</a:t>
            </a:r>
            <a:r>
              <a:rPr lang="en-US" dirty="0" smtClean="0">
                <a:solidFill>
                  <a:srgbClr val="FF0000"/>
                </a:solidFill>
              </a:rPr>
              <a:t>ermany impacted by PO integration?</a:t>
            </a:r>
          </a:p>
        </p:txBody>
      </p:sp>
    </p:spTree>
    <p:extLst>
      <p:ext uri="{BB962C8B-B14F-4D97-AF65-F5344CB8AC3E}">
        <p14:creationId xmlns:p14="http://schemas.microsoft.com/office/powerpoint/2010/main" val="90270105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Technical notes/impacts</a:t>
            </a:r>
            <a:endParaRPr lang="en-US"/>
          </a:p>
        </p:txBody>
      </p:sp>
      <p:sp>
        <p:nvSpPr>
          <p:cNvPr id="3" name="Content Placeholder 2"/>
          <p:cNvSpPr>
            <a:spLocks noGrp="1"/>
          </p:cNvSpPr>
          <p:nvPr>
            <p:ph sz="quarter" idx="10"/>
          </p:nvPr>
        </p:nvSpPr>
        <p:spPr>
          <a:xfrm>
            <a:off x="448235" y="1143000"/>
            <a:ext cx="8229600" cy="5029200"/>
          </a:xfrm>
        </p:spPr>
        <p:txBody>
          <a:bodyPr/>
          <a:lstStyle/>
          <a:p>
            <a:r>
              <a:rPr lang="en-US" sz="1600" dirty="0" err="1" smtClean="0"/>
              <a:t>VPROF_EMAttendeeBeforeInsert</a:t>
            </a:r>
            <a:r>
              <a:rPr lang="en-US" sz="1600" dirty="0" smtClean="0"/>
              <a:t> – Trigger update to exclude processing of Simple Events</a:t>
            </a:r>
          </a:p>
          <a:p>
            <a:r>
              <a:rPr lang="en-US" sz="1600" b="0" dirty="0" smtClean="0">
                <a:hlinkClick r:id="rId2"/>
              </a:rPr>
              <a:t>VPROF_UpdateASPWithEmployerConsent</a:t>
            </a:r>
            <a:r>
              <a:rPr lang="en-US" sz="1600" b="0" dirty="0" smtClean="0"/>
              <a:t> – If Employer consent is updated on the Service Provider, then update all “Pre-Event” status Events with the change</a:t>
            </a:r>
          </a:p>
          <a:p>
            <a:r>
              <a:rPr lang="en-US" sz="1600" dirty="0" err="1" smtClean="0"/>
              <a:t>VPROF_AutoAssignRecordTypeBeforeInsert</a:t>
            </a:r>
            <a:r>
              <a:rPr lang="en-US" sz="1600" dirty="0" smtClean="0"/>
              <a:t> – Support Simple activity </a:t>
            </a:r>
            <a:r>
              <a:rPr lang="en-US" sz="1600" dirty="0" err="1" smtClean="0"/>
              <a:t>rectype</a:t>
            </a:r>
            <a:r>
              <a:rPr lang="en-US" sz="1600" dirty="0" smtClean="0"/>
              <a:t> mapping</a:t>
            </a:r>
          </a:p>
          <a:p>
            <a:r>
              <a:rPr lang="en-US" sz="1600" dirty="0" smtClean="0"/>
              <a:t>Update the existing EM_SUPER_USER perm set to only provide access to create </a:t>
            </a:r>
            <a:r>
              <a:rPr lang="en-US" sz="1600" dirty="0" err="1" smtClean="0"/>
              <a:t>Speaker_vod</a:t>
            </a:r>
            <a:r>
              <a:rPr lang="en-US" sz="1600" dirty="0" smtClean="0"/>
              <a:t> service providers</a:t>
            </a:r>
          </a:p>
          <a:p>
            <a:r>
              <a:rPr lang="en-US" sz="1600" dirty="0" err="1" smtClean="0"/>
              <a:t>VPROF_ExpenseLine_BeforeInsert_BeforeUpdate</a:t>
            </a:r>
            <a:r>
              <a:rPr lang="en-US" sz="1600" dirty="0" smtClean="0"/>
              <a:t> – updated to match up </a:t>
            </a:r>
            <a:r>
              <a:rPr lang="en-US" sz="1600" dirty="0" err="1" smtClean="0"/>
              <a:t>Committed_vod</a:t>
            </a:r>
            <a:r>
              <a:rPr lang="en-US" sz="1600" dirty="0"/>
              <a:t> with </a:t>
            </a:r>
            <a:r>
              <a:rPr lang="en-US" sz="1600" dirty="0" err="1"/>
              <a:t>Committed_Amount_in_Requested_HCPTS__</a:t>
            </a:r>
            <a:r>
              <a:rPr lang="en-US" sz="1600" dirty="0" err="1" smtClean="0"/>
              <a:t>c</a:t>
            </a:r>
            <a:r>
              <a:rPr lang="en-US" sz="1600" dirty="0"/>
              <a:t> on Expense Lines if </a:t>
            </a:r>
            <a:r>
              <a:rPr lang="en-US" sz="1600" dirty="0" err="1"/>
              <a:t>Committed_Amount_in_Requested_HCPTS__</a:t>
            </a:r>
            <a:r>
              <a:rPr lang="en-US" sz="1600" dirty="0" err="1" smtClean="0"/>
              <a:t>c</a:t>
            </a:r>
            <a:r>
              <a:rPr lang="en-US" sz="1600" dirty="0" smtClean="0"/>
              <a:t> is empty or zero</a:t>
            </a:r>
          </a:p>
          <a:p>
            <a:r>
              <a:rPr lang="en-US" sz="1600" b="0" dirty="0"/>
              <a:t>How to get the Approver Id in a non-approval world for sap </a:t>
            </a:r>
            <a:r>
              <a:rPr lang="en-US" sz="1600" b="0" dirty="0" smtClean="0"/>
              <a:t>integration</a:t>
            </a:r>
          </a:p>
          <a:p>
            <a:r>
              <a:rPr lang="en-US" sz="1600" b="0" dirty="0" smtClean="0"/>
              <a:t>Need to check Germany and LATAM builds reliance on </a:t>
            </a:r>
            <a:r>
              <a:rPr lang="en-US" sz="1600" b="0" smtClean="0"/>
              <a:t>English untranslated fields</a:t>
            </a:r>
            <a:endParaRPr lang="en-US" sz="1600" dirty="0"/>
          </a:p>
        </p:txBody>
      </p:sp>
    </p:spTree>
    <p:extLst>
      <p:ext uri="{BB962C8B-B14F-4D97-AF65-F5344CB8AC3E}">
        <p14:creationId xmlns:p14="http://schemas.microsoft.com/office/powerpoint/2010/main" val="211668011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Veeva New Theme">
  <a:themeElements>
    <a:clrScheme name="Veeva_20140218">
      <a:dk1>
        <a:srgbClr val="595959"/>
      </a:dk1>
      <a:lt1>
        <a:srgbClr val="FFFFFF"/>
      </a:lt1>
      <a:dk2>
        <a:srgbClr val="595959"/>
      </a:dk2>
      <a:lt2>
        <a:srgbClr val="FFFFFF"/>
      </a:lt2>
      <a:accent1>
        <a:srgbClr val="F89728"/>
      </a:accent1>
      <a:accent2>
        <a:srgbClr val="807F83"/>
      </a:accent2>
      <a:accent3>
        <a:srgbClr val="5A7E96"/>
      </a:accent3>
      <a:accent4>
        <a:srgbClr val="AACFE2"/>
      </a:accent4>
      <a:accent5>
        <a:srgbClr val="FFD451"/>
      </a:accent5>
      <a:accent6>
        <a:srgbClr val="B0B0B0"/>
      </a:accent6>
      <a:hlink>
        <a:srgbClr val="F89728"/>
      </a:hlink>
      <a:folHlink>
        <a:srgbClr val="5A7E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anchor="ctr"/>
      <a:lstStyle>
        <a:defPPr algn="ctr" fontAlgn="auto">
          <a:spcBef>
            <a:spcPts val="0"/>
          </a:spcBef>
          <a:spcAft>
            <a:spcPts val="0"/>
          </a:spcAft>
          <a:defRPr sz="1600" b="1" dirty="0">
            <a:solidFill>
              <a:srgbClr val="FFFFFF"/>
            </a:solidFill>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42595</TotalTime>
  <Words>444</Words>
  <Application>Microsoft Macintosh PowerPoint</Application>
  <PresentationFormat>On-screen Show (4:3)</PresentationFormat>
  <Paragraphs>68</Paragraphs>
  <Slides>13</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Calibri</vt:lpstr>
      <vt:lpstr>Lucida Grande</vt:lpstr>
      <vt:lpstr>ＭＳ Ｐゴシック</vt:lpstr>
      <vt:lpstr>Wingdings</vt:lpstr>
      <vt:lpstr>Arial</vt:lpstr>
      <vt:lpstr>Veeva New Theme</vt:lpstr>
      <vt:lpstr>Document</vt:lpstr>
      <vt:lpstr>Impacts of Simplifcation on Existing EM Build in LATAM</vt:lpstr>
      <vt:lpstr>Agenda fpr the Week</vt:lpstr>
      <vt:lpstr>Existing Activity Service Provider Page</vt:lpstr>
      <vt:lpstr>ASP Page after Simplification</vt:lpstr>
      <vt:lpstr>Workaround</vt:lpstr>
      <vt:lpstr>Technical Impacts to existing build</vt:lpstr>
      <vt:lpstr>Audience Page Impacts</vt:lpstr>
      <vt:lpstr>Other impacts on EM Activity Page</vt:lpstr>
      <vt:lpstr>Technical notes/impacts</vt:lpstr>
      <vt:lpstr>Technical notes/impacts</vt:lpstr>
      <vt:lpstr>PowerPoint Presentation</vt:lpstr>
      <vt:lpstr>PowerPoint Presentation</vt:lpstr>
      <vt:lpstr>Mkt Specific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 Event and Event Attendee stubs</dc:title>
  <dc:creator>Dan Kallman</dc:creator>
  <cp:lastModifiedBy>Murugesh Naidu</cp:lastModifiedBy>
  <cp:revision>1217</cp:revision>
  <dcterms:created xsi:type="dcterms:W3CDTF">2014-12-04T19:40:58Z</dcterms:created>
  <dcterms:modified xsi:type="dcterms:W3CDTF">2017-06-14T20:51:49Z</dcterms:modified>
</cp:coreProperties>
</file>