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notesSlides/notesSlide2.xml" ContentType="application/vnd.openxmlformats-officedocument.presentationml.notesSlide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notesSlides/notesSlide3.xml" ContentType="application/vnd.openxmlformats-officedocument.presentationml.notesSlide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notesSlides/notesSlide4.xml" ContentType="application/vnd.openxmlformats-officedocument.presentationml.notesSlide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notesSlides/notesSlide5.xml" ContentType="application/vnd.openxmlformats-officedocument.presentationml.notesSlide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notesSlides/notesSlide6.xml" ContentType="application/vnd.openxmlformats-officedocument.presentationml.notesSlide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05" r:id="rId2"/>
    <p:sldId id="535" r:id="rId3"/>
    <p:sldId id="536" r:id="rId4"/>
    <p:sldId id="534" r:id="rId5"/>
    <p:sldId id="532" r:id="rId6"/>
    <p:sldId id="543" r:id="rId7"/>
    <p:sldId id="541" r:id="rId8"/>
    <p:sldId id="540" r:id="rId9"/>
    <p:sldId id="545" r:id="rId10"/>
    <p:sldId id="547" r:id="rId11"/>
    <p:sldId id="544" r:id="rId12"/>
    <p:sldId id="546" r:id="rId13"/>
    <p:sldId id="542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elan, Nancy" initials="PN" lastIdx="2" clrIdx="0">
    <p:extLst>
      <p:ext uri="{19B8F6BF-5375-455C-9EA6-DF929625EA0E}">
        <p15:presenceInfo xmlns:p15="http://schemas.microsoft.com/office/powerpoint/2012/main" userId="S-1-5-21-1085031214-73586283-839522115-412016" providerId="AD"/>
      </p:ext>
    </p:extLst>
  </p:cmAuthor>
  <p:cmAuthor id="2" name="Lee, Waiman" initials="LW" lastIdx="1" clrIdx="1">
    <p:extLst>
      <p:ext uri="{19B8F6BF-5375-455C-9EA6-DF929625EA0E}">
        <p15:presenceInfo xmlns:p15="http://schemas.microsoft.com/office/powerpoint/2012/main" userId="Lee, Waiman" providerId="None"/>
      </p:ext>
    </p:extLst>
  </p:cmAuthor>
  <p:cmAuthor id="3" name="Kraeuter, Kirtis" initials="KK" lastIdx="1" clrIdx="2">
    <p:extLst>
      <p:ext uri="{19B8F6BF-5375-455C-9EA6-DF929625EA0E}">
        <p15:presenceInfo xmlns:p15="http://schemas.microsoft.com/office/powerpoint/2012/main" userId="S-1-5-21-1085031214-73586283-839522115-1802" providerId="AD"/>
      </p:ext>
    </p:extLst>
  </p:cmAuthor>
  <p:cmAuthor id="4" name="Lee, Waiman" initials="LW [2]" lastIdx="2" clrIdx="3">
    <p:extLst>
      <p:ext uri="{19B8F6BF-5375-455C-9EA6-DF929625EA0E}">
        <p15:presenceInfo xmlns:p15="http://schemas.microsoft.com/office/powerpoint/2012/main" userId="S-1-5-21-1085031214-73586283-839522115-6473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005B98"/>
    <a:srgbClr val="FFFFFF"/>
    <a:srgbClr val="FFFFCC"/>
    <a:srgbClr val="ABABAB"/>
    <a:srgbClr val="B794CC"/>
    <a:srgbClr val="EBE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13" autoAdjust="0"/>
    <p:restoredTop sz="94799" autoAdjust="0"/>
  </p:normalViewPr>
  <p:slideViewPr>
    <p:cSldViewPr>
      <p:cViewPr>
        <p:scale>
          <a:sx n="120" d="100"/>
          <a:sy n="120" d="100"/>
        </p:scale>
        <p:origin x="36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0688"/>
    </p:cViewPr>
  </p:sorterViewPr>
  <p:notesViewPr>
    <p:cSldViewPr showGuides="1">
      <p:cViewPr varScale="1">
        <p:scale>
          <a:sx n="63" d="100"/>
          <a:sy n="63" d="100"/>
        </p:scale>
        <p:origin x="255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8827056-D88F-4A46-841E-5C6B6610C856}" type="datetimeFigureOut">
              <a:rPr lang="en-US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A489FE1-488E-6A4F-A863-879E11A37F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9FE1-488E-6A4F-A863-879E11A37F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9FE1-488E-6A4F-A863-879E11A37F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9FE1-488E-6A4F-A863-879E11A37F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9FE1-488E-6A4F-A863-879E11A37F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9FE1-488E-6A4F-A863-879E11A37F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9FE1-488E-6A4F-A863-879E11A37F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9FE1-488E-6A4F-A863-879E11A37F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609600" y="6477000"/>
            <a:ext cx="6324600" cy="381000"/>
          </a:xfrm>
          <a:prstGeom prst="rect">
            <a:avLst/>
          </a:prstGeom>
        </p:spPr>
        <p:txBody>
          <a:bodyPr anchor="ctr"/>
          <a:lstStyle>
            <a:lvl1pPr algn="ctr">
              <a:defRPr sz="1000" b="1" dirty="0" smtClean="0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FOR INTERNAL USE ONLY. DO NOT DUPLICATE OR DISTRIBUTE.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6324600" cy="1470025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6324600" cy="914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REV 1/10/2016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501E3-1493-6542-9380-DE53BFDF54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eneric_WWCO_14485002_TitlePg_v3-01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086600" y="685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dirty="0" smtClean="0">
                <a:solidFill>
                  <a:srgbClr val="005B98"/>
                </a:solidFill>
              </a:rPr>
              <a:t>Worldwide</a:t>
            </a:r>
            <a:r>
              <a:rPr lang="en-US" sz="1000" baseline="0" dirty="0" smtClean="0">
                <a:solidFill>
                  <a:srgbClr val="005B98"/>
                </a:solidFill>
              </a:rPr>
              <a:t> Customer Operations</a:t>
            </a:r>
            <a:endParaRPr lang="en-US" sz="1000" dirty="0">
              <a:solidFill>
                <a:srgbClr val="005B98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23602"/>
            <a:ext cx="2133600" cy="365125"/>
          </a:xfrm>
        </p:spPr>
        <p:txBody>
          <a:bodyPr/>
          <a:lstStyle>
            <a:lvl1pPr algn="l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509614"/>
            <a:ext cx="1066800" cy="320675"/>
          </a:xfrm>
        </p:spPr>
        <p:txBody>
          <a:bodyPr/>
          <a:lstStyle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57C6B0-6202-EA41-99B6-34086E5FA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086600" y="685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dirty="0" smtClean="0">
                <a:solidFill>
                  <a:srgbClr val="005B98"/>
                </a:solidFill>
              </a:rPr>
              <a:t>Worldwide</a:t>
            </a:r>
            <a:r>
              <a:rPr lang="en-US" sz="1000" baseline="0" dirty="0" smtClean="0">
                <a:solidFill>
                  <a:srgbClr val="005B98"/>
                </a:solidFill>
              </a:rPr>
              <a:t> Customer Operations</a:t>
            </a:r>
            <a:endParaRPr lang="en-US" sz="1000" dirty="0">
              <a:solidFill>
                <a:srgbClr val="005B98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23602"/>
            <a:ext cx="2133600" cy="365125"/>
          </a:xfrm>
        </p:spPr>
        <p:txBody>
          <a:bodyPr/>
          <a:lstStyle>
            <a:lvl1pPr algn="l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509614"/>
            <a:ext cx="1066800" cy="320675"/>
          </a:xfrm>
        </p:spPr>
        <p:txBody>
          <a:bodyPr/>
          <a:lstStyle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57C6B0-6202-EA41-99B6-34086E5FA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7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086600" y="685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dirty="0" smtClean="0">
                <a:solidFill>
                  <a:srgbClr val="005B98"/>
                </a:solidFill>
              </a:rPr>
              <a:t>Worldwide</a:t>
            </a:r>
            <a:r>
              <a:rPr lang="en-US" sz="1000" baseline="0" dirty="0" smtClean="0">
                <a:solidFill>
                  <a:srgbClr val="005B98"/>
                </a:solidFill>
              </a:rPr>
              <a:t> Customer Operations</a:t>
            </a:r>
            <a:endParaRPr lang="en-US" sz="1000" dirty="0">
              <a:solidFill>
                <a:srgbClr val="005B98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23602"/>
            <a:ext cx="2133600" cy="365125"/>
          </a:xfrm>
        </p:spPr>
        <p:txBody>
          <a:bodyPr/>
          <a:lstStyle>
            <a:lvl1pPr algn="l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509614"/>
            <a:ext cx="1066800" cy="320675"/>
          </a:xfrm>
        </p:spPr>
        <p:txBody>
          <a:bodyPr/>
          <a:lstStyle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57C6B0-6202-EA41-99B6-34086E5FA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609600" y="6477000"/>
            <a:ext cx="6324600" cy="381000"/>
          </a:xfrm>
          <a:prstGeom prst="rect">
            <a:avLst/>
          </a:prstGeom>
        </p:spPr>
        <p:txBody>
          <a:bodyPr anchor="ctr"/>
          <a:lstStyle>
            <a:lvl1pPr algn="ctr">
              <a:defRPr sz="1000" b="1" dirty="0" smtClean="0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FOR INTERNAL USE ONLY. DO NOT DUPLICATE OR DISTRIBUTE.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6324600" cy="1470025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6324600" cy="914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REV 1/10/2016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501E3-1493-6542-9380-DE53BFDF54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eneric_WWCO_14485002_TitlePg_v3-01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23602"/>
            <a:ext cx="2133600" cy="365125"/>
          </a:xfrm>
        </p:spPr>
        <p:txBody>
          <a:bodyPr/>
          <a:lstStyle>
            <a:lvl1pPr algn="l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509614"/>
            <a:ext cx="1066800" cy="320675"/>
          </a:xfrm>
        </p:spPr>
        <p:txBody>
          <a:bodyPr/>
          <a:lstStyle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57C6B0-6202-EA41-99B6-34086E5FA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382000" y="716280"/>
            <a:ext cx="609600" cy="19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WWCO_ChptrPg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609600" y="6477000"/>
            <a:ext cx="6324600" cy="381000"/>
          </a:xfrm>
          <a:prstGeom prst="rect">
            <a:avLst/>
          </a:prstGeom>
        </p:spPr>
        <p:txBody>
          <a:bodyPr anchor="ctr"/>
          <a:lstStyle>
            <a:lvl1pPr algn="ctr">
              <a:defRPr sz="1000" b="1" dirty="0" smtClean="0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FOR INTERNAL USE ONLY. DO NOT DUPLICATE OR DISTRIBUTE.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772400" cy="1295400"/>
          </a:xfrm>
        </p:spPr>
        <p:txBody>
          <a:bodyPr anchor="t">
            <a:normAutofit/>
          </a:bodyPr>
          <a:lstStyle>
            <a:lvl1pPr algn="l">
              <a:defRPr sz="3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62201"/>
            <a:ext cx="7772400" cy="1066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REV 1/10/2016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B0ACE-FC28-844C-82C7-892CFA5140C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800600" y="44958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086600" y="685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dirty="0" smtClean="0">
                <a:solidFill>
                  <a:srgbClr val="005B98"/>
                </a:solidFill>
              </a:rPr>
              <a:t>Worldwide</a:t>
            </a:r>
            <a:r>
              <a:rPr lang="en-US" sz="1000" baseline="0" dirty="0" smtClean="0">
                <a:solidFill>
                  <a:srgbClr val="005B98"/>
                </a:solidFill>
              </a:rPr>
              <a:t> Customer Operations</a:t>
            </a:r>
            <a:endParaRPr lang="en-US" sz="1000" dirty="0">
              <a:solidFill>
                <a:srgbClr val="005B98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23602"/>
            <a:ext cx="2133600" cy="365125"/>
          </a:xfrm>
        </p:spPr>
        <p:txBody>
          <a:bodyPr/>
          <a:lstStyle>
            <a:lvl1pPr algn="l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509614"/>
            <a:ext cx="1066800" cy="320675"/>
          </a:xfrm>
        </p:spPr>
        <p:txBody>
          <a:bodyPr/>
          <a:lstStyle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57C6B0-6202-EA41-99B6-34086E5FA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3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86600" y="685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dirty="0" smtClean="0">
                <a:solidFill>
                  <a:srgbClr val="005B98"/>
                </a:solidFill>
              </a:rPr>
              <a:t>Worldwide</a:t>
            </a:r>
            <a:r>
              <a:rPr lang="en-US" sz="1000" baseline="0" dirty="0" smtClean="0">
                <a:solidFill>
                  <a:srgbClr val="005B98"/>
                </a:solidFill>
              </a:rPr>
              <a:t> Customer Operations</a:t>
            </a:r>
            <a:endParaRPr lang="en-US" sz="1000" dirty="0">
              <a:solidFill>
                <a:srgbClr val="005B98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23602"/>
            <a:ext cx="2133600" cy="365125"/>
          </a:xfrm>
        </p:spPr>
        <p:txBody>
          <a:bodyPr/>
          <a:lstStyle>
            <a:lvl1pPr algn="l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509614"/>
            <a:ext cx="1066800" cy="320675"/>
          </a:xfrm>
        </p:spPr>
        <p:txBody>
          <a:bodyPr/>
          <a:lstStyle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57C6B0-6202-EA41-99B6-34086E5FA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0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086600" y="685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dirty="0" smtClean="0">
                <a:solidFill>
                  <a:srgbClr val="005B98"/>
                </a:solidFill>
              </a:rPr>
              <a:t>Worldwide</a:t>
            </a:r>
            <a:r>
              <a:rPr lang="en-US" sz="1000" baseline="0" dirty="0" smtClean="0">
                <a:solidFill>
                  <a:srgbClr val="005B98"/>
                </a:solidFill>
              </a:rPr>
              <a:t> Customer Operations</a:t>
            </a:r>
            <a:endParaRPr lang="en-US" sz="1000" dirty="0">
              <a:solidFill>
                <a:srgbClr val="005B98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23602"/>
            <a:ext cx="2133600" cy="365125"/>
          </a:xfrm>
        </p:spPr>
        <p:txBody>
          <a:bodyPr/>
          <a:lstStyle>
            <a:lvl1pPr algn="l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509614"/>
            <a:ext cx="1066800" cy="320675"/>
          </a:xfrm>
        </p:spPr>
        <p:txBody>
          <a:bodyPr/>
          <a:lstStyle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57C6B0-6202-EA41-99B6-34086E5FA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086600" y="685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dirty="0" smtClean="0">
                <a:solidFill>
                  <a:srgbClr val="005B98"/>
                </a:solidFill>
              </a:rPr>
              <a:t>Worldwide</a:t>
            </a:r>
            <a:r>
              <a:rPr lang="en-US" sz="1000" baseline="0" dirty="0" smtClean="0">
                <a:solidFill>
                  <a:srgbClr val="005B98"/>
                </a:solidFill>
              </a:rPr>
              <a:t> Customer Operations</a:t>
            </a:r>
            <a:endParaRPr lang="en-US" sz="1000" dirty="0">
              <a:solidFill>
                <a:srgbClr val="005B98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23602"/>
            <a:ext cx="2133600" cy="365125"/>
          </a:xfrm>
        </p:spPr>
        <p:txBody>
          <a:bodyPr/>
          <a:lstStyle>
            <a:lvl1pPr algn="l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509614"/>
            <a:ext cx="1066800" cy="320675"/>
          </a:xfrm>
        </p:spPr>
        <p:txBody>
          <a:bodyPr/>
          <a:lstStyle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57C6B0-6202-EA41-99B6-34086E5FA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7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086600" y="685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dirty="0" smtClean="0">
                <a:solidFill>
                  <a:srgbClr val="005B98"/>
                </a:solidFill>
              </a:rPr>
              <a:t>Worldwide</a:t>
            </a:r>
            <a:r>
              <a:rPr lang="en-US" sz="1000" baseline="0" dirty="0" smtClean="0">
                <a:solidFill>
                  <a:srgbClr val="005B98"/>
                </a:solidFill>
              </a:rPr>
              <a:t> Customer Operations</a:t>
            </a:r>
            <a:endParaRPr lang="en-US" sz="1000" dirty="0">
              <a:solidFill>
                <a:srgbClr val="005B98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23602"/>
            <a:ext cx="2133600" cy="365125"/>
          </a:xfrm>
        </p:spPr>
        <p:txBody>
          <a:bodyPr/>
          <a:lstStyle>
            <a:lvl1pPr algn="l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509614"/>
            <a:ext cx="1066800" cy="320675"/>
          </a:xfrm>
        </p:spPr>
        <p:txBody>
          <a:bodyPr/>
          <a:lstStyle>
            <a:lvl1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857C6B0-6202-EA41-99B6-34086E5FA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6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WCO_ContentPg-01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152400"/>
            <a:ext cx="5867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95400"/>
            <a:ext cx="83820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29292"/>
                </a:solidFill>
              </a:defRPr>
            </a:lvl1pPr>
          </a:lstStyle>
          <a:p>
            <a:r>
              <a:rPr lang="en-US" smtClean="0"/>
              <a:t>REV 1/10/2016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10668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29292"/>
                </a:solidFill>
              </a:defRPr>
            </a:lvl1pPr>
          </a:lstStyle>
          <a:p>
            <a:fld id="{1A31CCFC-B605-9747-8509-664FF78BF25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400800"/>
            <a:ext cx="9144000" cy="381000"/>
          </a:xfrm>
          <a:prstGeom prst="rect">
            <a:avLst/>
          </a:prstGeom>
        </p:spPr>
        <p:txBody>
          <a:bodyPr/>
          <a:lstStyle>
            <a:lvl1pPr algn="ctr">
              <a:defRPr sz="1000" b="1" dirty="0"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FOR INTERNAL USE ONLY. DO NOT DUPLICATE OR DISTRIBUTE.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066800"/>
            <a:ext cx="8305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5B98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B98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B98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B98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B98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B98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B98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B98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B9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AB39F"/>
        </a:buClr>
        <a:buFont typeface="Arial" charset="0"/>
        <a:buChar char="•"/>
        <a:defRPr sz="2800" kern="1200">
          <a:solidFill>
            <a:srgbClr val="6F6F6F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ts val="400"/>
        </a:spcBef>
        <a:spcAft>
          <a:spcPct val="0"/>
        </a:spcAft>
        <a:buClr>
          <a:srgbClr val="00B0F0"/>
        </a:buClr>
        <a:buFont typeface="Arial" charset="0"/>
        <a:buChar char="–"/>
        <a:defRPr sz="2400" kern="1200">
          <a:solidFill>
            <a:srgbClr val="6F6F6F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Font typeface="Arial" charset="0"/>
        <a:buChar char="•"/>
        <a:defRPr sz="2000" kern="1200">
          <a:solidFill>
            <a:srgbClr val="6F6F6F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33CC"/>
        </a:buClr>
        <a:buFont typeface="Arial" charset="0"/>
        <a:buChar char="–"/>
        <a:defRPr kern="1200">
          <a:solidFill>
            <a:srgbClr val="6F6F6F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F9F9F"/>
        </a:buClr>
        <a:buFont typeface="Arial" charset="0"/>
        <a:buChar char="»"/>
        <a:defRPr kern="1200">
          <a:solidFill>
            <a:srgbClr val="6F6F6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1245.xml"/><Relationship Id="rId21" Type="http://schemas.openxmlformats.org/officeDocument/2006/relationships/tags" Target="../tags/tag1149.xml"/><Relationship Id="rId42" Type="http://schemas.openxmlformats.org/officeDocument/2006/relationships/tags" Target="../tags/tag1170.xml"/><Relationship Id="rId63" Type="http://schemas.openxmlformats.org/officeDocument/2006/relationships/tags" Target="../tags/tag1191.xml"/><Relationship Id="rId84" Type="http://schemas.openxmlformats.org/officeDocument/2006/relationships/tags" Target="../tags/tag1212.xml"/><Relationship Id="rId138" Type="http://schemas.openxmlformats.org/officeDocument/2006/relationships/tags" Target="../tags/tag1266.xml"/><Relationship Id="rId159" Type="http://schemas.openxmlformats.org/officeDocument/2006/relationships/tags" Target="../tags/tag1287.xml"/><Relationship Id="rId170" Type="http://schemas.openxmlformats.org/officeDocument/2006/relationships/tags" Target="../tags/tag1298.xml"/><Relationship Id="rId191" Type="http://schemas.openxmlformats.org/officeDocument/2006/relationships/tags" Target="../tags/tag1319.xml"/><Relationship Id="rId205" Type="http://schemas.openxmlformats.org/officeDocument/2006/relationships/tags" Target="../tags/tag1333.xml"/><Relationship Id="rId107" Type="http://schemas.openxmlformats.org/officeDocument/2006/relationships/tags" Target="../tags/tag1235.xml"/><Relationship Id="rId11" Type="http://schemas.openxmlformats.org/officeDocument/2006/relationships/tags" Target="../tags/tag1139.xml"/><Relationship Id="rId32" Type="http://schemas.openxmlformats.org/officeDocument/2006/relationships/tags" Target="../tags/tag1160.xml"/><Relationship Id="rId37" Type="http://schemas.openxmlformats.org/officeDocument/2006/relationships/tags" Target="../tags/tag1165.xml"/><Relationship Id="rId53" Type="http://schemas.openxmlformats.org/officeDocument/2006/relationships/tags" Target="../tags/tag1181.xml"/><Relationship Id="rId58" Type="http://schemas.openxmlformats.org/officeDocument/2006/relationships/tags" Target="../tags/tag1186.xml"/><Relationship Id="rId74" Type="http://schemas.openxmlformats.org/officeDocument/2006/relationships/tags" Target="../tags/tag1202.xml"/><Relationship Id="rId79" Type="http://schemas.openxmlformats.org/officeDocument/2006/relationships/tags" Target="../tags/tag1207.xml"/><Relationship Id="rId102" Type="http://schemas.openxmlformats.org/officeDocument/2006/relationships/tags" Target="../tags/tag1230.xml"/><Relationship Id="rId123" Type="http://schemas.openxmlformats.org/officeDocument/2006/relationships/tags" Target="../tags/tag1251.xml"/><Relationship Id="rId128" Type="http://schemas.openxmlformats.org/officeDocument/2006/relationships/tags" Target="../tags/tag1256.xml"/><Relationship Id="rId144" Type="http://schemas.openxmlformats.org/officeDocument/2006/relationships/tags" Target="../tags/tag1272.xml"/><Relationship Id="rId149" Type="http://schemas.openxmlformats.org/officeDocument/2006/relationships/tags" Target="../tags/tag1277.xml"/><Relationship Id="rId5" Type="http://schemas.openxmlformats.org/officeDocument/2006/relationships/tags" Target="../tags/tag1133.xml"/><Relationship Id="rId90" Type="http://schemas.openxmlformats.org/officeDocument/2006/relationships/tags" Target="../tags/tag1218.xml"/><Relationship Id="rId95" Type="http://schemas.openxmlformats.org/officeDocument/2006/relationships/tags" Target="../tags/tag1223.xml"/><Relationship Id="rId160" Type="http://schemas.openxmlformats.org/officeDocument/2006/relationships/tags" Target="../tags/tag1288.xml"/><Relationship Id="rId165" Type="http://schemas.openxmlformats.org/officeDocument/2006/relationships/tags" Target="../tags/tag1293.xml"/><Relationship Id="rId181" Type="http://schemas.openxmlformats.org/officeDocument/2006/relationships/tags" Target="../tags/tag1309.xml"/><Relationship Id="rId186" Type="http://schemas.openxmlformats.org/officeDocument/2006/relationships/tags" Target="../tags/tag1314.xml"/><Relationship Id="rId211" Type="http://schemas.openxmlformats.org/officeDocument/2006/relationships/tags" Target="../tags/tag1339.xml"/><Relationship Id="rId22" Type="http://schemas.openxmlformats.org/officeDocument/2006/relationships/tags" Target="../tags/tag1150.xml"/><Relationship Id="rId27" Type="http://schemas.openxmlformats.org/officeDocument/2006/relationships/tags" Target="../tags/tag1155.xml"/><Relationship Id="rId43" Type="http://schemas.openxmlformats.org/officeDocument/2006/relationships/tags" Target="../tags/tag1171.xml"/><Relationship Id="rId48" Type="http://schemas.openxmlformats.org/officeDocument/2006/relationships/tags" Target="../tags/tag1176.xml"/><Relationship Id="rId64" Type="http://schemas.openxmlformats.org/officeDocument/2006/relationships/tags" Target="../tags/tag1192.xml"/><Relationship Id="rId69" Type="http://schemas.openxmlformats.org/officeDocument/2006/relationships/tags" Target="../tags/tag1197.xml"/><Relationship Id="rId113" Type="http://schemas.openxmlformats.org/officeDocument/2006/relationships/tags" Target="../tags/tag1241.xml"/><Relationship Id="rId118" Type="http://schemas.openxmlformats.org/officeDocument/2006/relationships/tags" Target="../tags/tag1246.xml"/><Relationship Id="rId134" Type="http://schemas.openxmlformats.org/officeDocument/2006/relationships/tags" Target="../tags/tag1262.xml"/><Relationship Id="rId139" Type="http://schemas.openxmlformats.org/officeDocument/2006/relationships/tags" Target="../tags/tag1267.xml"/><Relationship Id="rId80" Type="http://schemas.openxmlformats.org/officeDocument/2006/relationships/tags" Target="../tags/tag1208.xml"/><Relationship Id="rId85" Type="http://schemas.openxmlformats.org/officeDocument/2006/relationships/tags" Target="../tags/tag1213.xml"/><Relationship Id="rId150" Type="http://schemas.openxmlformats.org/officeDocument/2006/relationships/tags" Target="../tags/tag1278.xml"/><Relationship Id="rId155" Type="http://schemas.openxmlformats.org/officeDocument/2006/relationships/tags" Target="../tags/tag1283.xml"/><Relationship Id="rId171" Type="http://schemas.openxmlformats.org/officeDocument/2006/relationships/tags" Target="../tags/tag1299.xml"/><Relationship Id="rId176" Type="http://schemas.openxmlformats.org/officeDocument/2006/relationships/tags" Target="../tags/tag1304.xml"/><Relationship Id="rId192" Type="http://schemas.openxmlformats.org/officeDocument/2006/relationships/tags" Target="../tags/tag1320.xml"/><Relationship Id="rId197" Type="http://schemas.openxmlformats.org/officeDocument/2006/relationships/tags" Target="../tags/tag1325.xml"/><Relationship Id="rId206" Type="http://schemas.openxmlformats.org/officeDocument/2006/relationships/tags" Target="../tags/tag1334.xml"/><Relationship Id="rId201" Type="http://schemas.openxmlformats.org/officeDocument/2006/relationships/tags" Target="../tags/tag1329.xml"/><Relationship Id="rId12" Type="http://schemas.openxmlformats.org/officeDocument/2006/relationships/tags" Target="../tags/tag1140.xml"/><Relationship Id="rId17" Type="http://schemas.openxmlformats.org/officeDocument/2006/relationships/tags" Target="../tags/tag1145.xml"/><Relationship Id="rId33" Type="http://schemas.openxmlformats.org/officeDocument/2006/relationships/tags" Target="../tags/tag1161.xml"/><Relationship Id="rId38" Type="http://schemas.openxmlformats.org/officeDocument/2006/relationships/tags" Target="../tags/tag1166.xml"/><Relationship Id="rId59" Type="http://schemas.openxmlformats.org/officeDocument/2006/relationships/tags" Target="../tags/tag1187.xml"/><Relationship Id="rId103" Type="http://schemas.openxmlformats.org/officeDocument/2006/relationships/tags" Target="../tags/tag1231.xml"/><Relationship Id="rId108" Type="http://schemas.openxmlformats.org/officeDocument/2006/relationships/tags" Target="../tags/tag1236.xml"/><Relationship Id="rId124" Type="http://schemas.openxmlformats.org/officeDocument/2006/relationships/tags" Target="../tags/tag1252.xml"/><Relationship Id="rId129" Type="http://schemas.openxmlformats.org/officeDocument/2006/relationships/tags" Target="../tags/tag1257.xml"/><Relationship Id="rId54" Type="http://schemas.openxmlformats.org/officeDocument/2006/relationships/tags" Target="../tags/tag1182.xml"/><Relationship Id="rId70" Type="http://schemas.openxmlformats.org/officeDocument/2006/relationships/tags" Target="../tags/tag1198.xml"/><Relationship Id="rId75" Type="http://schemas.openxmlformats.org/officeDocument/2006/relationships/tags" Target="../tags/tag1203.xml"/><Relationship Id="rId91" Type="http://schemas.openxmlformats.org/officeDocument/2006/relationships/tags" Target="../tags/tag1219.xml"/><Relationship Id="rId96" Type="http://schemas.openxmlformats.org/officeDocument/2006/relationships/tags" Target="../tags/tag1224.xml"/><Relationship Id="rId140" Type="http://schemas.openxmlformats.org/officeDocument/2006/relationships/tags" Target="../tags/tag1268.xml"/><Relationship Id="rId145" Type="http://schemas.openxmlformats.org/officeDocument/2006/relationships/tags" Target="../tags/tag1273.xml"/><Relationship Id="rId161" Type="http://schemas.openxmlformats.org/officeDocument/2006/relationships/tags" Target="../tags/tag1289.xml"/><Relationship Id="rId166" Type="http://schemas.openxmlformats.org/officeDocument/2006/relationships/tags" Target="../tags/tag1294.xml"/><Relationship Id="rId182" Type="http://schemas.openxmlformats.org/officeDocument/2006/relationships/tags" Target="../tags/tag1310.xml"/><Relationship Id="rId187" Type="http://schemas.openxmlformats.org/officeDocument/2006/relationships/tags" Target="../tags/tag1315.xml"/><Relationship Id="rId1" Type="http://schemas.openxmlformats.org/officeDocument/2006/relationships/tags" Target="../tags/tag1129.xml"/><Relationship Id="rId6" Type="http://schemas.openxmlformats.org/officeDocument/2006/relationships/tags" Target="../tags/tag1134.xml"/><Relationship Id="rId212" Type="http://schemas.openxmlformats.org/officeDocument/2006/relationships/tags" Target="../tags/tag1340.xml"/><Relationship Id="rId23" Type="http://schemas.openxmlformats.org/officeDocument/2006/relationships/tags" Target="../tags/tag1151.xml"/><Relationship Id="rId28" Type="http://schemas.openxmlformats.org/officeDocument/2006/relationships/tags" Target="../tags/tag1156.xml"/><Relationship Id="rId49" Type="http://schemas.openxmlformats.org/officeDocument/2006/relationships/tags" Target="../tags/tag1177.xml"/><Relationship Id="rId114" Type="http://schemas.openxmlformats.org/officeDocument/2006/relationships/tags" Target="../tags/tag1242.xml"/><Relationship Id="rId119" Type="http://schemas.openxmlformats.org/officeDocument/2006/relationships/tags" Target="../tags/tag1247.xml"/><Relationship Id="rId44" Type="http://schemas.openxmlformats.org/officeDocument/2006/relationships/tags" Target="../tags/tag1172.xml"/><Relationship Id="rId60" Type="http://schemas.openxmlformats.org/officeDocument/2006/relationships/tags" Target="../tags/tag1188.xml"/><Relationship Id="rId65" Type="http://schemas.openxmlformats.org/officeDocument/2006/relationships/tags" Target="../tags/tag1193.xml"/><Relationship Id="rId81" Type="http://schemas.openxmlformats.org/officeDocument/2006/relationships/tags" Target="../tags/tag1209.xml"/><Relationship Id="rId86" Type="http://schemas.openxmlformats.org/officeDocument/2006/relationships/tags" Target="../tags/tag1214.xml"/><Relationship Id="rId130" Type="http://schemas.openxmlformats.org/officeDocument/2006/relationships/tags" Target="../tags/tag1258.xml"/><Relationship Id="rId135" Type="http://schemas.openxmlformats.org/officeDocument/2006/relationships/tags" Target="../tags/tag1263.xml"/><Relationship Id="rId151" Type="http://schemas.openxmlformats.org/officeDocument/2006/relationships/tags" Target="../tags/tag1279.xml"/><Relationship Id="rId156" Type="http://schemas.openxmlformats.org/officeDocument/2006/relationships/tags" Target="../tags/tag1284.xml"/><Relationship Id="rId177" Type="http://schemas.openxmlformats.org/officeDocument/2006/relationships/tags" Target="../tags/tag1305.xml"/><Relationship Id="rId198" Type="http://schemas.openxmlformats.org/officeDocument/2006/relationships/tags" Target="../tags/tag1326.xml"/><Relationship Id="rId172" Type="http://schemas.openxmlformats.org/officeDocument/2006/relationships/tags" Target="../tags/tag1300.xml"/><Relationship Id="rId193" Type="http://schemas.openxmlformats.org/officeDocument/2006/relationships/tags" Target="../tags/tag1321.xml"/><Relationship Id="rId202" Type="http://schemas.openxmlformats.org/officeDocument/2006/relationships/tags" Target="../tags/tag1330.xml"/><Relationship Id="rId207" Type="http://schemas.openxmlformats.org/officeDocument/2006/relationships/tags" Target="../tags/tag1335.xml"/><Relationship Id="rId13" Type="http://schemas.openxmlformats.org/officeDocument/2006/relationships/tags" Target="../tags/tag1141.xml"/><Relationship Id="rId18" Type="http://schemas.openxmlformats.org/officeDocument/2006/relationships/tags" Target="../tags/tag1146.xml"/><Relationship Id="rId39" Type="http://schemas.openxmlformats.org/officeDocument/2006/relationships/tags" Target="../tags/tag1167.xml"/><Relationship Id="rId109" Type="http://schemas.openxmlformats.org/officeDocument/2006/relationships/tags" Target="../tags/tag1237.xml"/><Relationship Id="rId34" Type="http://schemas.openxmlformats.org/officeDocument/2006/relationships/tags" Target="../tags/tag1162.xml"/><Relationship Id="rId50" Type="http://schemas.openxmlformats.org/officeDocument/2006/relationships/tags" Target="../tags/tag1178.xml"/><Relationship Id="rId55" Type="http://schemas.openxmlformats.org/officeDocument/2006/relationships/tags" Target="../tags/tag1183.xml"/><Relationship Id="rId76" Type="http://schemas.openxmlformats.org/officeDocument/2006/relationships/tags" Target="../tags/tag1204.xml"/><Relationship Id="rId97" Type="http://schemas.openxmlformats.org/officeDocument/2006/relationships/tags" Target="../tags/tag1225.xml"/><Relationship Id="rId104" Type="http://schemas.openxmlformats.org/officeDocument/2006/relationships/tags" Target="../tags/tag1232.xml"/><Relationship Id="rId120" Type="http://schemas.openxmlformats.org/officeDocument/2006/relationships/tags" Target="../tags/tag1248.xml"/><Relationship Id="rId125" Type="http://schemas.openxmlformats.org/officeDocument/2006/relationships/tags" Target="../tags/tag1253.xml"/><Relationship Id="rId141" Type="http://schemas.openxmlformats.org/officeDocument/2006/relationships/tags" Target="../tags/tag1269.xml"/><Relationship Id="rId146" Type="http://schemas.openxmlformats.org/officeDocument/2006/relationships/tags" Target="../tags/tag1274.xml"/><Relationship Id="rId167" Type="http://schemas.openxmlformats.org/officeDocument/2006/relationships/tags" Target="../tags/tag1295.xml"/><Relationship Id="rId188" Type="http://schemas.openxmlformats.org/officeDocument/2006/relationships/tags" Target="../tags/tag1316.xml"/><Relationship Id="rId7" Type="http://schemas.openxmlformats.org/officeDocument/2006/relationships/tags" Target="../tags/tag1135.xml"/><Relationship Id="rId71" Type="http://schemas.openxmlformats.org/officeDocument/2006/relationships/tags" Target="../tags/tag1199.xml"/><Relationship Id="rId92" Type="http://schemas.openxmlformats.org/officeDocument/2006/relationships/tags" Target="../tags/tag1220.xml"/><Relationship Id="rId162" Type="http://schemas.openxmlformats.org/officeDocument/2006/relationships/tags" Target="../tags/tag1290.xml"/><Relationship Id="rId183" Type="http://schemas.openxmlformats.org/officeDocument/2006/relationships/tags" Target="../tags/tag1311.xml"/><Relationship Id="rId213" Type="http://schemas.openxmlformats.org/officeDocument/2006/relationships/tags" Target="../tags/tag1341.xml"/><Relationship Id="rId2" Type="http://schemas.openxmlformats.org/officeDocument/2006/relationships/tags" Target="../tags/tag1130.xml"/><Relationship Id="rId29" Type="http://schemas.openxmlformats.org/officeDocument/2006/relationships/tags" Target="../tags/tag1157.xml"/><Relationship Id="rId24" Type="http://schemas.openxmlformats.org/officeDocument/2006/relationships/tags" Target="../tags/tag1152.xml"/><Relationship Id="rId40" Type="http://schemas.openxmlformats.org/officeDocument/2006/relationships/tags" Target="../tags/tag1168.xml"/><Relationship Id="rId45" Type="http://schemas.openxmlformats.org/officeDocument/2006/relationships/tags" Target="../tags/tag1173.xml"/><Relationship Id="rId66" Type="http://schemas.openxmlformats.org/officeDocument/2006/relationships/tags" Target="../tags/tag1194.xml"/><Relationship Id="rId87" Type="http://schemas.openxmlformats.org/officeDocument/2006/relationships/tags" Target="../tags/tag1215.xml"/><Relationship Id="rId110" Type="http://schemas.openxmlformats.org/officeDocument/2006/relationships/tags" Target="../tags/tag1238.xml"/><Relationship Id="rId115" Type="http://schemas.openxmlformats.org/officeDocument/2006/relationships/tags" Target="../tags/tag1243.xml"/><Relationship Id="rId131" Type="http://schemas.openxmlformats.org/officeDocument/2006/relationships/tags" Target="../tags/tag1259.xml"/><Relationship Id="rId136" Type="http://schemas.openxmlformats.org/officeDocument/2006/relationships/tags" Target="../tags/tag1264.xml"/><Relationship Id="rId157" Type="http://schemas.openxmlformats.org/officeDocument/2006/relationships/tags" Target="../tags/tag1285.xml"/><Relationship Id="rId178" Type="http://schemas.openxmlformats.org/officeDocument/2006/relationships/tags" Target="../tags/tag1306.xml"/><Relationship Id="rId61" Type="http://schemas.openxmlformats.org/officeDocument/2006/relationships/tags" Target="../tags/tag1189.xml"/><Relationship Id="rId82" Type="http://schemas.openxmlformats.org/officeDocument/2006/relationships/tags" Target="../tags/tag1210.xml"/><Relationship Id="rId152" Type="http://schemas.openxmlformats.org/officeDocument/2006/relationships/tags" Target="../tags/tag1280.xml"/><Relationship Id="rId173" Type="http://schemas.openxmlformats.org/officeDocument/2006/relationships/tags" Target="../tags/tag1301.xml"/><Relationship Id="rId194" Type="http://schemas.openxmlformats.org/officeDocument/2006/relationships/tags" Target="../tags/tag1322.xml"/><Relationship Id="rId199" Type="http://schemas.openxmlformats.org/officeDocument/2006/relationships/tags" Target="../tags/tag1327.xml"/><Relationship Id="rId203" Type="http://schemas.openxmlformats.org/officeDocument/2006/relationships/tags" Target="../tags/tag1331.xml"/><Relationship Id="rId208" Type="http://schemas.openxmlformats.org/officeDocument/2006/relationships/tags" Target="../tags/tag1336.xml"/><Relationship Id="rId19" Type="http://schemas.openxmlformats.org/officeDocument/2006/relationships/tags" Target="../tags/tag1147.xml"/><Relationship Id="rId14" Type="http://schemas.openxmlformats.org/officeDocument/2006/relationships/tags" Target="../tags/tag1142.xml"/><Relationship Id="rId30" Type="http://schemas.openxmlformats.org/officeDocument/2006/relationships/tags" Target="../tags/tag1158.xml"/><Relationship Id="rId35" Type="http://schemas.openxmlformats.org/officeDocument/2006/relationships/tags" Target="../tags/tag1163.xml"/><Relationship Id="rId56" Type="http://schemas.openxmlformats.org/officeDocument/2006/relationships/tags" Target="../tags/tag1184.xml"/><Relationship Id="rId77" Type="http://schemas.openxmlformats.org/officeDocument/2006/relationships/tags" Target="../tags/tag1205.xml"/><Relationship Id="rId100" Type="http://schemas.openxmlformats.org/officeDocument/2006/relationships/tags" Target="../tags/tag1228.xml"/><Relationship Id="rId105" Type="http://schemas.openxmlformats.org/officeDocument/2006/relationships/tags" Target="../tags/tag1233.xml"/><Relationship Id="rId126" Type="http://schemas.openxmlformats.org/officeDocument/2006/relationships/tags" Target="../tags/tag1254.xml"/><Relationship Id="rId147" Type="http://schemas.openxmlformats.org/officeDocument/2006/relationships/tags" Target="../tags/tag1275.xml"/><Relationship Id="rId168" Type="http://schemas.openxmlformats.org/officeDocument/2006/relationships/tags" Target="../tags/tag1296.xml"/><Relationship Id="rId8" Type="http://schemas.openxmlformats.org/officeDocument/2006/relationships/tags" Target="../tags/tag1136.xml"/><Relationship Id="rId51" Type="http://schemas.openxmlformats.org/officeDocument/2006/relationships/tags" Target="../tags/tag1179.xml"/><Relationship Id="rId72" Type="http://schemas.openxmlformats.org/officeDocument/2006/relationships/tags" Target="../tags/tag1200.xml"/><Relationship Id="rId93" Type="http://schemas.openxmlformats.org/officeDocument/2006/relationships/tags" Target="../tags/tag1221.xml"/><Relationship Id="rId98" Type="http://schemas.openxmlformats.org/officeDocument/2006/relationships/tags" Target="../tags/tag1226.xml"/><Relationship Id="rId121" Type="http://schemas.openxmlformats.org/officeDocument/2006/relationships/tags" Target="../tags/tag1249.xml"/><Relationship Id="rId142" Type="http://schemas.openxmlformats.org/officeDocument/2006/relationships/tags" Target="../tags/tag1270.xml"/><Relationship Id="rId163" Type="http://schemas.openxmlformats.org/officeDocument/2006/relationships/tags" Target="../tags/tag1291.xml"/><Relationship Id="rId184" Type="http://schemas.openxmlformats.org/officeDocument/2006/relationships/tags" Target="../tags/tag1312.xml"/><Relationship Id="rId189" Type="http://schemas.openxmlformats.org/officeDocument/2006/relationships/tags" Target="../tags/tag1317.xml"/><Relationship Id="rId3" Type="http://schemas.openxmlformats.org/officeDocument/2006/relationships/tags" Target="../tags/tag1131.xml"/><Relationship Id="rId214" Type="http://schemas.openxmlformats.org/officeDocument/2006/relationships/slideLayout" Target="../slideLayouts/slideLayout8.xml"/><Relationship Id="rId25" Type="http://schemas.openxmlformats.org/officeDocument/2006/relationships/tags" Target="../tags/tag1153.xml"/><Relationship Id="rId46" Type="http://schemas.openxmlformats.org/officeDocument/2006/relationships/tags" Target="../tags/tag1174.xml"/><Relationship Id="rId67" Type="http://schemas.openxmlformats.org/officeDocument/2006/relationships/tags" Target="../tags/tag1195.xml"/><Relationship Id="rId116" Type="http://schemas.openxmlformats.org/officeDocument/2006/relationships/tags" Target="../tags/tag1244.xml"/><Relationship Id="rId137" Type="http://schemas.openxmlformats.org/officeDocument/2006/relationships/tags" Target="../tags/tag1265.xml"/><Relationship Id="rId158" Type="http://schemas.openxmlformats.org/officeDocument/2006/relationships/tags" Target="../tags/tag1286.xml"/><Relationship Id="rId20" Type="http://schemas.openxmlformats.org/officeDocument/2006/relationships/tags" Target="../tags/tag1148.xml"/><Relationship Id="rId41" Type="http://schemas.openxmlformats.org/officeDocument/2006/relationships/tags" Target="../tags/tag1169.xml"/><Relationship Id="rId62" Type="http://schemas.openxmlformats.org/officeDocument/2006/relationships/tags" Target="../tags/tag1190.xml"/><Relationship Id="rId83" Type="http://schemas.openxmlformats.org/officeDocument/2006/relationships/tags" Target="../tags/tag1211.xml"/><Relationship Id="rId88" Type="http://schemas.openxmlformats.org/officeDocument/2006/relationships/tags" Target="../tags/tag1216.xml"/><Relationship Id="rId111" Type="http://schemas.openxmlformats.org/officeDocument/2006/relationships/tags" Target="../tags/tag1239.xml"/><Relationship Id="rId132" Type="http://schemas.openxmlformats.org/officeDocument/2006/relationships/tags" Target="../tags/tag1260.xml"/><Relationship Id="rId153" Type="http://schemas.openxmlformats.org/officeDocument/2006/relationships/tags" Target="../tags/tag1281.xml"/><Relationship Id="rId174" Type="http://schemas.openxmlformats.org/officeDocument/2006/relationships/tags" Target="../tags/tag1302.xml"/><Relationship Id="rId179" Type="http://schemas.openxmlformats.org/officeDocument/2006/relationships/tags" Target="../tags/tag1307.xml"/><Relationship Id="rId195" Type="http://schemas.openxmlformats.org/officeDocument/2006/relationships/tags" Target="../tags/tag1323.xml"/><Relationship Id="rId209" Type="http://schemas.openxmlformats.org/officeDocument/2006/relationships/tags" Target="../tags/tag1337.xml"/><Relationship Id="rId190" Type="http://schemas.openxmlformats.org/officeDocument/2006/relationships/tags" Target="../tags/tag1318.xml"/><Relationship Id="rId204" Type="http://schemas.openxmlformats.org/officeDocument/2006/relationships/tags" Target="../tags/tag1332.xml"/><Relationship Id="rId15" Type="http://schemas.openxmlformats.org/officeDocument/2006/relationships/tags" Target="../tags/tag1143.xml"/><Relationship Id="rId36" Type="http://schemas.openxmlformats.org/officeDocument/2006/relationships/tags" Target="../tags/tag1164.xml"/><Relationship Id="rId57" Type="http://schemas.openxmlformats.org/officeDocument/2006/relationships/tags" Target="../tags/tag1185.xml"/><Relationship Id="rId106" Type="http://schemas.openxmlformats.org/officeDocument/2006/relationships/tags" Target="../tags/tag1234.xml"/><Relationship Id="rId127" Type="http://schemas.openxmlformats.org/officeDocument/2006/relationships/tags" Target="../tags/tag1255.xml"/><Relationship Id="rId10" Type="http://schemas.openxmlformats.org/officeDocument/2006/relationships/tags" Target="../tags/tag1138.xml"/><Relationship Id="rId31" Type="http://schemas.openxmlformats.org/officeDocument/2006/relationships/tags" Target="../tags/tag1159.xml"/><Relationship Id="rId52" Type="http://schemas.openxmlformats.org/officeDocument/2006/relationships/tags" Target="../tags/tag1180.xml"/><Relationship Id="rId73" Type="http://schemas.openxmlformats.org/officeDocument/2006/relationships/tags" Target="../tags/tag1201.xml"/><Relationship Id="rId78" Type="http://schemas.openxmlformats.org/officeDocument/2006/relationships/tags" Target="../tags/tag1206.xml"/><Relationship Id="rId94" Type="http://schemas.openxmlformats.org/officeDocument/2006/relationships/tags" Target="../tags/tag1222.xml"/><Relationship Id="rId99" Type="http://schemas.openxmlformats.org/officeDocument/2006/relationships/tags" Target="../tags/tag1227.xml"/><Relationship Id="rId101" Type="http://schemas.openxmlformats.org/officeDocument/2006/relationships/tags" Target="../tags/tag1229.xml"/><Relationship Id="rId122" Type="http://schemas.openxmlformats.org/officeDocument/2006/relationships/tags" Target="../tags/tag1250.xml"/><Relationship Id="rId143" Type="http://schemas.openxmlformats.org/officeDocument/2006/relationships/tags" Target="../tags/tag1271.xml"/><Relationship Id="rId148" Type="http://schemas.openxmlformats.org/officeDocument/2006/relationships/tags" Target="../tags/tag1276.xml"/><Relationship Id="rId164" Type="http://schemas.openxmlformats.org/officeDocument/2006/relationships/tags" Target="../tags/tag1292.xml"/><Relationship Id="rId169" Type="http://schemas.openxmlformats.org/officeDocument/2006/relationships/tags" Target="../tags/tag1297.xml"/><Relationship Id="rId185" Type="http://schemas.openxmlformats.org/officeDocument/2006/relationships/tags" Target="../tags/tag1313.xml"/><Relationship Id="rId4" Type="http://schemas.openxmlformats.org/officeDocument/2006/relationships/tags" Target="../tags/tag1132.xml"/><Relationship Id="rId9" Type="http://schemas.openxmlformats.org/officeDocument/2006/relationships/tags" Target="../tags/tag1137.xml"/><Relationship Id="rId180" Type="http://schemas.openxmlformats.org/officeDocument/2006/relationships/tags" Target="../tags/tag1308.xml"/><Relationship Id="rId210" Type="http://schemas.openxmlformats.org/officeDocument/2006/relationships/tags" Target="../tags/tag1338.xml"/><Relationship Id="rId215" Type="http://schemas.openxmlformats.org/officeDocument/2006/relationships/notesSlide" Target="../notesSlides/notesSlide5.xml"/><Relationship Id="rId26" Type="http://schemas.openxmlformats.org/officeDocument/2006/relationships/tags" Target="../tags/tag1154.xml"/><Relationship Id="rId47" Type="http://schemas.openxmlformats.org/officeDocument/2006/relationships/tags" Target="../tags/tag1175.xml"/><Relationship Id="rId68" Type="http://schemas.openxmlformats.org/officeDocument/2006/relationships/tags" Target="../tags/tag1196.xml"/><Relationship Id="rId89" Type="http://schemas.openxmlformats.org/officeDocument/2006/relationships/tags" Target="../tags/tag1217.xml"/><Relationship Id="rId112" Type="http://schemas.openxmlformats.org/officeDocument/2006/relationships/tags" Target="../tags/tag1240.xml"/><Relationship Id="rId133" Type="http://schemas.openxmlformats.org/officeDocument/2006/relationships/tags" Target="../tags/tag1261.xml"/><Relationship Id="rId154" Type="http://schemas.openxmlformats.org/officeDocument/2006/relationships/tags" Target="../tags/tag1282.xml"/><Relationship Id="rId175" Type="http://schemas.openxmlformats.org/officeDocument/2006/relationships/tags" Target="../tags/tag1303.xml"/><Relationship Id="rId196" Type="http://schemas.openxmlformats.org/officeDocument/2006/relationships/tags" Target="../tags/tag1324.xml"/><Relationship Id="rId200" Type="http://schemas.openxmlformats.org/officeDocument/2006/relationships/tags" Target="../tags/tag1328.xml"/><Relationship Id="rId16" Type="http://schemas.openxmlformats.org/officeDocument/2006/relationships/tags" Target="../tags/tag114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1458.xml"/><Relationship Id="rId21" Type="http://schemas.openxmlformats.org/officeDocument/2006/relationships/tags" Target="../tags/tag1362.xml"/><Relationship Id="rId42" Type="http://schemas.openxmlformats.org/officeDocument/2006/relationships/tags" Target="../tags/tag1383.xml"/><Relationship Id="rId63" Type="http://schemas.openxmlformats.org/officeDocument/2006/relationships/tags" Target="../tags/tag1404.xml"/><Relationship Id="rId84" Type="http://schemas.openxmlformats.org/officeDocument/2006/relationships/tags" Target="../tags/tag1425.xml"/><Relationship Id="rId138" Type="http://schemas.openxmlformats.org/officeDocument/2006/relationships/tags" Target="../tags/tag1479.xml"/><Relationship Id="rId159" Type="http://schemas.openxmlformats.org/officeDocument/2006/relationships/tags" Target="../tags/tag1500.xml"/><Relationship Id="rId170" Type="http://schemas.openxmlformats.org/officeDocument/2006/relationships/tags" Target="../tags/tag1511.xml"/><Relationship Id="rId191" Type="http://schemas.openxmlformats.org/officeDocument/2006/relationships/tags" Target="../tags/tag1532.xml"/><Relationship Id="rId205" Type="http://schemas.openxmlformats.org/officeDocument/2006/relationships/tags" Target="../tags/tag1546.xml"/><Relationship Id="rId226" Type="http://schemas.openxmlformats.org/officeDocument/2006/relationships/tags" Target="../tags/tag1567.xml"/><Relationship Id="rId107" Type="http://schemas.openxmlformats.org/officeDocument/2006/relationships/tags" Target="../tags/tag1448.xml"/><Relationship Id="rId11" Type="http://schemas.openxmlformats.org/officeDocument/2006/relationships/tags" Target="../tags/tag1352.xml"/><Relationship Id="rId32" Type="http://schemas.openxmlformats.org/officeDocument/2006/relationships/tags" Target="../tags/tag1373.xml"/><Relationship Id="rId53" Type="http://schemas.openxmlformats.org/officeDocument/2006/relationships/tags" Target="../tags/tag1394.xml"/><Relationship Id="rId74" Type="http://schemas.openxmlformats.org/officeDocument/2006/relationships/tags" Target="../tags/tag1415.xml"/><Relationship Id="rId128" Type="http://schemas.openxmlformats.org/officeDocument/2006/relationships/tags" Target="../tags/tag1469.xml"/><Relationship Id="rId149" Type="http://schemas.openxmlformats.org/officeDocument/2006/relationships/tags" Target="../tags/tag1490.xml"/><Relationship Id="rId5" Type="http://schemas.openxmlformats.org/officeDocument/2006/relationships/tags" Target="../tags/tag1346.xml"/><Relationship Id="rId95" Type="http://schemas.openxmlformats.org/officeDocument/2006/relationships/tags" Target="../tags/tag1436.xml"/><Relationship Id="rId160" Type="http://schemas.openxmlformats.org/officeDocument/2006/relationships/tags" Target="../tags/tag1501.xml"/><Relationship Id="rId181" Type="http://schemas.openxmlformats.org/officeDocument/2006/relationships/tags" Target="../tags/tag1522.xml"/><Relationship Id="rId216" Type="http://schemas.openxmlformats.org/officeDocument/2006/relationships/tags" Target="../tags/tag1557.xml"/><Relationship Id="rId22" Type="http://schemas.openxmlformats.org/officeDocument/2006/relationships/tags" Target="../tags/tag1363.xml"/><Relationship Id="rId27" Type="http://schemas.openxmlformats.org/officeDocument/2006/relationships/tags" Target="../tags/tag1368.xml"/><Relationship Id="rId43" Type="http://schemas.openxmlformats.org/officeDocument/2006/relationships/tags" Target="../tags/tag1384.xml"/><Relationship Id="rId48" Type="http://schemas.openxmlformats.org/officeDocument/2006/relationships/tags" Target="../tags/tag1389.xml"/><Relationship Id="rId64" Type="http://schemas.openxmlformats.org/officeDocument/2006/relationships/tags" Target="../tags/tag1405.xml"/><Relationship Id="rId69" Type="http://schemas.openxmlformats.org/officeDocument/2006/relationships/tags" Target="../tags/tag1410.xml"/><Relationship Id="rId113" Type="http://schemas.openxmlformats.org/officeDocument/2006/relationships/tags" Target="../tags/tag1454.xml"/><Relationship Id="rId118" Type="http://schemas.openxmlformats.org/officeDocument/2006/relationships/tags" Target="../tags/tag1459.xml"/><Relationship Id="rId134" Type="http://schemas.openxmlformats.org/officeDocument/2006/relationships/tags" Target="../tags/tag1475.xml"/><Relationship Id="rId139" Type="http://schemas.openxmlformats.org/officeDocument/2006/relationships/tags" Target="../tags/tag1480.xml"/><Relationship Id="rId80" Type="http://schemas.openxmlformats.org/officeDocument/2006/relationships/tags" Target="../tags/tag1421.xml"/><Relationship Id="rId85" Type="http://schemas.openxmlformats.org/officeDocument/2006/relationships/tags" Target="../tags/tag1426.xml"/><Relationship Id="rId150" Type="http://schemas.openxmlformats.org/officeDocument/2006/relationships/tags" Target="../tags/tag1491.xml"/><Relationship Id="rId155" Type="http://schemas.openxmlformats.org/officeDocument/2006/relationships/tags" Target="../tags/tag1496.xml"/><Relationship Id="rId171" Type="http://schemas.openxmlformats.org/officeDocument/2006/relationships/tags" Target="../tags/tag1512.xml"/><Relationship Id="rId176" Type="http://schemas.openxmlformats.org/officeDocument/2006/relationships/tags" Target="../tags/tag1517.xml"/><Relationship Id="rId192" Type="http://schemas.openxmlformats.org/officeDocument/2006/relationships/tags" Target="../tags/tag1533.xml"/><Relationship Id="rId197" Type="http://schemas.openxmlformats.org/officeDocument/2006/relationships/tags" Target="../tags/tag1538.xml"/><Relationship Id="rId206" Type="http://schemas.openxmlformats.org/officeDocument/2006/relationships/tags" Target="../tags/tag1547.xml"/><Relationship Id="rId227" Type="http://schemas.openxmlformats.org/officeDocument/2006/relationships/tags" Target="../tags/tag1568.xml"/><Relationship Id="rId201" Type="http://schemas.openxmlformats.org/officeDocument/2006/relationships/tags" Target="../tags/tag1542.xml"/><Relationship Id="rId222" Type="http://schemas.openxmlformats.org/officeDocument/2006/relationships/tags" Target="../tags/tag1563.xml"/><Relationship Id="rId12" Type="http://schemas.openxmlformats.org/officeDocument/2006/relationships/tags" Target="../tags/tag1353.xml"/><Relationship Id="rId17" Type="http://schemas.openxmlformats.org/officeDocument/2006/relationships/tags" Target="../tags/tag1358.xml"/><Relationship Id="rId33" Type="http://schemas.openxmlformats.org/officeDocument/2006/relationships/tags" Target="../tags/tag1374.xml"/><Relationship Id="rId38" Type="http://schemas.openxmlformats.org/officeDocument/2006/relationships/tags" Target="../tags/tag1379.xml"/><Relationship Id="rId59" Type="http://schemas.openxmlformats.org/officeDocument/2006/relationships/tags" Target="../tags/tag1400.xml"/><Relationship Id="rId103" Type="http://schemas.openxmlformats.org/officeDocument/2006/relationships/tags" Target="../tags/tag1444.xml"/><Relationship Id="rId108" Type="http://schemas.openxmlformats.org/officeDocument/2006/relationships/tags" Target="../tags/tag1449.xml"/><Relationship Id="rId124" Type="http://schemas.openxmlformats.org/officeDocument/2006/relationships/tags" Target="../tags/tag1465.xml"/><Relationship Id="rId129" Type="http://schemas.openxmlformats.org/officeDocument/2006/relationships/tags" Target="../tags/tag1470.xml"/><Relationship Id="rId54" Type="http://schemas.openxmlformats.org/officeDocument/2006/relationships/tags" Target="../tags/tag1395.xml"/><Relationship Id="rId70" Type="http://schemas.openxmlformats.org/officeDocument/2006/relationships/tags" Target="../tags/tag1411.xml"/><Relationship Id="rId75" Type="http://schemas.openxmlformats.org/officeDocument/2006/relationships/tags" Target="../tags/tag1416.xml"/><Relationship Id="rId91" Type="http://schemas.openxmlformats.org/officeDocument/2006/relationships/tags" Target="../tags/tag1432.xml"/><Relationship Id="rId96" Type="http://schemas.openxmlformats.org/officeDocument/2006/relationships/tags" Target="../tags/tag1437.xml"/><Relationship Id="rId140" Type="http://schemas.openxmlformats.org/officeDocument/2006/relationships/tags" Target="../tags/tag1481.xml"/><Relationship Id="rId145" Type="http://schemas.openxmlformats.org/officeDocument/2006/relationships/tags" Target="../tags/tag1486.xml"/><Relationship Id="rId161" Type="http://schemas.openxmlformats.org/officeDocument/2006/relationships/tags" Target="../tags/tag1502.xml"/><Relationship Id="rId166" Type="http://schemas.openxmlformats.org/officeDocument/2006/relationships/tags" Target="../tags/tag1507.xml"/><Relationship Id="rId182" Type="http://schemas.openxmlformats.org/officeDocument/2006/relationships/tags" Target="../tags/tag1523.xml"/><Relationship Id="rId187" Type="http://schemas.openxmlformats.org/officeDocument/2006/relationships/tags" Target="../tags/tag1528.xml"/><Relationship Id="rId217" Type="http://schemas.openxmlformats.org/officeDocument/2006/relationships/tags" Target="../tags/tag1558.xml"/><Relationship Id="rId1" Type="http://schemas.openxmlformats.org/officeDocument/2006/relationships/tags" Target="../tags/tag1342.xml"/><Relationship Id="rId6" Type="http://schemas.openxmlformats.org/officeDocument/2006/relationships/tags" Target="../tags/tag1347.xml"/><Relationship Id="rId212" Type="http://schemas.openxmlformats.org/officeDocument/2006/relationships/tags" Target="../tags/tag1553.xml"/><Relationship Id="rId23" Type="http://schemas.openxmlformats.org/officeDocument/2006/relationships/tags" Target="../tags/tag1364.xml"/><Relationship Id="rId28" Type="http://schemas.openxmlformats.org/officeDocument/2006/relationships/tags" Target="../tags/tag1369.xml"/><Relationship Id="rId49" Type="http://schemas.openxmlformats.org/officeDocument/2006/relationships/tags" Target="../tags/tag1390.xml"/><Relationship Id="rId114" Type="http://schemas.openxmlformats.org/officeDocument/2006/relationships/tags" Target="../tags/tag1455.xml"/><Relationship Id="rId119" Type="http://schemas.openxmlformats.org/officeDocument/2006/relationships/tags" Target="../tags/tag1460.xml"/><Relationship Id="rId44" Type="http://schemas.openxmlformats.org/officeDocument/2006/relationships/tags" Target="../tags/tag1385.xml"/><Relationship Id="rId60" Type="http://schemas.openxmlformats.org/officeDocument/2006/relationships/tags" Target="../tags/tag1401.xml"/><Relationship Id="rId65" Type="http://schemas.openxmlformats.org/officeDocument/2006/relationships/tags" Target="../tags/tag1406.xml"/><Relationship Id="rId81" Type="http://schemas.openxmlformats.org/officeDocument/2006/relationships/tags" Target="../tags/tag1422.xml"/><Relationship Id="rId86" Type="http://schemas.openxmlformats.org/officeDocument/2006/relationships/tags" Target="../tags/tag1427.xml"/><Relationship Id="rId130" Type="http://schemas.openxmlformats.org/officeDocument/2006/relationships/tags" Target="../tags/tag1471.xml"/><Relationship Id="rId135" Type="http://schemas.openxmlformats.org/officeDocument/2006/relationships/tags" Target="../tags/tag1476.xml"/><Relationship Id="rId151" Type="http://schemas.openxmlformats.org/officeDocument/2006/relationships/tags" Target="../tags/tag1492.xml"/><Relationship Id="rId156" Type="http://schemas.openxmlformats.org/officeDocument/2006/relationships/tags" Target="../tags/tag1497.xml"/><Relationship Id="rId177" Type="http://schemas.openxmlformats.org/officeDocument/2006/relationships/tags" Target="../tags/tag1518.xml"/><Relationship Id="rId198" Type="http://schemas.openxmlformats.org/officeDocument/2006/relationships/tags" Target="../tags/tag1539.xml"/><Relationship Id="rId172" Type="http://schemas.openxmlformats.org/officeDocument/2006/relationships/tags" Target="../tags/tag1513.xml"/><Relationship Id="rId193" Type="http://schemas.openxmlformats.org/officeDocument/2006/relationships/tags" Target="../tags/tag1534.xml"/><Relationship Id="rId202" Type="http://schemas.openxmlformats.org/officeDocument/2006/relationships/tags" Target="../tags/tag1543.xml"/><Relationship Id="rId207" Type="http://schemas.openxmlformats.org/officeDocument/2006/relationships/tags" Target="../tags/tag1548.xml"/><Relationship Id="rId223" Type="http://schemas.openxmlformats.org/officeDocument/2006/relationships/tags" Target="../tags/tag1564.xml"/><Relationship Id="rId228" Type="http://schemas.openxmlformats.org/officeDocument/2006/relationships/tags" Target="../tags/tag1569.xml"/><Relationship Id="rId13" Type="http://schemas.openxmlformats.org/officeDocument/2006/relationships/tags" Target="../tags/tag1354.xml"/><Relationship Id="rId18" Type="http://schemas.openxmlformats.org/officeDocument/2006/relationships/tags" Target="../tags/tag1359.xml"/><Relationship Id="rId39" Type="http://schemas.openxmlformats.org/officeDocument/2006/relationships/tags" Target="../tags/tag1380.xml"/><Relationship Id="rId109" Type="http://schemas.openxmlformats.org/officeDocument/2006/relationships/tags" Target="../tags/tag1450.xml"/><Relationship Id="rId34" Type="http://schemas.openxmlformats.org/officeDocument/2006/relationships/tags" Target="../tags/tag1375.xml"/><Relationship Id="rId50" Type="http://schemas.openxmlformats.org/officeDocument/2006/relationships/tags" Target="../tags/tag1391.xml"/><Relationship Id="rId55" Type="http://schemas.openxmlformats.org/officeDocument/2006/relationships/tags" Target="../tags/tag1396.xml"/><Relationship Id="rId76" Type="http://schemas.openxmlformats.org/officeDocument/2006/relationships/tags" Target="../tags/tag1417.xml"/><Relationship Id="rId97" Type="http://schemas.openxmlformats.org/officeDocument/2006/relationships/tags" Target="../tags/tag1438.xml"/><Relationship Id="rId104" Type="http://schemas.openxmlformats.org/officeDocument/2006/relationships/tags" Target="../tags/tag1445.xml"/><Relationship Id="rId120" Type="http://schemas.openxmlformats.org/officeDocument/2006/relationships/tags" Target="../tags/tag1461.xml"/><Relationship Id="rId125" Type="http://schemas.openxmlformats.org/officeDocument/2006/relationships/tags" Target="../tags/tag1466.xml"/><Relationship Id="rId141" Type="http://schemas.openxmlformats.org/officeDocument/2006/relationships/tags" Target="../tags/tag1482.xml"/><Relationship Id="rId146" Type="http://schemas.openxmlformats.org/officeDocument/2006/relationships/tags" Target="../tags/tag1487.xml"/><Relationship Id="rId167" Type="http://schemas.openxmlformats.org/officeDocument/2006/relationships/tags" Target="../tags/tag1508.xml"/><Relationship Id="rId188" Type="http://schemas.openxmlformats.org/officeDocument/2006/relationships/tags" Target="../tags/tag1529.xml"/><Relationship Id="rId7" Type="http://schemas.openxmlformats.org/officeDocument/2006/relationships/tags" Target="../tags/tag1348.xml"/><Relationship Id="rId71" Type="http://schemas.openxmlformats.org/officeDocument/2006/relationships/tags" Target="../tags/tag1412.xml"/><Relationship Id="rId92" Type="http://schemas.openxmlformats.org/officeDocument/2006/relationships/tags" Target="../tags/tag1433.xml"/><Relationship Id="rId162" Type="http://schemas.openxmlformats.org/officeDocument/2006/relationships/tags" Target="../tags/tag1503.xml"/><Relationship Id="rId183" Type="http://schemas.openxmlformats.org/officeDocument/2006/relationships/tags" Target="../tags/tag1524.xml"/><Relationship Id="rId213" Type="http://schemas.openxmlformats.org/officeDocument/2006/relationships/tags" Target="../tags/tag1554.xml"/><Relationship Id="rId218" Type="http://schemas.openxmlformats.org/officeDocument/2006/relationships/tags" Target="../tags/tag1559.xml"/><Relationship Id="rId2" Type="http://schemas.openxmlformats.org/officeDocument/2006/relationships/tags" Target="../tags/tag1343.xml"/><Relationship Id="rId29" Type="http://schemas.openxmlformats.org/officeDocument/2006/relationships/tags" Target="../tags/tag1370.xml"/><Relationship Id="rId24" Type="http://schemas.openxmlformats.org/officeDocument/2006/relationships/tags" Target="../tags/tag1365.xml"/><Relationship Id="rId40" Type="http://schemas.openxmlformats.org/officeDocument/2006/relationships/tags" Target="../tags/tag1381.xml"/><Relationship Id="rId45" Type="http://schemas.openxmlformats.org/officeDocument/2006/relationships/tags" Target="../tags/tag1386.xml"/><Relationship Id="rId66" Type="http://schemas.openxmlformats.org/officeDocument/2006/relationships/tags" Target="../tags/tag1407.xml"/><Relationship Id="rId87" Type="http://schemas.openxmlformats.org/officeDocument/2006/relationships/tags" Target="../tags/tag1428.xml"/><Relationship Id="rId110" Type="http://schemas.openxmlformats.org/officeDocument/2006/relationships/tags" Target="../tags/tag1451.xml"/><Relationship Id="rId115" Type="http://schemas.openxmlformats.org/officeDocument/2006/relationships/tags" Target="../tags/tag1456.xml"/><Relationship Id="rId131" Type="http://schemas.openxmlformats.org/officeDocument/2006/relationships/tags" Target="../tags/tag1472.xml"/><Relationship Id="rId136" Type="http://schemas.openxmlformats.org/officeDocument/2006/relationships/tags" Target="../tags/tag1477.xml"/><Relationship Id="rId157" Type="http://schemas.openxmlformats.org/officeDocument/2006/relationships/tags" Target="../tags/tag1498.xml"/><Relationship Id="rId178" Type="http://schemas.openxmlformats.org/officeDocument/2006/relationships/tags" Target="../tags/tag1519.xml"/><Relationship Id="rId61" Type="http://schemas.openxmlformats.org/officeDocument/2006/relationships/tags" Target="../tags/tag1402.xml"/><Relationship Id="rId82" Type="http://schemas.openxmlformats.org/officeDocument/2006/relationships/tags" Target="../tags/tag1423.xml"/><Relationship Id="rId152" Type="http://schemas.openxmlformats.org/officeDocument/2006/relationships/tags" Target="../tags/tag1493.xml"/><Relationship Id="rId173" Type="http://schemas.openxmlformats.org/officeDocument/2006/relationships/tags" Target="../tags/tag1514.xml"/><Relationship Id="rId194" Type="http://schemas.openxmlformats.org/officeDocument/2006/relationships/tags" Target="../tags/tag1535.xml"/><Relationship Id="rId199" Type="http://schemas.openxmlformats.org/officeDocument/2006/relationships/tags" Target="../tags/tag1540.xml"/><Relationship Id="rId203" Type="http://schemas.openxmlformats.org/officeDocument/2006/relationships/tags" Target="../tags/tag1544.xml"/><Relationship Id="rId208" Type="http://schemas.openxmlformats.org/officeDocument/2006/relationships/tags" Target="../tags/tag1549.xml"/><Relationship Id="rId229" Type="http://schemas.openxmlformats.org/officeDocument/2006/relationships/tags" Target="../tags/tag1570.xml"/><Relationship Id="rId19" Type="http://schemas.openxmlformats.org/officeDocument/2006/relationships/tags" Target="../tags/tag1360.xml"/><Relationship Id="rId224" Type="http://schemas.openxmlformats.org/officeDocument/2006/relationships/tags" Target="../tags/tag1565.xml"/><Relationship Id="rId14" Type="http://schemas.openxmlformats.org/officeDocument/2006/relationships/tags" Target="../tags/tag1355.xml"/><Relationship Id="rId30" Type="http://schemas.openxmlformats.org/officeDocument/2006/relationships/tags" Target="../tags/tag1371.xml"/><Relationship Id="rId35" Type="http://schemas.openxmlformats.org/officeDocument/2006/relationships/tags" Target="../tags/tag1376.xml"/><Relationship Id="rId56" Type="http://schemas.openxmlformats.org/officeDocument/2006/relationships/tags" Target="../tags/tag1397.xml"/><Relationship Id="rId77" Type="http://schemas.openxmlformats.org/officeDocument/2006/relationships/tags" Target="../tags/tag1418.xml"/><Relationship Id="rId100" Type="http://schemas.openxmlformats.org/officeDocument/2006/relationships/tags" Target="../tags/tag1441.xml"/><Relationship Id="rId105" Type="http://schemas.openxmlformats.org/officeDocument/2006/relationships/tags" Target="../tags/tag1446.xml"/><Relationship Id="rId126" Type="http://schemas.openxmlformats.org/officeDocument/2006/relationships/tags" Target="../tags/tag1467.xml"/><Relationship Id="rId147" Type="http://schemas.openxmlformats.org/officeDocument/2006/relationships/tags" Target="../tags/tag1488.xml"/><Relationship Id="rId168" Type="http://schemas.openxmlformats.org/officeDocument/2006/relationships/tags" Target="../tags/tag1509.xml"/><Relationship Id="rId8" Type="http://schemas.openxmlformats.org/officeDocument/2006/relationships/tags" Target="../tags/tag1349.xml"/><Relationship Id="rId51" Type="http://schemas.openxmlformats.org/officeDocument/2006/relationships/tags" Target="../tags/tag1392.xml"/><Relationship Id="rId72" Type="http://schemas.openxmlformats.org/officeDocument/2006/relationships/tags" Target="../tags/tag1413.xml"/><Relationship Id="rId93" Type="http://schemas.openxmlformats.org/officeDocument/2006/relationships/tags" Target="../tags/tag1434.xml"/><Relationship Id="rId98" Type="http://schemas.openxmlformats.org/officeDocument/2006/relationships/tags" Target="../tags/tag1439.xml"/><Relationship Id="rId121" Type="http://schemas.openxmlformats.org/officeDocument/2006/relationships/tags" Target="../tags/tag1462.xml"/><Relationship Id="rId142" Type="http://schemas.openxmlformats.org/officeDocument/2006/relationships/tags" Target="../tags/tag1483.xml"/><Relationship Id="rId163" Type="http://schemas.openxmlformats.org/officeDocument/2006/relationships/tags" Target="../tags/tag1504.xml"/><Relationship Id="rId184" Type="http://schemas.openxmlformats.org/officeDocument/2006/relationships/tags" Target="../tags/tag1525.xml"/><Relationship Id="rId189" Type="http://schemas.openxmlformats.org/officeDocument/2006/relationships/tags" Target="../tags/tag1530.xml"/><Relationship Id="rId219" Type="http://schemas.openxmlformats.org/officeDocument/2006/relationships/tags" Target="../tags/tag1560.xml"/><Relationship Id="rId3" Type="http://schemas.openxmlformats.org/officeDocument/2006/relationships/tags" Target="../tags/tag1344.xml"/><Relationship Id="rId214" Type="http://schemas.openxmlformats.org/officeDocument/2006/relationships/tags" Target="../tags/tag1555.xml"/><Relationship Id="rId230" Type="http://schemas.openxmlformats.org/officeDocument/2006/relationships/tags" Target="../tags/tag1571.xml"/><Relationship Id="rId25" Type="http://schemas.openxmlformats.org/officeDocument/2006/relationships/tags" Target="../tags/tag1366.xml"/><Relationship Id="rId46" Type="http://schemas.openxmlformats.org/officeDocument/2006/relationships/tags" Target="../tags/tag1387.xml"/><Relationship Id="rId67" Type="http://schemas.openxmlformats.org/officeDocument/2006/relationships/tags" Target="../tags/tag1408.xml"/><Relationship Id="rId116" Type="http://schemas.openxmlformats.org/officeDocument/2006/relationships/tags" Target="../tags/tag1457.xml"/><Relationship Id="rId137" Type="http://schemas.openxmlformats.org/officeDocument/2006/relationships/tags" Target="../tags/tag1478.xml"/><Relationship Id="rId158" Type="http://schemas.openxmlformats.org/officeDocument/2006/relationships/tags" Target="../tags/tag1499.xml"/><Relationship Id="rId20" Type="http://schemas.openxmlformats.org/officeDocument/2006/relationships/tags" Target="../tags/tag1361.xml"/><Relationship Id="rId41" Type="http://schemas.openxmlformats.org/officeDocument/2006/relationships/tags" Target="../tags/tag1382.xml"/><Relationship Id="rId62" Type="http://schemas.openxmlformats.org/officeDocument/2006/relationships/tags" Target="../tags/tag1403.xml"/><Relationship Id="rId83" Type="http://schemas.openxmlformats.org/officeDocument/2006/relationships/tags" Target="../tags/tag1424.xml"/><Relationship Id="rId88" Type="http://schemas.openxmlformats.org/officeDocument/2006/relationships/tags" Target="../tags/tag1429.xml"/><Relationship Id="rId111" Type="http://schemas.openxmlformats.org/officeDocument/2006/relationships/tags" Target="../tags/tag1452.xml"/><Relationship Id="rId132" Type="http://schemas.openxmlformats.org/officeDocument/2006/relationships/tags" Target="../tags/tag1473.xml"/><Relationship Id="rId153" Type="http://schemas.openxmlformats.org/officeDocument/2006/relationships/tags" Target="../tags/tag1494.xml"/><Relationship Id="rId174" Type="http://schemas.openxmlformats.org/officeDocument/2006/relationships/tags" Target="../tags/tag1515.xml"/><Relationship Id="rId179" Type="http://schemas.openxmlformats.org/officeDocument/2006/relationships/tags" Target="../tags/tag1520.xml"/><Relationship Id="rId195" Type="http://schemas.openxmlformats.org/officeDocument/2006/relationships/tags" Target="../tags/tag1536.xml"/><Relationship Id="rId209" Type="http://schemas.openxmlformats.org/officeDocument/2006/relationships/tags" Target="../tags/tag1550.xml"/><Relationship Id="rId190" Type="http://schemas.openxmlformats.org/officeDocument/2006/relationships/tags" Target="../tags/tag1531.xml"/><Relationship Id="rId204" Type="http://schemas.openxmlformats.org/officeDocument/2006/relationships/tags" Target="../tags/tag1545.xml"/><Relationship Id="rId220" Type="http://schemas.openxmlformats.org/officeDocument/2006/relationships/tags" Target="../tags/tag1561.xml"/><Relationship Id="rId225" Type="http://schemas.openxmlformats.org/officeDocument/2006/relationships/tags" Target="../tags/tag1566.xml"/><Relationship Id="rId15" Type="http://schemas.openxmlformats.org/officeDocument/2006/relationships/tags" Target="../tags/tag1356.xml"/><Relationship Id="rId36" Type="http://schemas.openxmlformats.org/officeDocument/2006/relationships/tags" Target="../tags/tag1377.xml"/><Relationship Id="rId57" Type="http://schemas.openxmlformats.org/officeDocument/2006/relationships/tags" Target="../tags/tag1398.xml"/><Relationship Id="rId106" Type="http://schemas.openxmlformats.org/officeDocument/2006/relationships/tags" Target="../tags/tag1447.xml"/><Relationship Id="rId127" Type="http://schemas.openxmlformats.org/officeDocument/2006/relationships/tags" Target="../tags/tag1468.xml"/><Relationship Id="rId10" Type="http://schemas.openxmlformats.org/officeDocument/2006/relationships/tags" Target="../tags/tag1351.xml"/><Relationship Id="rId31" Type="http://schemas.openxmlformats.org/officeDocument/2006/relationships/tags" Target="../tags/tag1372.xml"/><Relationship Id="rId52" Type="http://schemas.openxmlformats.org/officeDocument/2006/relationships/tags" Target="../tags/tag1393.xml"/><Relationship Id="rId73" Type="http://schemas.openxmlformats.org/officeDocument/2006/relationships/tags" Target="../tags/tag1414.xml"/><Relationship Id="rId78" Type="http://schemas.openxmlformats.org/officeDocument/2006/relationships/tags" Target="../tags/tag1419.xml"/><Relationship Id="rId94" Type="http://schemas.openxmlformats.org/officeDocument/2006/relationships/tags" Target="../tags/tag1435.xml"/><Relationship Id="rId99" Type="http://schemas.openxmlformats.org/officeDocument/2006/relationships/tags" Target="../tags/tag1440.xml"/><Relationship Id="rId101" Type="http://schemas.openxmlformats.org/officeDocument/2006/relationships/tags" Target="../tags/tag1442.xml"/><Relationship Id="rId122" Type="http://schemas.openxmlformats.org/officeDocument/2006/relationships/tags" Target="../tags/tag1463.xml"/><Relationship Id="rId143" Type="http://schemas.openxmlformats.org/officeDocument/2006/relationships/tags" Target="../tags/tag1484.xml"/><Relationship Id="rId148" Type="http://schemas.openxmlformats.org/officeDocument/2006/relationships/tags" Target="../tags/tag1489.xml"/><Relationship Id="rId164" Type="http://schemas.openxmlformats.org/officeDocument/2006/relationships/tags" Target="../tags/tag1505.xml"/><Relationship Id="rId169" Type="http://schemas.openxmlformats.org/officeDocument/2006/relationships/tags" Target="../tags/tag1510.xml"/><Relationship Id="rId185" Type="http://schemas.openxmlformats.org/officeDocument/2006/relationships/tags" Target="../tags/tag1526.xml"/><Relationship Id="rId4" Type="http://schemas.openxmlformats.org/officeDocument/2006/relationships/tags" Target="../tags/tag1345.xml"/><Relationship Id="rId9" Type="http://schemas.openxmlformats.org/officeDocument/2006/relationships/tags" Target="../tags/tag1350.xml"/><Relationship Id="rId180" Type="http://schemas.openxmlformats.org/officeDocument/2006/relationships/tags" Target="../tags/tag1521.xml"/><Relationship Id="rId210" Type="http://schemas.openxmlformats.org/officeDocument/2006/relationships/tags" Target="../tags/tag1551.xml"/><Relationship Id="rId215" Type="http://schemas.openxmlformats.org/officeDocument/2006/relationships/tags" Target="../tags/tag1556.xml"/><Relationship Id="rId26" Type="http://schemas.openxmlformats.org/officeDocument/2006/relationships/tags" Target="../tags/tag1367.xml"/><Relationship Id="rId231" Type="http://schemas.openxmlformats.org/officeDocument/2006/relationships/slideLayout" Target="../slideLayouts/slideLayout8.xml"/><Relationship Id="rId47" Type="http://schemas.openxmlformats.org/officeDocument/2006/relationships/tags" Target="../tags/tag1388.xml"/><Relationship Id="rId68" Type="http://schemas.openxmlformats.org/officeDocument/2006/relationships/tags" Target="../tags/tag1409.xml"/><Relationship Id="rId89" Type="http://schemas.openxmlformats.org/officeDocument/2006/relationships/tags" Target="../tags/tag1430.xml"/><Relationship Id="rId112" Type="http://schemas.openxmlformats.org/officeDocument/2006/relationships/tags" Target="../tags/tag1453.xml"/><Relationship Id="rId133" Type="http://schemas.openxmlformats.org/officeDocument/2006/relationships/tags" Target="../tags/tag1474.xml"/><Relationship Id="rId154" Type="http://schemas.openxmlformats.org/officeDocument/2006/relationships/tags" Target="../tags/tag1495.xml"/><Relationship Id="rId175" Type="http://schemas.openxmlformats.org/officeDocument/2006/relationships/tags" Target="../tags/tag1516.xml"/><Relationship Id="rId196" Type="http://schemas.openxmlformats.org/officeDocument/2006/relationships/tags" Target="../tags/tag1537.xml"/><Relationship Id="rId200" Type="http://schemas.openxmlformats.org/officeDocument/2006/relationships/tags" Target="../tags/tag1541.xml"/><Relationship Id="rId16" Type="http://schemas.openxmlformats.org/officeDocument/2006/relationships/tags" Target="../tags/tag1357.xml"/><Relationship Id="rId221" Type="http://schemas.openxmlformats.org/officeDocument/2006/relationships/tags" Target="../tags/tag1562.xml"/><Relationship Id="rId37" Type="http://schemas.openxmlformats.org/officeDocument/2006/relationships/tags" Target="../tags/tag1378.xml"/><Relationship Id="rId58" Type="http://schemas.openxmlformats.org/officeDocument/2006/relationships/tags" Target="../tags/tag1399.xml"/><Relationship Id="rId79" Type="http://schemas.openxmlformats.org/officeDocument/2006/relationships/tags" Target="../tags/tag1420.xml"/><Relationship Id="rId102" Type="http://schemas.openxmlformats.org/officeDocument/2006/relationships/tags" Target="../tags/tag1443.xml"/><Relationship Id="rId123" Type="http://schemas.openxmlformats.org/officeDocument/2006/relationships/tags" Target="../tags/tag1464.xml"/><Relationship Id="rId144" Type="http://schemas.openxmlformats.org/officeDocument/2006/relationships/tags" Target="../tags/tag1485.xml"/><Relationship Id="rId90" Type="http://schemas.openxmlformats.org/officeDocument/2006/relationships/tags" Target="../tags/tag1431.xml"/><Relationship Id="rId165" Type="http://schemas.openxmlformats.org/officeDocument/2006/relationships/tags" Target="../tags/tag1506.xml"/><Relationship Id="rId186" Type="http://schemas.openxmlformats.org/officeDocument/2006/relationships/tags" Target="../tags/tag1527.xml"/><Relationship Id="rId211" Type="http://schemas.openxmlformats.org/officeDocument/2006/relationships/tags" Target="../tags/tag1552.xml"/><Relationship Id="rId23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tags" Target="../tags/tag1688.xml"/><Relationship Id="rId21" Type="http://schemas.openxmlformats.org/officeDocument/2006/relationships/tags" Target="../tags/tag1592.xml"/><Relationship Id="rId42" Type="http://schemas.openxmlformats.org/officeDocument/2006/relationships/tags" Target="../tags/tag1613.xml"/><Relationship Id="rId63" Type="http://schemas.openxmlformats.org/officeDocument/2006/relationships/tags" Target="../tags/tag1634.xml"/><Relationship Id="rId84" Type="http://schemas.openxmlformats.org/officeDocument/2006/relationships/tags" Target="../tags/tag1655.xml"/><Relationship Id="rId138" Type="http://schemas.openxmlformats.org/officeDocument/2006/relationships/tags" Target="../tags/tag1709.xml"/><Relationship Id="rId159" Type="http://schemas.openxmlformats.org/officeDocument/2006/relationships/tags" Target="../tags/tag1730.xml"/><Relationship Id="rId170" Type="http://schemas.openxmlformats.org/officeDocument/2006/relationships/tags" Target="../tags/tag1741.xml"/><Relationship Id="rId191" Type="http://schemas.openxmlformats.org/officeDocument/2006/relationships/tags" Target="../tags/tag1762.xml"/><Relationship Id="rId205" Type="http://schemas.openxmlformats.org/officeDocument/2006/relationships/tags" Target="../tags/tag1776.xml"/><Relationship Id="rId226" Type="http://schemas.openxmlformats.org/officeDocument/2006/relationships/tags" Target="../tags/tag1797.xml"/><Relationship Id="rId107" Type="http://schemas.openxmlformats.org/officeDocument/2006/relationships/tags" Target="../tags/tag1678.xml"/><Relationship Id="rId11" Type="http://schemas.openxmlformats.org/officeDocument/2006/relationships/tags" Target="../tags/tag1582.xml"/><Relationship Id="rId32" Type="http://schemas.openxmlformats.org/officeDocument/2006/relationships/tags" Target="../tags/tag1603.xml"/><Relationship Id="rId53" Type="http://schemas.openxmlformats.org/officeDocument/2006/relationships/tags" Target="../tags/tag1624.xml"/><Relationship Id="rId74" Type="http://schemas.openxmlformats.org/officeDocument/2006/relationships/tags" Target="../tags/tag1645.xml"/><Relationship Id="rId128" Type="http://schemas.openxmlformats.org/officeDocument/2006/relationships/tags" Target="../tags/tag1699.xml"/><Relationship Id="rId149" Type="http://schemas.openxmlformats.org/officeDocument/2006/relationships/tags" Target="../tags/tag1720.xml"/><Relationship Id="rId5" Type="http://schemas.openxmlformats.org/officeDocument/2006/relationships/tags" Target="../tags/tag1576.xml"/><Relationship Id="rId95" Type="http://schemas.openxmlformats.org/officeDocument/2006/relationships/tags" Target="../tags/tag1666.xml"/><Relationship Id="rId160" Type="http://schemas.openxmlformats.org/officeDocument/2006/relationships/tags" Target="../tags/tag1731.xml"/><Relationship Id="rId181" Type="http://schemas.openxmlformats.org/officeDocument/2006/relationships/tags" Target="../tags/tag1752.xml"/><Relationship Id="rId216" Type="http://schemas.openxmlformats.org/officeDocument/2006/relationships/tags" Target="../tags/tag1787.xml"/><Relationship Id="rId237" Type="http://schemas.openxmlformats.org/officeDocument/2006/relationships/tags" Target="../tags/tag1808.xml"/><Relationship Id="rId22" Type="http://schemas.openxmlformats.org/officeDocument/2006/relationships/tags" Target="../tags/tag1593.xml"/><Relationship Id="rId43" Type="http://schemas.openxmlformats.org/officeDocument/2006/relationships/tags" Target="../tags/tag1614.xml"/><Relationship Id="rId64" Type="http://schemas.openxmlformats.org/officeDocument/2006/relationships/tags" Target="../tags/tag1635.xml"/><Relationship Id="rId118" Type="http://schemas.openxmlformats.org/officeDocument/2006/relationships/tags" Target="../tags/tag1689.xml"/><Relationship Id="rId139" Type="http://schemas.openxmlformats.org/officeDocument/2006/relationships/tags" Target="../tags/tag1710.xml"/><Relationship Id="rId85" Type="http://schemas.openxmlformats.org/officeDocument/2006/relationships/tags" Target="../tags/tag1656.xml"/><Relationship Id="rId150" Type="http://schemas.openxmlformats.org/officeDocument/2006/relationships/tags" Target="../tags/tag1721.xml"/><Relationship Id="rId171" Type="http://schemas.openxmlformats.org/officeDocument/2006/relationships/tags" Target="../tags/tag1742.xml"/><Relationship Id="rId192" Type="http://schemas.openxmlformats.org/officeDocument/2006/relationships/tags" Target="../tags/tag1763.xml"/><Relationship Id="rId206" Type="http://schemas.openxmlformats.org/officeDocument/2006/relationships/tags" Target="../tags/tag1777.xml"/><Relationship Id="rId227" Type="http://schemas.openxmlformats.org/officeDocument/2006/relationships/tags" Target="../tags/tag1798.xml"/><Relationship Id="rId201" Type="http://schemas.openxmlformats.org/officeDocument/2006/relationships/tags" Target="../tags/tag1772.xml"/><Relationship Id="rId222" Type="http://schemas.openxmlformats.org/officeDocument/2006/relationships/tags" Target="../tags/tag1793.xml"/><Relationship Id="rId12" Type="http://schemas.openxmlformats.org/officeDocument/2006/relationships/tags" Target="../tags/tag1583.xml"/><Relationship Id="rId17" Type="http://schemas.openxmlformats.org/officeDocument/2006/relationships/tags" Target="../tags/tag1588.xml"/><Relationship Id="rId33" Type="http://schemas.openxmlformats.org/officeDocument/2006/relationships/tags" Target="../tags/tag1604.xml"/><Relationship Id="rId38" Type="http://schemas.openxmlformats.org/officeDocument/2006/relationships/tags" Target="../tags/tag1609.xml"/><Relationship Id="rId59" Type="http://schemas.openxmlformats.org/officeDocument/2006/relationships/tags" Target="../tags/tag1630.xml"/><Relationship Id="rId103" Type="http://schemas.openxmlformats.org/officeDocument/2006/relationships/tags" Target="../tags/tag1674.xml"/><Relationship Id="rId108" Type="http://schemas.openxmlformats.org/officeDocument/2006/relationships/tags" Target="../tags/tag1679.xml"/><Relationship Id="rId124" Type="http://schemas.openxmlformats.org/officeDocument/2006/relationships/tags" Target="../tags/tag1695.xml"/><Relationship Id="rId129" Type="http://schemas.openxmlformats.org/officeDocument/2006/relationships/tags" Target="../tags/tag1700.xml"/><Relationship Id="rId54" Type="http://schemas.openxmlformats.org/officeDocument/2006/relationships/tags" Target="../tags/tag1625.xml"/><Relationship Id="rId70" Type="http://schemas.openxmlformats.org/officeDocument/2006/relationships/tags" Target="../tags/tag1641.xml"/><Relationship Id="rId75" Type="http://schemas.openxmlformats.org/officeDocument/2006/relationships/tags" Target="../tags/tag1646.xml"/><Relationship Id="rId91" Type="http://schemas.openxmlformats.org/officeDocument/2006/relationships/tags" Target="../tags/tag1662.xml"/><Relationship Id="rId96" Type="http://schemas.openxmlformats.org/officeDocument/2006/relationships/tags" Target="../tags/tag1667.xml"/><Relationship Id="rId140" Type="http://schemas.openxmlformats.org/officeDocument/2006/relationships/tags" Target="../tags/tag1711.xml"/><Relationship Id="rId145" Type="http://schemas.openxmlformats.org/officeDocument/2006/relationships/tags" Target="../tags/tag1716.xml"/><Relationship Id="rId161" Type="http://schemas.openxmlformats.org/officeDocument/2006/relationships/tags" Target="../tags/tag1732.xml"/><Relationship Id="rId166" Type="http://schemas.openxmlformats.org/officeDocument/2006/relationships/tags" Target="../tags/tag1737.xml"/><Relationship Id="rId182" Type="http://schemas.openxmlformats.org/officeDocument/2006/relationships/tags" Target="../tags/tag1753.xml"/><Relationship Id="rId187" Type="http://schemas.openxmlformats.org/officeDocument/2006/relationships/tags" Target="../tags/tag1758.xml"/><Relationship Id="rId217" Type="http://schemas.openxmlformats.org/officeDocument/2006/relationships/tags" Target="../tags/tag1788.xml"/><Relationship Id="rId1" Type="http://schemas.openxmlformats.org/officeDocument/2006/relationships/tags" Target="../tags/tag1572.xml"/><Relationship Id="rId6" Type="http://schemas.openxmlformats.org/officeDocument/2006/relationships/tags" Target="../tags/tag1577.xml"/><Relationship Id="rId212" Type="http://schemas.openxmlformats.org/officeDocument/2006/relationships/tags" Target="../tags/tag1783.xml"/><Relationship Id="rId233" Type="http://schemas.openxmlformats.org/officeDocument/2006/relationships/tags" Target="../tags/tag1804.xml"/><Relationship Id="rId238" Type="http://schemas.openxmlformats.org/officeDocument/2006/relationships/tags" Target="../tags/tag1809.xml"/><Relationship Id="rId23" Type="http://schemas.openxmlformats.org/officeDocument/2006/relationships/tags" Target="../tags/tag1594.xml"/><Relationship Id="rId28" Type="http://schemas.openxmlformats.org/officeDocument/2006/relationships/tags" Target="../tags/tag1599.xml"/><Relationship Id="rId49" Type="http://schemas.openxmlformats.org/officeDocument/2006/relationships/tags" Target="../tags/tag1620.xml"/><Relationship Id="rId114" Type="http://schemas.openxmlformats.org/officeDocument/2006/relationships/tags" Target="../tags/tag1685.xml"/><Relationship Id="rId119" Type="http://schemas.openxmlformats.org/officeDocument/2006/relationships/tags" Target="../tags/tag1690.xml"/><Relationship Id="rId44" Type="http://schemas.openxmlformats.org/officeDocument/2006/relationships/tags" Target="../tags/tag1615.xml"/><Relationship Id="rId60" Type="http://schemas.openxmlformats.org/officeDocument/2006/relationships/tags" Target="../tags/tag1631.xml"/><Relationship Id="rId65" Type="http://schemas.openxmlformats.org/officeDocument/2006/relationships/tags" Target="../tags/tag1636.xml"/><Relationship Id="rId81" Type="http://schemas.openxmlformats.org/officeDocument/2006/relationships/tags" Target="../tags/tag1652.xml"/><Relationship Id="rId86" Type="http://schemas.openxmlformats.org/officeDocument/2006/relationships/tags" Target="../tags/tag1657.xml"/><Relationship Id="rId130" Type="http://schemas.openxmlformats.org/officeDocument/2006/relationships/tags" Target="../tags/tag1701.xml"/><Relationship Id="rId135" Type="http://schemas.openxmlformats.org/officeDocument/2006/relationships/tags" Target="../tags/tag1706.xml"/><Relationship Id="rId151" Type="http://schemas.openxmlformats.org/officeDocument/2006/relationships/tags" Target="../tags/tag1722.xml"/><Relationship Id="rId156" Type="http://schemas.openxmlformats.org/officeDocument/2006/relationships/tags" Target="../tags/tag1727.xml"/><Relationship Id="rId177" Type="http://schemas.openxmlformats.org/officeDocument/2006/relationships/tags" Target="../tags/tag1748.xml"/><Relationship Id="rId198" Type="http://schemas.openxmlformats.org/officeDocument/2006/relationships/tags" Target="../tags/tag1769.xml"/><Relationship Id="rId172" Type="http://schemas.openxmlformats.org/officeDocument/2006/relationships/tags" Target="../tags/tag1743.xml"/><Relationship Id="rId193" Type="http://schemas.openxmlformats.org/officeDocument/2006/relationships/tags" Target="../tags/tag1764.xml"/><Relationship Id="rId202" Type="http://schemas.openxmlformats.org/officeDocument/2006/relationships/tags" Target="../tags/tag1773.xml"/><Relationship Id="rId207" Type="http://schemas.openxmlformats.org/officeDocument/2006/relationships/tags" Target="../tags/tag1778.xml"/><Relationship Id="rId223" Type="http://schemas.openxmlformats.org/officeDocument/2006/relationships/tags" Target="../tags/tag1794.xml"/><Relationship Id="rId228" Type="http://schemas.openxmlformats.org/officeDocument/2006/relationships/tags" Target="../tags/tag1799.xml"/><Relationship Id="rId13" Type="http://schemas.openxmlformats.org/officeDocument/2006/relationships/tags" Target="../tags/tag1584.xml"/><Relationship Id="rId18" Type="http://schemas.openxmlformats.org/officeDocument/2006/relationships/tags" Target="../tags/tag1589.xml"/><Relationship Id="rId39" Type="http://schemas.openxmlformats.org/officeDocument/2006/relationships/tags" Target="../tags/tag1610.xml"/><Relationship Id="rId109" Type="http://schemas.openxmlformats.org/officeDocument/2006/relationships/tags" Target="../tags/tag1680.xml"/><Relationship Id="rId34" Type="http://schemas.openxmlformats.org/officeDocument/2006/relationships/tags" Target="../tags/tag1605.xml"/><Relationship Id="rId50" Type="http://schemas.openxmlformats.org/officeDocument/2006/relationships/tags" Target="../tags/tag1621.xml"/><Relationship Id="rId55" Type="http://schemas.openxmlformats.org/officeDocument/2006/relationships/tags" Target="../tags/tag1626.xml"/><Relationship Id="rId76" Type="http://schemas.openxmlformats.org/officeDocument/2006/relationships/tags" Target="../tags/tag1647.xml"/><Relationship Id="rId97" Type="http://schemas.openxmlformats.org/officeDocument/2006/relationships/tags" Target="../tags/tag1668.xml"/><Relationship Id="rId104" Type="http://schemas.openxmlformats.org/officeDocument/2006/relationships/tags" Target="../tags/tag1675.xml"/><Relationship Id="rId120" Type="http://schemas.openxmlformats.org/officeDocument/2006/relationships/tags" Target="../tags/tag1691.xml"/><Relationship Id="rId125" Type="http://schemas.openxmlformats.org/officeDocument/2006/relationships/tags" Target="../tags/tag1696.xml"/><Relationship Id="rId141" Type="http://schemas.openxmlformats.org/officeDocument/2006/relationships/tags" Target="../tags/tag1712.xml"/><Relationship Id="rId146" Type="http://schemas.openxmlformats.org/officeDocument/2006/relationships/tags" Target="../tags/tag1717.xml"/><Relationship Id="rId167" Type="http://schemas.openxmlformats.org/officeDocument/2006/relationships/tags" Target="../tags/tag1738.xml"/><Relationship Id="rId188" Type="http://schemas.openxmlformats.org/officeDocument/2006/relationships/tags" Target="../tags/tag1759.xml"/><Relationship Id="rId7" Type="http://schemas.openxmlformats.org/officeDocument/2006/relationships/tags" Target="../tags/tag1578.xml"/><Relationship Id="rId71" Type="http://schemas.openxmlformats.org/officeDocument/2006/relationships/tags" Target="../tags/tag1642.xml"/><Relationship Id="rId92" Type="http://schemas.openxmlformats.org/officeDocument/2006/relationships/tags" Target="../tags/tag1663.xml"/><Relationship Id="rId162" Type="http://schemas.openxmlformats.org/officeDocument/2006/relationships/tags" Target="../tags/tag1733.xml"/><Relationship Id="rId183" Type="http://schemas.openxmlformats.org/officeDocument/2006/relationships/tags" Target="../tags/tag1754.xml"/><Relationship Id="rId213" Type="http://schemas.openxmlformats.org/officeDocument/2006/relationships/tags" Target="../tags/tag1784.xml"/><Relationship Id="rId218" Type="http://schemas.openxmlformats.org/officeDocument/2006/relationships/tags" Target="../tags/tag1789.xml"/><Relationship Id="rId234" Type="http://schemas.openxmlformats.org/officeDocument/2006/relationships/tags" Target="../tags/tag1805.xml"/><Relationship Id="rId239" Type="http://schemas.openxmlformats.org/officeDocument/2006/relationships/tags" Target="../tags/tag1810.xml"/><Relationship Id="rId2" Type="http://schemas.openxmlformats.org/officeDocument/2006/relationships/tags" Target="../tags/tag1573.xml"/><Relationship Id="rId29" Type="http://schemas.openxmlformats.org/officeDocument/2006/relationships/tags" Target="../tags/tag1600.xml"/><Relationship Id="rId24" Type="http://schemas.openxmlformats.org/officeDocument/2006/relationships/tags" Target="../tags/tag1595.xml"/><Relationship Id="rId40" Type="http://schemas.openxmlformats.org/officeDocument/2006/relationships/tags" Target="../tags/tag1611.xml"/><Relationship Id="rId45" Type="http://schemas.openxmlformats.org/officeDocument/2006/relationships/tags" Target="../tags/tag1616.xml"/><Relationship Id="rId66" Type="http://schemas.openxmlformats.org/officeDocument/2006/relationships/tags" Target="../tags/tag1637.xml"/><Relationship Id="rId87" Type="http://schemas.openxmlformats.org/officeDocument/2006/relationships/tags" Target="../tags/tag1658.xml"/><Relationship Id="rId110" Type="http://schemas.openxmlformats.org/officeDocument/2006/relationships/tags" Target="../tags/tag1681.xml"/><Relationship Id="rId115" Type="http://schemas.openxmlformats.org/officeDocument/2006/relationships/tags" Target="../tags/tag1686.xml"/><Relationship Id="rId131" Type="http://schemas.openxmlformats.org/officeDocument/2006/relationships/tags" Target="../tags/tag1702.xml"/><Relationship Id="rId136" Type="http://schemas.openxmlformats.org/officeDocument/2006/relationships/tags" Target="../tags/tag1707.xml"/><Relationship Id="rId157" Type="http://schemas.openxmlformats.org/officeDocument/2006/relationships/tags" Target="../tags/tag1728.xml"/><Relationship Id="rId178" Type="http://schemas.openxmlformats.org/officeDocument/2006/relationships/tags" Target="../tags/tag1749.xml"/><Relationship Id="rId61" Type="http://schemas.openxmlformats.org/officeDocument/2006/relationships/tags" Target="../tags/tag1632.xml"/><Relationship Id="rId82" Type="http://schemas.openxmlformats.org/officeDocument/2006/relationships/tags" Target="../tags/tag1653.xml"/><Relationship Id="rId152" Type="http://schemas.openxmlformats.org/officeDocument/2006/relationships/tags" Target="../tags/tag1723.xml"/><Relationship Id="rId173" Type="http://schemas.openxmlformats.org/officeDocument/2006/relationships/tags" Target="../tags/tag1744.xml"/><Relationship Id="rId194" Type="http://schemas.openxmlformats.org/officeDocument/2006/relationships/tags" Target="../tags/tag1765.xml"/><Relationship Id="rId199" Type="http://schemas.openxmlformats.org/officeDocument/2006/relationships/tags" Target="../tags/tag1770.xml"/><Relationship Id="rId203" Type="http://schemas.openxmlformats.org/officeDocument/2006/relationships/tags" Target="../tags/tag1774.xml"/><Relationship Id="rId208" Type="http://schemas.openxmlformats.org/officeDocument/2006/relationships/tags" Target="../tags/tag1779.xml"/><Relationship Id="rId229" Type="http://schemas.openxmlformats.org/officeDocument/2006/relationships/tags" Target="../tags/tag1800.xml"/><Relationship Id="rId19" Type="http://schemas.openxmlformats.org/officeDocument/2006/relationships/tags" Target="../tags/tag1590.xml"/><Relationship Id="rId224" Type="http://schemas.openxmlformats.org/officeDocument/2006/relationships/tags" Target="../tags/tag1795.xml"/><Relationship Id="rId240" Type="http://schemas.openxmlformats.org/officeDocument/2006/relationships/tags" Target="../tags/tag1811.xml"/><Relationship Id="rId14" Type="http://schemas.openxmlformats.org/officeDocument/2006/relationships/tags" Target="../tags/tag1585.xml"/><Relationship Id="rId30" Type="http://schemas.openxmlformats.org/officeDocument/2006/relationships/tags" Target="../tags/tag1601.xml"/><Relationship Id="rId35" Type="http://schemas.openxmlformats.org/officeDocument/2006/relationships/tags" Target="../tags/tag1606.xml"/><Relationship Id="rId56" Type="http://schemas.openxmlformats.org/officeDocument/2006/relationships/tags" Target="../tags/tag1627.xml"/><Relationship Id="rId77" Type="http://schemas.openxmlformats.org/officeDocument/2006/relationships/tags" Target="../tags/tag1648.xml"/><Relationship Id="rId100" Type="http://schemas.openxmlformats.org/officeDocument/2006/relationships/tags" Target="../tags/tag1671.xml"/><Relationship Id="rId105" Type="http://schemas.openxmlformats.org/officeDocument/2006/relationships/tags" Target="../tags/tag1676.xml"/><Relationship Id="rId126" Type="http://schemas.openxmlformats.org/officeDocument/2006/relationships/tags" Target="../tags/tag1697.xml"/><Relationship Id="rId147" Type="http://schemas.openxmlformats.org/officeDocument/2006/relationships/tags" Target="../tags/tag1718.xml"/><Relationship Id="rId168" Type="http://schemas.openxmlformats.org/officeDocument/2006/relationships/tags" Target="../tags/tag1739.xml"/><Relationship Id="rId8" Type="http://schemas.openxmlformats.org/officeDocument/2006/relationships/tags" Target="../tags/tag1579.xml"/><Relationship Id="rId51" Type="http://schemas.openxmlformats.org/officeDocument/2006/relationships/tags" Target="../tags/tag1622.xml"/><Relationship Id="rId72" Type="http://schemas.openxmlformats.org/officeDocument/2006/relationships/tags" Target="../tags/tag1643.xml"/><Relationship Id="rId93" Type="http://schemas.openxmlformats.org/officeDocument/2006/relationships/tags" Target="../tags/tag1664.xml"/><Relationship Id="rId98" Type="http://schemas.openxmlformats.org/officeDocument/2006/relationships/tags" Target="../tags/tag1669.xml"/><Relationship Id="rId121" Type="http://schemas.openxmlformats.org/officeDocument/2006/relationships/tags" Target="../tags/tag1692.xml"/><Relationship Id="rId142" Type="http://schemas.openxmlformats.org/officeDocument/2006/relationships/tags" Target="../tags/tag1713.xml"/><Relationship Id="rId163" Type="http://schemas.openxmlformats.org/officeDocument/2006/relationships/tags" Target="../tags/tag1734.xml"/><Relationship Id="rId184" Type="http://schemas.openxmlformats.org/officeDocument/2006/relationships/tags" Target="../tags/tag1755.xml"/><Relationship Id="rId189" Type="http://schemas.openxmlformats.org/officeDocument/2006/relationships/tags" Target="../tags/tag1760.xml"/><Relationship Id="rId219" Type="http://schemas.openxmlformats.org/officeDocument/2006/relationships/tags" Target="../tags/tag1790.xml"/><Relationship Id="rId3" Type="http://schemas.openxmlformats.org/officeDocument/2006/relationships/tags" Target="../tags/tag1574.xml"/><Relationship Id="rId214" Type="http://schemas.openxmlformats.org/officeDocument/2006/relationships/tags" Target="../tags/tag1785.xml"/><Relationship Id="rId230" Type="http://schemas.openxmlformats.org/officeDocument/2006/relationships/tags" Target="../tags/tag1801.xml"/><Relationship Id="rId235" Type="http://schemas.openxmlformats.org/officeDocument/2006/relationships/tags" Target="../tags/tag1806.xml"/><Relationship Id="rId25" Type="http://schemas.openxmlformats.org/officeDocument/2006/relationships/tags" Target="../tags/tag1596.xml"/><Relationship Id="rId46" Type="http://schemas.openxmlformats.org/officeDocument/2006/relationships/tags" Target="../tags/tag1617.xml"/><Relationship Id="rId67" Type="http://schemas.openxmlformats.org/officeDocument/2006/relationships/tags" Target="../tags/tag1638.xml"/><Relationship Id="rId116" Type="http://schemas.openxmlformats.org/officeDocument/2006/relationships/tags" Target="../tags/tag1687.xml"/><Relationship Id="rId137" Type="http://schemas.openxmlformats.org/officeDocument/2006/relationships/tags" Target="../tags/tag1708.xml"/><Relationship Id="rId158" Type="http://schemas.openxmlformats.org/officeDocument/2006/relationships/tags" Target="../tags/tag1729.xml"/><Relationship Id="rId20" Type="http://schemas.openxmlformats.org/officeDocument/2006/relationships/tags" Target="../tags/tag1591.xml"/><Relationship Id="rId41" Type="http://schemas.openxmlformats.org/officeDocument/2006/relationships/tags" Target="../tags/tag1612.xml"/><Relationship Id="rId62" Type="http://schemas.openxmlformats.org/officeDocument/2006/relationships/tags" Target="../tags/tag1633.xml"/><Relationship Id="rId83" Type="http://schemas.openxmlformats.org/officeDocument/2006/relationships/tags" Target="../tags/tag1654.xml"/><Relationship Id="rId88" Type="http://schemas.openxmlformats.org/officeDocument/2006/relationships/tags" Target="../tags/tag1659.xml"/><Relationship Id="rId111" Type="http://schemas.openxmlformats.org/officeDocument/2006/relationships/tags" Target="../tags/tag1682.xml"/><Relationship Id="rId132" Type="http://schemas.openxmlformats.org/officeDocument/2006/relationships/tags" Target="../tags/tag1703.xml"/><Relationship Id="rId153" Type="http://schemas.openxmlformats.org/officeDocument/2006/relationships/tags" Target="../tags/tag1724.xml"/><Relationship Id="rId174" Type="http://schemas.openxmlformats.org/officeDocument/2006/relationships/tags" Target="../tags/tag1745.xml"/><Relationship Id="rId179" Type="http://schemas.openxmlformats.org/officeDocument/2006/relationships/tags" Target="../tags/tag1750.xml"/><Relationship Id="rId195" Type="http://schemas.openxmlformats.org/officeDocument/2006/relationships/tags" Target="../tags/tag1766.xml"/><Relationship Id="rId209" Type="http://schemas.openxmlformats.org/officeDocument/2006/relationships/tags" Target="../tags/tag1780.xml"/><Relationship Id="rId190" Type="http://schemas.openxmlformats.org/officeDocument/2006/relationships/tags" Target="../tags/tag1761.xml"/><Relationship Id="rId204" Type="http://schemas.openxmlformats.org/officeDocument/2006/relationships/tags" Target="../tags/tag1775.xml"/><Relationship Id="rId220" Type="http://schemas.openxmlformats.org/officeDocument/2006/relationships/tags" Target="../tags/tag1791.xml"/><Relationship Id="rId225" Type="http://schemas.openxmlformats.org/officeDocument/2006/relationships/tags" Target="../tags/tag1796.xml"/><Relationship Id="rId241" Type="http://schemas.openxmlformats.org/officeDocument/2006/relationships/slideLayout" Target="../slideLayouts/slideLayout8.xml"/><Relationship Id="rId15" Type="http://schemas.openxmlformats.org/officeDocument/2006/relationships/tags" Target="../tags/tag1586.xml"/><Relationship Id="rId36" Type="http://schemas.openxmlformats.org/officeDocument/2006/relationships/tags" Target="../tags/tag1607.xml"/><Relationship Id="rId57" Type="http://schemas.openxmlformats.org/officeDocument/2006/relationships/tags" Target="../tags/tag1628.xml"/><Relationship Id="rId106" Type="http://schemas.openxmlformats.org/officeDocument/2006/relationships/tags" Target="../tags/tag1677.xml"/><Relationship Id="rId127" Type="http://schemas.openxmlformats.org/officeDocument/2006/relationships/tags" Target="../tags/tag1698.xml"/><Relationship Id="rId10" Type="http://schemas.openxmlformats.org/officeDocument/2006/relationships/tags" Target="../tags/tag1581.xml"/><Relationship Id="rId31" Type="http://schemas.openxmlformats.org/officeDocument/2006/relationships/tags" Target="../tags/tag1602.xml"/><Relationship Id="rId52" Type="http://schemas.openxmlformats.org/officeDocument/2006/relationships/tags" Target="../tags/tag1623.xml"/><Relationship Id="rId73" Type="http://schemas.openxmlformats.org/officeDocument/2006/relationships/tags" Target="../tags/tag1644.xml"/><Relationship Id="rId78" Type="http://schemas.openxmlformats.org/officeDocument/2006/relationships/tags" Target="../tags/tag1649.xml"/><Relationship Id="rId94" Type="http://schemas.openxmlformats.org/officeDocument/2006/relationships/tags" Target="../tags/tag1665.xml"/><Relationship Id="rId99" Type="http://schemas.openxmlformats.org/officeDocument/2006/relationships/tags" Target="../tags/tag1670.xml"/><Relationship Id="rId101" Type="http://schemas.openxmlformats.org/officeDocument/2006/relationships/tags" Target="../tags/tag1672.xml"/><Relationship Id="rId122" Type="http://schemas.openxmlformats.org/officeDocument/2006/relationships/tags" Target="../tags/tag1693.xml"/><Relationship Id="rId143" Type="http://schemas.openxmlformats.org/officeDocument/2006/relationships/tags" Target="../tags/tag1714.xml"/><Relationship Id="rId148" Type="http://schemas.openxmlformats.org/officeDocument/2006/relationships/tags" Target="../tags/tag1719.xml"/><Relationship Id="rId164" Type="http://schemas.openxmlformats.org/officeDocument/2006/relationships/tags" Target="../tags/tag1735.xml"/><Relationship Id="rId169" Type="http://schemas.openxmlformats.org/officeDocument/2006/relationships/tags" Target="../tags/tag1740.xml"/><Relationship Id="rId185" Type="http://schemas.openxmlformats.org/officeDocument/2006/relationships/tags" Target="../tags/tag1756.xml"/><Relationship Id="rId4" Type="http://schemas.openxmlformats.org/officeDocument/2006/relationships/tags" Target="../tags/tag1575.xml"/><Relationship Id="rId9" Type="http://schemas.openxmlformats.org/officeDocument/2006/relationships/tags" Target="../tags/tag1580.xml"/><Relationship Id="rId180" Type="http://schemas.openxmlformats.org/officeDocument/2006/relationships/tags" Target="../tags/tag1751.xml"/><Relationship Id="rId210" Type="http://schemas.openxmlformats.org/officeDocument/2006/relationships/tags" Target="../tags/tag1781.xml"/><Relationship Id="rId215" Type="http://schemas.openxmlformats.org/officeDocument/2006/relationships/tags" Target="../tags/tag1786.xml"/><Relationship Id="rId236" Type="http://schemas.openxmlformats.org/officeDocument/2006/relationships/tags" Target="../tags/tag1807.xml"/><Relationship Id="rId26" Type="http://schemas.openxmlformats.org/officeDocument/2006/relationships/tags" Target="../tags/tag1597.xml"/><Relationship Id="rId231" Type="http://schemas.openxmlformats.org/officeDocument/2006/relationships/tags" Target="../tags/tag1802.xml"/><Relationship Id="rId47" Type="http://schemas.openxmlformats.org/officeDocument/2006/relationships/tags" Target="../tags/tag1618.xml"/><Relationship Id="rId68" Type="http://schemas.openxmlformats.org/officeDocument/2006/relationships/tags" Target="../tags/tag1639.xml"/><Relationship Id="rId89" Type="http://schemas.openxmlformats.org/officeDocument/2006/relationships/tags" Target="../tags/tag1660.xml"/><Relationship Id="rId112" Type="http://schemas.openxmlformats.org/officeDocument/2006/relationships/tags" Target="../tags/tag1683.xml"/><Relationship Id="rId133" Type="http://schemas.openxmlformats.org/officeDocument/2006/relationships/tags" Target="../tags/tag1704.xml"/><Relationship Id="rId154" Type="http://schemas.openxmlformats.org/officeDocument/2006/relationships/tags" Target="../tags/tag1725.xml"/><Relationship Id="rId175" Type="http://schemas.openxmlformats.org/officeDocument/2006/relationships/tags" Target="../tags/tag1746.xml"/><Relationship Id="rId196" Type="http://schemas.openxmlformats.org/officeDocument/2006/relationships/tags" Target="../tags/tag1767.xml"/><Relationship Id="rId200" Type="http://schemas.openxmlformats.org/officeDocument/2006/relationships/tags" Target="../tags/tag1771.xml"/><Relationship Id="rId16" Type="http://schemas.openxmlformats.org/officeDocument/2006/relationships/tags" Target="../tags/tag1587.xml"/><Relationship Id="rId221" Type="http://schemas.openxmlformats.org/officeDocument/2006/relationships/tags" Target="../tags/tag1792.xml"/><Relationship Id="rId242" Type="http://schemas.openxmlformats.org/officeDocument/2006/relationships/notesSlide" Target="../notesSlides/notesSlide7.xml"/><Relationship Id="rId37" Type="http://schemas.openxmlformats.org/officeDocument/2006/relationships/tags" Target="../tags/tag1608.xml"/><Relationship Id="rId58" Type="http://schemas.openxmlformats.org/officeDocument/2006/relationships/tags" Target="../tags/tag1629.xml"/><Relationship Id="rId79" Type="http://schemas.openxmlformats.org/officeDocument/2006/relationships/tags" Target="../tags/tag1650.xml"/><Relationship Id="rId102" Type="http://schemas.openxmlformats.org/officeDocument/2006/relationships/tags" Target="../tags/tag1673.xml"/><Relationship Id="rId123" Type="http://schemas.openxmlformats.org/officeDocument/2006/relationships/tags" Target="../tags/tag1694.xml"/><Relationship Id="rId144" Type="http://schemas.openxmlformats.org/officeDocument/2006/relationships/tags" Target="../tags/tag1715.xml"/><Relationship Id="rId90" Type="http://schemas.openxmlformats.org/officeDocument/2006/relationships/tags" Target="../tags/tag1661.xml"/><Relationship Id="rId165" Type="http://schemas.openxmlformats.org/officeDocument/2006/relationships/tags" Target="../tags/tag1736.xml"/><Relationship Id="rId186" Type="http://schemas.openxmlformats.org/officeDocument/2006/relationships/tags" Target="../tags/tag1757.xml"/><Relationship Id="rId211" Type="http://schemas.openxmlformats.org/officeDocument/2006/relationships/tags" Target="../tags/tag1782.xml"/><Relationship Id="rId232" Type="http://schemas.openxmlformats.org/officeDocument/2006/relationships/tags" Target="../tags/tag1803.xml"/><Relationship Id="rId27" Type="http://schemas.openxmlformats.org/officeDocument/2006/relationships/tags" Target="../tags/tag1598.xml"/><Relationship Id="rId48" Type="http://schemas.openxmlformats.org/officeDocument/2006/relationships/tags" Target="../tags/tag1619.xml"/><Relationship Id="rId69" Type="http://schemas.openxmlformats.org/officeDocument/2006/relationships/tags" Target="../tags/tag1640.xml"/><Relationship Id="rId113" Type="http://schemas.openxmlformats.org/officeDocument/2006/relationships/tags" Target="../tags/tag1684.xml"/><Relationship Id="rId134" Type="http://schemas.openxmlformats.org/officeDocument/2006/relationships/tags" Target="../tags/tag1705.xml"/><Relationship Id="rId80" Type="http://schemas.openxmlformats.org/officeDocument/2006/relationships/tags" Target="../tags/tag1651.xml"/><Relationship Id="rId155" Type="http://schemas.openxmlformats.org/officeDocument/2006/relationships/tags" Target="../tags/tag1726.xml"/><Relationship Id="rId176" Type="http://schemas.openxmlformats.org/officeDocument/2006/relationships/tags" Target="../tags/tag1747.xml"/><Relationship Id="rId197" Type="http://schemas.openxmlformats.org/officeDocument/2006/relationships/tags" Target="../tags/tag17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slideLayout" Target="../slideLayouts/slideLayout8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32.xml"/><Relationship Id="rId117" Type="http://schemas.openxmlformats.org/officeDocument/2006/relationships/tags" Target="../tags/tag223.xml"/><Relationship Id="rId21" Type="http://schemas.openxmlformats.org/officeDocument/2006/relationships/tags" Target="../tags/tag127.xml"/><Relationship Id="rId42" Type="http://schemas.openxmlformats.org/officeDocument/2006/relationships/tags" Target="../tags/tag148.xml"/><Relationship Id="rId47" Type="http://schemas.openxmlformats.org/officeDocument/2006/relationships/tags" Target="../tags/tag153.xml"/><Relationship Id="rId63" Type="http://schemas.openxmlformats.org/officeDocument/2006/relationships/tags" Target="../tags/tag169.xml"/><Relationship Id="rId68" Type="http://schemas.openxmlformats.org/officeDocument/2006/relationships/tags" Target="../tags/tag174.xml"/><Relationship Id="rId84" Type="http://schemas.openxmlformats.org/officeDocument/2006/relationships/tags" Target="../tags/tag190.xml"/><Relationship Id="rId89" Type="http://schemas.openxmlformats.org/officeDocument/2006/relationships/tags" Target="../tags/tag195.xml"/><Relationship Id="rId112" Type="http://schemas.openxmlformats.org/officeDocument/2006/relationships/tags" Target="../tags/tag218.xml"/><Relationship Id="rId16" Type="http://schemas.openxmlformats.org/officeDocument/2006/relationships/tags" Target="../tags/tag122.xml"/><Relationship Id="rId107" Type="http://schemas.openxmlformats.org/officeDocument/2006/relationships/tags" Target="../tags/tag213.xml"/><Relationship Id="rId11" Type="http://schemas.openxmlformats.org/officeDocument/2006/relationships/tags" Target="../tags/tag117.xml"/><Relationship Id="rId32" Type="http://schemas.openxmlformats.org/officeDocument/2006/relationships/tags" Target="../tags/tag138.xml"/><Relationship Id="rId37" Type="http://schemas.openxmlformats.org/officeDocument/2006/relationships/tags" Target="../tags/tag143.xml"/><Relationship Id="rId53" Type="http://schemas.openxmlformats.org/officeDocument/2006/relationships/tags" Target="../tags/tag159.xml"/><Relationship Id="rId58" Type="http://schemas.openxmlformats.org/officeDocument/2006/relationships/tags" Target="../tags/tag164.xml"/><Relationship Id="rId74" Type="http://schemas.openxmlformats.org/officeDocument/2006/relationships/tags" Target="../tags/tag180.xml"/><Relationship Id="rId79" Type="http://schemas.openxmlformats.org/officeDocument/2006/relationships/tags" Target="../tags/tag185.xml"/><Relationship Id="rId102" Type="http://schemas.openxmlformats.org/officeDocument/2006/relationships/tags" Target="../tags/tag208.xml"/><Relationship Id="rId5" Type="http://schemas.openxmlformats.org/officeDocument/2006/relationships/tags" Target="../tags/tag111.xml"/><Relationship Id="rId61" Type="http://schemas.openxmlformats.org/officeDocument/2006/relationships/tags" Target="../tags/tag167.xml"/><Relationship Id="rId82" Type="http://schemas.openxmlformats.org/officeDocument/2006/relationships/tags" Target="../tags/tag188.xml"/><Relationship Id="rId90" Type="http://schemas.openxmlformats.org/officeDocument/2006/relationships/tags" Target="../tags/tag196.xml"/><Relationship Id="rId95" Type="http://schemas.openxmlformats.org/officeDocument/2006/relationships/tags" Target="../tags/tag201.xml"/><Relationship Id="rId19" Type="http://schemas.openxmlformats.org/officeDocument/2006/relationships/tags" Target="../tags/tag125.xml"/><Relationship Id="rId14" Type="http://schemas.openxmlformats.org/officeDocument/2006/relationships/tags" Target="../tags/tag120.xml"/><Relationship Id="rId22" Type="http://schemas.openxmlformats.org/officeDocument/2006/relationships/tags" Target="../tags/tag128.xml"/><Relationship Id="rId27" Type="http://schemas.openxmlformats.org/officeDocument/2006/relationships/tags" Target="../tags/tag133.xml"/><Relationship Id="rId30" Type="http://schemas.openxmlformats.org/officeDocument/2006/relationships/tags" Target="../tags/tag136.xml"/><Relationship Id="rId35" Type="http://schemas.openxmlformats.org/officeDocument/2006/relationships/tags" Target="../tags/tag141.xml"/><Relationship Id="rId43" Type="http://schemas.openxmlformats.org/officeDocument/2006/relationships/tags" Target="../tags/tag149.xml"/><Relationship Id="rId48" Type="http://schemas.openxmlformats.org/officeDocument/2006/relationships/tags" Target="../tags/tag154.xml"/><Relationship Id="rId56" Type="http://schemas.openxmlformats.org/officeDocument/2006/relationships/tags" Target="../tags/tag162.xml"/><Relationship Id="rId64" Type="http://schemas.openxmlformats.org/officeDocument/2006/relationships/tags" Target="../tags/tag170.xml"/><Relationship Id="rId69" Type="http://schemas.openxmlformats.org/officeDocument/2006/relationships/tags" Target="../tags/tag175.xml"/><Relationship Id="rId77" Type="http://schemas.openxmlformats.org/officeDocument/2006/relationships/tags" Target="../tags/tag183.xml"/><Relationship Id="rId100" Type="http://schemas.openxmlformats.org/officeDocument/2006/relationships/tags" Target="../tags/tag206.xml"/><Relationship Id="rId105" Type="http://schemas.openxmlformats.org/officeDocument/2006/relationships/tags" Target="../tags/tag211.xml"/><Relationship Id="rId113" Type="http://schemas.openxmlformats.org/officeDocument/2006/relationships/tags" Target="../tags/tag219.xml"/><Relationship Id="rId118" Type="http://schemas.openxmlformats.org/officeDocument/2006/relationships/tags" Target="../tags/tag224.xml"/><Relationship Id="rId8" Type="http://schemas.openxmlformats.org/officeDocument/2006/relationships/tags" Target="../tags/tag114.xml"/><Relationship Id="rId51" Type="http://schemas.openxmlformats.org/officeDocument/2006/relationships/tags" Target="../tags/tag157.xml"/><Relationship Id="rId72" Type="http://schemas.openxmlformats.org/officeDocument/2006/relationships/tags" Target="../tags/tag178.xml"/><Relationship Id="rId80" Type="http://schemas.openxmlformats.org/officeDocument/2006/relationships/tags" Target="../tags/tag186.xml"/><Relationship Id="rId85" Type="http://schemas.openxmlformats.org/officeDocument/2006/relationships/tags" Target="../tags/tag191.xml"/><Relationship Id="rId93" Type="http://schemas.openxmlformats.org/officeDocument/2006/relationships/tags" Target="../tags/tag199.xml"/><Relationship Id="rId98" Type="http://schemas.openxmlformats.org/officeDocument/2006/relationships/tags" Target="../tags/tag204.xml"/><Relationship Id="rId121" Type="http://schemas.openxmlformats.org/officeDocument/2006/relationships/notesSlide" Target="../notesSlides/notesSlide1.xml"/><Relationship Id="rId3" Type="http://schemas.openxmlformats.org/officeDocument/2006/relationships/tags" Target="../tags/tag109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tags" Target="../tags/tag131.xml"/><Relationship Id="rId33" Type="http://schemas.openxmlformats.org/officeDocument/2006/relationships/tags" Target="../tags/tag139.xml"/><Relationship Id="rId38" Type="http://schemas.openxmlformats.org/officeDocument/2006/relationships/tags" Target="../tags/tag144.xml"/><Relationship Id="rId46" Type="http://schemas.openxmlformats.org/officeDocument/2006/relationships/tags" Target="../tags/tag152.xml"/><Relationship Id="rId59" Type="http://schemas.openxmlformats.org/officeDocument/2006/relationships/tags" Target="../tags/tag165.xml"/><Relationship Id="rId67" Type="http://schemas.openxmlformats.org/officeDocument/2006/relationships/tags" Target="../tags/tag173.xml"/><Relationship Id="rId103" Type="http://schemas.openxmlformats.org/officeDocument/2006/relationships/tags" Target="../tags/tag209.xml"/><Relationship Id="rId108" Type="http://schemas.openxmlformats.org/officeDocument/2006/relationships/tags" Target="../tags/tag214.xml"/><Relationship Id="rId116" Type="http://schemas.openxmlformats.org/officeDocument/2006/relationships/tags" Target="../tags/tag222.xml"/><Relationship Id="rId20" Type="http://schemas.openxmlformats.org/officeDocument/2006/relationships/tags" Target="../tags/tag126.xml"/><Relationship Id="rId41" Type="http://schemas.openxmlformats.org/officeDocument/2006/relationships/tags" Target="../tags/tag147.xml"/><Relationship Id="rId54" Type="http://schemas.openxmlformats.org/officeDocument/2006/relationships/tags" Target="../tags/tag160.xml"/><Relationship Id="rId62" Type="http://schemas.openxmlformats.org/officeDocument/2006/relationships/tags" Target="../tags/tag168.xml"/><Relationship Id="rId70" Type="http://schemas.openxmlformats.org/officeDocument/2006/relationships/tags" Target="../tags/tag176.xml"/><Relationship Id="rId75" Type="http://schemas.openxmlformats.org/officeDocument/2006/relationships/tags" Target="../tags/tag181.xml"/><Relationship Id="rId83" Type="http://schemas.openxmlformats.org/officeDocument/2006/relationships/tags" Target="../tags/tag189.xml"/><Relationship Id="rId88" Type="http://schemas.openxmlformats.org/officeDocument/2006/relationships/tags" Target="../tags/tag194.xml"/><Relationship Id="rId91" Type="http://schemas.openxmlformats.org/officeDocument/2006/relationships/tags" Target="../tags/tag197.xml"/><Relationship Id="rId96" Type="http://schemas.openxmlformats.org/officeDocument/2006/relationships/tags" Target="../tags/tag202.xml"/><Relationship Id="rId111" Type="http://schemas.openxmlformats.org/officeDocument/2006/relationships/tags" Target="../tags/tag217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5" Type="http://schemas.openxmlformats.org/officeDocument/2006/relationships/tags" Target="../tags/tag121.xml"/><Relationship Id="rId23" Type="http://schemas.openxmlformats.org/officeDocument/2006/relationships/tags" Target="../tags/tag129.xml"/><Relationship Id="rId28" Type="http://schemas.openxmlformats.org/officeDocument/2006/relationships/tags" Target="../tags/tag134.xml"/><Relationship Id="rId36" Type="http://schemas.openxmlformats.org/officeDocument/2006/relationships/tags" Target="../tags/tag142.xml"/><Relationship Id="rId49" Type="http://schemas.openxmlformats.org/officeDocument/2006/relationships/tags" Target="../tags/tag155.xml"/><Relationship Id="rId57" Type="http://schemas.openxmlformats.org/officeDocument/2006/relationships/tags" Target="../tags/tag163.xml"/><Relationship Id="rId106" Type="http://schemas.openxmlformats.org/officeDocument/2006/relationships/tags" Target="../tags/tag212.xml"/><Relationship Id="rId114" Type="http://schemas.openxmlformats.org/officeDocument/2006/relationships/tags" Target="../tags/tag220.xml"/><Relationship Id="rId119" Type="http://schemas.openxmlformats.org/officeDocument/2006/relationships/tags" Target="../tags/tag225.xml"/><Relationship Id="rId10" Type="http://schemas.openxmlformats.org/officeDocument/2006/relationships/tags" Target="../tags/tag116.xml"/><Relationship Id="rId31" Type="http://schemas.openxmlformats.org/officeDocument/2006/relationships/tags" Target="../tags/tag137.xml"/><Relationship Id="rId44" Type="http://schemas.openxmlformats.org/officeDocument/2006/relationships/tags" Target="../tags/tag150.xml"/><Relationship Id="rId52" Type="http://schemas.openxmlformats.org/officeDocument/2006/relationships/tags" Target="../tags/tag158.xml"/><Relationship Id="rId60" Type="http://schemas.openxmlformats.org/officeDocument/2006/relationships/tags" Target="../tags/tag166.xml"/><Relationship Id="rId65" Type="http://schemas.openxmlformats.org/officeDocument/2006/relationships/tags" Target="../tags/tag171.xml"/><Relationship Id="rId73" Type="http://schemas.openxmlformats.org/officeDocument/2006/relationships/tags" Target="../tags/tag179.xml"/><Relationship Id="rId78" Type="http://schemas.openxmlformats.org/officeDocument/2006/relationships/tags" Target="../tags/tag184.xml"/><Relationship Id="rId81" Type="http://schemas.openxmlformats.org/officeDocument/2006/relationships/tags" Target="../tags/tag187.xml"/><Relationship Id="rId86" Type="http://schemas.openxmlformats.org/officeDocument/2006/relationships/tags" Target="../tags/tag192.xml"/><Relationship Id="rId94" Type="http://schemas.openxmlformats.org/officeDocument/2006/relationships/tags" Target="../tags/tag200.xml"/><Relationship Id="rId99" Type="http://schemas.openxmlformats.org/officeDocument/2006/relationships/tags" Target="../tags/tag205.xml"/><Relationship Id="rId101" Type="http://schemas.openxmlformats.org/officeDocument/2006/relationships/tags" Target="../tags/tag207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39" Type="http://schemas.openxmlformats.org/officeDocument/2006/relationships/tags" Target="../tags/tag145.xml"/><Relationship Id="rId109" Type="http://schemas.openxmlformats.org/officeDocument/2006/relationships/tags" Target="../tags/tag215.xml"/><Relationship Id="rId34" Type="http://schemas.openxmlformats.org/officeDocument/2006/relationships/tags" Target="../tags/tag140.xml"/><Relationship Id="rId50" Type="http://schemas.openxmlformats.org/officeDocument/2006/relationships/tags" Target="../tags/tag156.xml"/><Relationship Id="rId55" Type="http://schemas.openxmlformats.org/officeDocument/2006/relationships/tags" Target="../tags/tag161.xml"/><Relationship Id="rId76" Type="http://schemas.openxmlformats.org/officeDocument/2006/relationships/tags" Target="../tags/tag182.xml"/><Relationship Id="rId97" Type="http://schemas.openxmlformats.org/officeDocument/2006/relationships/tags" Target="../tags/tag203.xml"/><Relationship Id="rId104" Type="http://schemas.openxmlformats.org/officeDocument/2006/relationships/tags" Target="../tags/tag210.xml"/><Relationship Id="rId120" Type="http://schemas.openxmlformats.org/officeDocument/2006/relationships/slideLayout" Target="../slideLayouts/slideLayout8.xml"/><Relationship Id="rId7" Type="http://schemas.openxmlformats.org/officeDocument/2006/relationships/tags" Target="../tags/tag113.xml"/><Relationship Id="rId71" Type="http://schemas.openxmlformats.org/officeDocument/2006/relationships/tags" Target="../tags/tag177.xml"/><Relationship Id="rId92" Type="http://schemas.openxmlformats.org/officeDocument/2006/relationships/tags" Target="../tags/tag198.xml"/><Relationship Id="rId2" Type="http://schemas.openxmlformats.org/officeDocument/2006/relationships/tags" Target="../tags/tag108.xml"/><Relationship Id="rId29" Type="http://schemas.openxmlformats.org/officeDocument/2006/relationships/tags" Target="../tags/tag135.xml"/><Relationship Id="rId24" Type="http://schemas.openxmlformats.org/officeDocument/2006/relationships/tags" Target="../tags/tag130.xml"/><Relationship Id="rId40" Type="http://schemas.openxmlformats.org/officeDocument/2006/relationships/tags" Target="../tags/tag146.xml"/><Relationship Id="rId45" Type="http://schemas.openxmlformats.org/officeDocument/2006/relationships/tags" Target="../tags/tag151.xml"/><Relationship Id="rId66" Type="http://schemas.openxmlformats.org/officeDocument/2006/relationships/tags" Target="../tags/tag172.xml"/><Relationship Id="rId87" Type="http://schemas.openxmlformats.org/officeDocument/2006/relationships/tags" Target="../tags/tag193.xml"/><Relationship Id="rId110" Type="http://schemas.openxmlformats.org/officeDocument/2006/relationships/tags" Target="../tags/tag216.xml"/><Relationship Id="rId115" Type="http://schemas.openxmlformats.org/officeDocument/2006/relationships/tags" Target="../tags/tag22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tags" Target="../tags/tag342.xml"/><Relationship Id="rId21" Type="http://schemas.openxmlformats.org/officeDocument/2006/relationships/tags" Target="../tags/tag246.xml"/><Relationship Id="rId42" Type="http://schemas.openxmlformats.org/officeDocument/2006/relationships/tags" Target="../tags/tag267.xml"/><Relationship Id="rId63" Type="http://schemas.openxmlformats.org/officeDocument/2006/relationships/tags" Target="../tags/tag288.xml"/><Relationship Id="rId84" Type="http://schemas.openxmlformats.org/officeDocument/2006/relationships/tags" Target="../tags/tag309.xml"/><Relationship Id="rId138" Type="http://schemas.openxmlformats.org/officeDocument/2006/relationships/tags" Target="../tags/tag363.xml"/><Relationship Id="rId159" Type="http://schemas.openxmlformats.org/officeDocument/2006/relationships/tags" Target="../tags/tag384.xml"/><Relationship Id="rId170" Type="http://schemas.openxmlformats.org/officeDocument/2006/relationships/tags" Target="../tags/tag395.xml"/><Relationship Id="rId191" Type="http://schemas.openxmlformats.org/officeDocument/2006/relationships/tags" Target="../tags/tag416.xml"/><Relationship Id="rId205" Type="http://schemas.openxmlformats.org/officeDocument/2006/relationships/tags" Target="../tags/tag430.xml"/><Relationship Id="rId226" Type="http://schemas.openxmlformats.org/officeDocument/2006/relationships/tags" Target="../tags/tag451.xml"/><Relationship Id="rId107" Type="http://schemas.openxmlformats.org/officeDocument/2006/relationships/tags" Target="../tags/tag332.xml"/><Relationship Id="rId11" Type="http://schemas.openxmlformats.org/officeDocument/2006/relationships/tags" Target="../tags/tag236.xml"/><Relationship Id="rId32" Type="http://schemas.openxmlformats.org/officeDocument/2006/relationships/tags" Target="../tags/tag257.xml"/><Relationship Id="rId53" Type="http://schemas.openxmlformats.org/officeDocument/2006/relationships/tags" Target="../tags/tag278.xml"/><Relationship Id="rId74" Type="http://schemas.openxmlformats.org/officeDocument/2006/relationships/tags" Target="../tags/tag299.xml"/><Relationship Id="rId128" Type="http://schemas.openxmlformats.org/officeDocument/2006/relationships/tags" Target="../tags/tag353.xml"/><Relationship Id="rId149" Type="http://schemas.openxmlformats.org/officeDocument/2006/relationships/tags" Target="../tags/tag374.xml"/><Relationship Id="rId5" Type="http://schemas.openxmlformats.org/officeDocument/2006/relationships/tags" Target="../tags/tag230.xml"/><Relationship Id="rId95" Type="http://schemas.openxmlformats.org/officeDocument/2006/relationships/tags" Target="../tags/tag320.xml"/><Relationship Id="rId160" Type="http://schemas.openxmlformats.org/officeDocument/2006/relationships/tags" Target="../tags/tag385.xml"/><Relationship Id="rId181" Type="http://schemas.openxmlformats.org/officeDocument/2006/relationships/tags" Target="../tags/tag406.xml"/><Relationship Id="rId216" Type="http://schemas.openxmlformats.org/officeDocument/2006/relationships/tags" Target="../tags/tag441.xml"/><Relationship Id="rId237" Type="http://schemas.openxmlformats.org/officeDocument/2006/relationships/tags" Target="../tags/tag462.xml"/><Relationship Id="rId22" Type="http://schemas.openxmlformats.org/officeDocument/2006/relationships/tags" Target="../tags/tag247.xml"/><Relationship Id="rId43" Type="http://schemas.openxmlformats.org/officeDocument/2006/relationships/tags" Target="../tags/tag268.xml"/><Relationship Id="rId64" Type="http://schemas.openxmlformats.org/officeDocument/2006/relationships/tags" Target="../tags/tag289.xml"/><Relationship Id="rId118" Type="http://schemas.openxmlformats.org/officeDocument/2006/relationships/tags" Target="../tags/tag343.xml"/><Relationship Id="rId139" Type="http://schemas.openxmlformats.org/officeDocument/2006/relationships/tags" Target="../tags/tag364.xml"/><Relationship Id="rId85" Type="http://schemas.openxmlformats.org/officeDocument/2006/relationships/tags" Target="../tags/tag310.xml"/><Relationship Id="rId150" Type="http://schemas.openxmlformats.org/officeDocument/2006/relationships/tags" Target="../tags/tag375.xml"/><Relationship Id="rId171" Type="http://schemas.openxmlformats.org/officeDocument/2006/relationships/tags" Target="../tags/tag396.xml"/><Relationship Id="rId192" Type="http://schemas.openxmlformats.org/officeDocument/2006/relationships/tags" Target="../tags/tag417.xml"/><Relationship Id="rId206" Type="http://schemas.openxmlformats.org/officeDocument/2006/relationships/tags" Target="../tags/tag431.xml"/><Relationship Id="rId227" Type="http://schemas.openxmlformats.org/officeDocument/2006/relationships/tags" Target="../tags/tag452.xml"/><Relationship Id="rId201" Type="http://schemas.openxmlformats.org/officeDocument/2006/relationships/tags" Target="../tags/tag426.xml"/><Relationship Id="rId222" Type="http://schemas.openxmlformats.org/officeDocument/2006/relationships/tags" Target="../tags/tag447.xml"/><Relationship Id="rId243" Type="http://schemas.openxmlformats.org/officeDocument/2006/relationships/notesSlide" Target="../notesSlides/notesSlide2.xml"/><Relationship Id="rId12" Type="http://schemas.openxmlformats.org/officeDocument/2006/relationships/tags" Target="../tags/tag237.xml"/><Relationship Id="rId17" Type="http://schemas.openxmlformats.org/officeDocument/2006/relationships/tags" Target="../tags/tag242.xml"/><Relationship Id="rId33" Type="http://schemas.openxmlformats.org/officeDocument/2006/relationships/tags" Target="../tags/tag258.xml"/><Relationship Id="rId38" Type="http://schemas.openxmlformats.org/officeDocument/2006/relationships/tags" Target="../tags/tag263.xml"/><Relationship Id="rId59" Type="http://schemas.openxmlformats.org/officeDocument/2006/relationships/tags" Target="../tags/tag284.xml"/><Relationship Id="rId103" Type="http://schemas.openxmlformats.org/officeDocument/2006/relationships/tags" Target="../tags/tag328.xml"/><Relationship Id="rId108" Type="http://schemas.openxmlformats.org/officeDocument/2006/relationships/tags" Target="../tags/tag333.xml"/><Relationship Id="rId124" Type="http://schemas.openxmlformats.org/officeDocument/2006/relationships/tags" Target="../tags/tag349.xml"/><Relationship Id="rId129" Type="http://schemas.openxmlformats.org/officeDocument/2006/relationships/tags" Target="../tags/tag354.xml"/><Relationship Id="rId54" Type="http://schemas.openxmlformats.org/officeDocument/2006/relationships/tags" Target="../tags/tag279.xml"/><Relationship Id="rId70" Type="http://schemas.openxmlformats.org/officeDocument/2006/relationships/tags" Target="../tags/tag295.xml"/><Relationship Id="rId75" Type="http://schemas.openxmlformats.org/officeDocument/2006/relationships/tags" Target="../tags/tag300.xml"/><Relationship Id="rId91" Type="http://schemas.openxmlformats.org/officeDocument/2006/relationships/tags" Target="../tags/tag316.xml"/><Relationship Id="rId96" Type="http://schemas.openxmlformats.org/officeDocument/2006/relationships/tags" Target="../tags/tag321.xml"/><Relationship Id="rId140" Type="http://schemas.openxmlformats.org/officeDocument/2006/relationships/tags" Target="../tags/tag365.xml"/><Relationship Id="rId145" Type="http://schemas.openxmlformats.org/officeDocument/2006/relationships/tags" Target="../tags/tag370.xml"/><Relationship Id="rId161" Type="http://schemas.openxmlformats.org/officeDocument/2006/relationships/tags" Target="../tags/tag386.xml"/><Relationship Id="rId166" Type="http://schemas.openxmlformats.org/officeDocument/2006/relationships/tags" Target="../tags/tag391.xml"/><Relationship Id="rId182" Type="http://schemas.openxmlformats.org/officeDocument/2006/relationships/tags" Target="../tags/tag407.xml"/><Relationship Id="rId187" Type="http://schemas.openxmlformats.org/officeDocument/2006/relationships/tags" Target="../tags/tag412.xml"/><Relationship Id="rId217" Type="http://schemas.openxmlformats.org/officeDocument/2006/relationships/tags" Target="../tags/tag442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212" Type="http://schemas.openxmlformats.org/officeDocument/2006/relationships/tags" Target="../tags/tag437.xml"/><Relationship Id="rId233" Type="http://schemas.openxmlformats.org/officeDocument/2006/relationships/tags" Target="../tags/tag458.xml"/><Relationship Id="rId238" Type="http://schemas.openxmlformats.org/officeDocument/2006/relationships/tags" Target="../tags/tag463.xml"/><Relationship Id="rId23" Type="http://schemas.openxmlformats.org/officeDocument/2006/relationships/tags" Target="../tags/tag248.xml"/><Relationship Id="rId28" Type="http://schemas.openxmlformats.org/officeDocument/2006/relationships/tags" Target="../tags/tag253.xml"/><Relationship Id="rId49" Type="http://schemas.openxmlformats.org/officeDocument/2006/relationships/tags" Target="../tags/tag274.xml"/><Relationship Id="rId114" Type="http://schemas.openxmlformats.org/officeDocument/2006/relationships/tags" Target="../tags/tag339.xml"/><Relationship Id="rId119" Type="http://schemas.openxmlformats.org/officeDocument/2006/relationships/tags" Target="../tags/tag344.xml"/><Relationship Id="rId44" Type="http://schemas.openxmlformats.org/officeDocument/2006/relationships/tags" Target="../tags/tag269.xml"/><Relationship Id="rId60" Type="http://schemas.openxmlformats.org/officeDocument/2006/relationships/tags" Target="../tags/tag285.xml"/><Relationship Id="rId65" Type="http://schemas.openxmlformats.org/officeDocument/2006/relationships/tags" Target="../tags/tag290.xml"/><Relationship Id="rId81" Type="http://schemas.openxmlformats.org/officeDocument/2006/relationships/tags" Target="../tags/tag306.xml"/><Relationship Id="rId86" Type="http://schemas.openxmlformats.org/officeDocument/2006/relationships/tags" Target="../tags/tag311.xml"/><Relationship Id="rId130" Type="http://schemas.openxmlformats.org/officeDocument/2006/relationships/tags" Target="../tags/tag355.xml"/><Relationship Id="rId135" Type="http://schemas.openxmlformats.org/officeDocument/2006/relationships/tags" Target="../tags/tag360.xml"/><Relationship Id="rId151" Type="http://schemas.openxmlformats.org/officeDocument/2006/relationships/tags" Target="../tags/tag376.xml"/><Relationship Id="rId156" Type="http://schemas.openxmlformats.org/officeDocument/2006/relationships/tags" Target="../tags/tag381.xml"/><Relationship Id="rId177" Type="http://schemas.openxmlformats.org/officeDocument/2006/relationships/tags" Target="../tags/tag402.xml"/><Relationship Id="rId198" Type="http://schemas.openxmlformats.org/officeDocument/2006/relationships/tags" Target="../tags/tag423.xml"/><Relationship Id="rId172" Type="http://schemas.openxmlformats.org/officeDocument/2006/relationships/tags" Target="../tags/tag397.xml"/><Relationship Id="rId193" Type="http://schemas.openxmlformats.org/officeDocument/2006/relationships/tags" Target="../tags/tag418.xml"/><Relationship Id="rId202" Type="http://schemas.openxmlformats.org/officeDocument/2006/relationships/tags" Target="../tags/tag427.xml"/><Relationship Id="rId207" Type="http://schemas.openxmlformats.org/officeDocument/2006/relationships/tags" Target="../tags/tag432.xml"/><Relationship Id="rId223" Type="http://schemas.openxmlformats.org/officeDocument/2006/relationships/tags" Target="../tags/tag448.xml"/><Relationship Id="rId228" Type="http://schemas.openxmlformats.org/officeDocument/2006/relationships/tags" Target="../tags/tag453.xml"/><Relationship Id="rId13" Type="http://schemas.openxmlformats.org/officeDocument/2006/relationships/tags" Target="../tags/tag238.xml"/><Relationship Id="rId18" Type="http://schemas.openxmlformats.org/officeDocument/2006/relationships/tags" Target="../tags/tag243.xml"/><Relationship Id="rId39" Type="http://schemas.openxmlformats.org/officeDocument/2006/relationships/tags" Target="../tags/tag264.xml"/><Relationship Id="rId109" Type="http://schemas.openxmlformats.org/officeDocument/2006/relationships/tags" Target="../tags/tag334.xml"/><Relationship Id="rId34" Type="http://schemas.openxmlformats.org/officeDocument/2006/relationships/tags" Target="../tags/tag259.xml"/><Relationship Id="rId50" Type="http://schemas.openxmlformats.org/officeDocument/2006/relationships/tags" Target="../tags/tag275.xml"/><Relationship Id="rId55" Type="http://schemas.openxmlformats.org/officeDocument/2006/relationships/tags" Target="../tags/tag280.xml"/><Relationship Id="rId76" Type="http://schemas.openxmlformats.org/officeDocument/2006/relationships/tags" Target="../tags/tag301.xml"/><Relationship Id="rId97" Type="http://schemas.openxmlformats.org/officeDocument/2006/relationships/tags" Target="../tags/tag322.xml"/><Relationship Id="rId104" Type="http://schemas.openxmlformats.org/officeDocument/2006/relationships/tags" Target="../tags/tag329.xml"/><Relationship Id="rId120" Type="http://schemas.openxmlformats.org/officeDocument/2006/relationships/tags" Target="../tags/tag345.xml"/><Relationship Id="rId125" Type="http://schemas.openxmlformats.org/officeDocument/2006/relationships/tags" Target="../tags/tag350.xml"/><Relationship Id="rId141" Type="http://schemas.openxmlformats.org/officeDocument/2006/relationships/tags" Target="../tags/tag366.xml"/><Relationship Id="rId146" Type="http://schemas.openxmlformats.org/officeDocument/2006/relationships/tags" Target="../tags/tag371.xml"/><Relationship Id="rId167" Type="http://schemas.openxmlformats.org/officeDocument/2006/relationships/tags" Target="../tags/tag392.xml"/><Relationship Id="rId188" Type="http://schemas.openxmlformats.org/officeDocument/2006/relationships/tags" Target="../tags/tag413.xml"/><Relationship Id="rId7" Type="http://schemas.openxmlformats.org/officeDocument/2006/relationships/tags" Target="../tags/tag232.xml"/><Relationship Id="rId71" Type="http://schemas.openxmlformats.org/officeDocument/2006/relationships/tags" Target="../tags/tag296.xml"/><Relationship Id="rId92" Type="http://schemas.openxmlformats.org/officeDocument/2006/relationships/tags" Target="../tags/tag317.xml"/><Relationship Id="rId162" Type="http://schemas.openxmlformats.org/officeDocument/2006/relationships/tags" Target="../tags/tag387.xml"/><Relationship Id="rId183" Type="http://schemas.openxmlformats.org/officeDocument/2006/relationships/tags" Target="../tags/tag408.xml"/><Relationship Id="rId213" Type="http://schemas.openxmlformats.org/officeDocument/2006/relationships/tags" Target="../tags/tag438.xml"/><Relationship Id="rId218" Type="http://schemas.openxmlformats.org/officeDocument/2006/relationships/tags" Target="../tags/tag443.xml"/><Relationship Id="rId234" Type="http://schemas.openxmlformats.org/officeDocument/2006/relationships/tags" Target="../tags/tag459.xml"/><Relationship Id="rId239" Type="http://schemas.openxmlformats.org/officeDocument/2006/relationships/tags" Target="../tags/tag464.xml"/><Relationship Id="rId2" Type="http://schemas.openxmlformats.org/officeDocument/2006/relationships/tags" Target="../tags/tag227.xml"/><Relationship Id="rId29" Type="http://schemas.openxmlformats.org/officeDocument/2006/relationships/tags" Target="../tags/tag254.xml"/><Relationship Id="rId24" Type="http://schemas.openxmlformats.org/officeDocument/2006/relationships/tags" Target="../tags/tag249.xml"/><Relationship Id="rId40" Type="http://schemas.openxmlformats.org/officeDocument/2006/relationships/tags" Target="../tags/tag265.xml"/><Relationship Id="rId45" Type="http://schemas.openxmlformats.org/officeDocument/2006/relationships/tags" Target="../tags/tag270.xml"/><Relationship Id="rId66" Type="http://schemas.openxmlformats.org/officeDocument/2006/relationships/tags" Target="../tags/tag291.xml"/><Relationship Id="rId87" Type="http://schemas.openxmlformats.org/officeDocument/2006/relationships/tags" Target="../tags/tag312.xml"/><Relationship Id="rId110" Type="http://schemas.openxmlformats.org/officeDocument/2006/relationships/tags" Target="../tags/tag335.xml"/><Relationship Id="rId115" Type="http://schemas.openxmlformats.org/officeDocument/2006/relationships/tags" Target="../tags/tag340.xml"/><Relationship Id="rId131" Type="http://schemas.openxmlformats.org/officeDocument/2006/relationships/tags" Target="../tags/tag356.xml"/><Relationship Id="rId136" Type="http://schemas.openxmlformats.org/officeDocument/2006/relationships/tags" Target="../tags/tag361.xml"/><Relationship Id="rId157" Type="http://schemas.openxmlformats.org/officeDocument/2006/relationships/tags" Target="../tags/tag382.xml"/><Relationship Id="rId178" Type="http://schemas.openxmlformats.org/officeDocument/2006/relationships/tags" Target="../tags/tag403.xml"/><Relationship Id="rId61" Type="http://schemas.openxmlformats.org/officeDocument/2006/relationships/tags" Target="../tags/tag286.xml"/><Relationship Id="rId82" Type="http://schemas.openxmlformats.org/officeDocument/2006/relationships/tags" Target="../tags/tag307.xml"/><Relationship Id="rId152" Type="http://schemas.openxmlformats.org/officeDocument/2006/relationships/tags" Target="../tags/tag377.xml"/><Relationship Id="rId173" Type="http://schemas.openxmlformats.org/officeDocument/2006/relationships/tags" Target="../tags/tag398.xml"/><Relationship Id="rId194" Type="http://schemas.openxmlformats.org/officeDocument/2006/relationships/tags" Target="../tags/tag419.xml"/><Relationship Id="rId199" Type="http://schemas.openxmlformats.org/officeDocument/2006/relationships/tags" Target="../tags/tag424.xml"/><Relationship Id="rId203" Type="http://schemas.openxmlformats.org/officeDocument/2006/relationships/tags" Target="../tags/tag428.xml"/><Relationship Id="rId208" Type="http://schemas.openxmlformats.org/officeDocument/2006/relationships/tags" Target="../tags/tag433.xml"/><Relationship Id="rId229" Type="http://schemas.openxmlformats.org/officeDocument/2006/relationships/tags" Target="../tags/tag454.xml"/><Relationship Id="rId19" Type="http://schemas.openxmlformats.org/officeDocument/2006/relationships/tags" Target="../tags/tag244.xml"/><Relationship Id="rId224" Type="http://schemas.openxmlformats.org/officeDocument/2006/relationships/tags" Target="../tags/tag449.xml"/><Relationship Id="rId240" Type="http://schemas.openxmlformats.org/officeDocument/2006/relationships/tags" Target="../tags/tag465.xml"/><Relationship Id="rId14" Type="http://schemas.openxmlformats.org/officeDocument/2006/relationships/tags" Target="../tags/tag239.xml"/><Relationship Id="rId30" Type="http://schemas.openxmlformats.org/officeDocument/2006/relationships/tags" Target="../tags/tag255.xml"/><Relationship Id="rId35" Type="http://schemas.openxmlformats.org/officeDocument/2006/relationships/tags" Target="../tags/tag260.xml"/><Relationship Id="rId56" Type="http://schemas.openxmlformats.org/officeDocument/2006/relationships/tags" Target="../tags/tag281.xml"/><Relationship Id="rId77" Type="http://schemas.openxmlformats.org/officeDocument/2006/relationships/tags" Target="../tags/tag302.xml"/><Relationship Id="rId100" Type="http://schemas.openxmlformats.org/officeDocument/2006/relationships/tags" Target="../tags/tag325.xml"/><Relationship Id="rId105" Type="http://schemas.openxmlformats.org/officeDocument/2006/relationships/tags" Target="../tags/tag330.xml"/><Relationship Id="rId126" Type="http://schemas.openxmlformats.org/officeDocument/2006/relationships/tags" Target="../tags/tag351.xml"/><Relationship Id="rId147" Type="http://schemas.openxmlformats.org/officeDocument/2006/relationships/tags" Target="../tags/tag372.xml"/><Relationship Id="rId168" Type="http://schemas.openxmlformats.org/officeDocument/2006/relationships/tags" Target="../tags/tag393.xml"/><Relationship Id="rId8" Type="http://schemas.openxmlformats.org/officeDocument/2006/relationships/tags" Target="../tags/tag233.xml"/><Relationship Id="rId51" Type="http://schemas.openxmlformats.org/officeDocument/2006/relationships/tags" Target="../tags/tag276.xml"/><Relationship Id="rId72" Type="http://schemas.openxmlformats.org/officeDocument/2006/relationships/tags" Target="../tags/tag297.xml"/><Relationship Id="rId93" Type="http://schemas.openxmlformats.org/officeDocument/2006/relationships/tags" Target="../tags/tag318.xml"/><Relationship Id="rId98" Type="http://schemas.openxmlformats.org/officeDocument/2006/relationships/tags" Target="../tags/tag323.xml"/><Relationship Id="rId121" Type="http://schemas.openxmlformats.org/officeDocument/2006/relationships/tags" Target="../tags/tag346.xml"/><Relationship Id="rId142" Type="http://schemas.openxmlformats.org/officeDocument/2006/relationships/tags" Target="../tags/tag367.xml"/><Relationship Id="rId163" Type="http://schemas.openxmlformats.org/officeDocument/2006/relationships/tags" Target="../tags/tag388.xml"/><Relationship Id="rId184" Type="http://schemas.openxmlformats.org/officeDocument/2006/relationships/tags" Target="../tags/tag409.xml"/><Relationship Id="rId189" Type="http://schemas.openxmlformats.org/officeDocument/2006/relationships/tags" Target="../tags/tag414.xml"/><Relationship Id="rId219" Type="http://schemas.openxmlformats.org/officeDocument/2006/relationships/tags" Target="../tags/tag444.xml"/><Relationship Id="rId3" Type="http://schemas.openxmlformats.org/officeDocument/2006/relationships/tags" Target="../tags/tag228.xml"/><Relationship Id="rId214" Type="http://schemas.openxmlformats.org/officeDocument/2006/relationships/tags" Target="../tags/tag439.xml"/><Relationship Id="rId230" Type="http://schemas.openxmlformats.org/officeDocument/2006/relationships/tags" Target="../tags/tag455.xml"/><Relationship Id="rId235" Type="http://schemas.openxmlformats.org/officeDocument/2006/relationships/tags" Target="../tags/tag460.xml"/><Relationship Id="rId25" Type="http://schemas.openxmlformats.org/officeDocument/2006/relationships/tags" Target="../tags/tag250.xml"/><Relationship Id="rId46" Type="http://schemas.openxmlformats.org/officeDocument/2006/relationships/tags" Target="../tags/tag271.xml"/><Relationship Id="rId67" Type="http://schemas.openxmlformats.org/officeDocument/2006/relationships/tags" Target="../tags/tag292.xml"/><Relationship Id="rId116" Type="http://schemas.openxmlformats.org/officeDocument/2006/relationships/tags" Target="../tags/tag341.xml"/><Relationship Id="rId137" Type="http://schemas.openxmlformats.org/officeDocument/2006/relationships/tags" Target="../tags/tag362.xml"/><Relationship Id="rId158" Type="http://schemas.openxmlformats.org/officeDocument/2006/relationships/tags" Target="../tags/tag383.xml"/><Relationship Id="rId20" Type="http://schemas.openxmlformats.org/officeDocument/2006/relationships/tags" Target="../tags/tag245.xml"/><Relationship Id="rId41" Type="http://schemas.openxmlformats.org/officeDocument/2006/relationships/tags" Target="../tags/tag266.xml"/><Relationship Id="rId62" Type="http://schemas.openxmlformats.org/officeDocument/2006/relationships/tags" Target="../tags/tag287.xml"/><Relationship Id="rId83" Type="http://schemas.openxmlformats.org/officeDocument/2006/relationships/tags" Target="../tags/tag308.xml"/><Relationship Id="rId88" Type="http://schemas.openxmlformats.org/officeDocument/2006/relationships/tags" Target="../tags/tag313.xml"/><Relationship Id="rId111" Type="http://schemas.openxmlformats.org/officeDocument/2006/relationships/tags" Target="../tags/tag336.xml"/><Relationship Id="rId132" Type="http://schemas.openxmlformats.org/officeDocument/2006/relationships/tags" Target="../tags/tag357.xml"/><Relationship Id="rId153" Type="http://schemas.openxmlformats.org/officeDocument/2006/relationships/tags" Target="../tags/tag378.xml"/><Relationship Id="rId174" Type="http://schemas.openxmlformats.org/officeDocument/2006/relationships/tags" Target="../tags/tag399.xml"/><Relationship Id="rId179" Type="http://schemas.openxmlformats.org/officeDocument/2006/relationships/tags" Target="../tags/tag404.xml"/><Relationship Id="rId195" Type="http://schemas.openxmlformats.org/officeDocument/2006/relationships/tags" Target="../tags/tag420.xml"/><Relationship Id="rId209" Type="http://schemas.openxmlformats.org/officeDocument/2006/relationships/tags" Target="../tags/tag434.xml"/><Relationship Id="rId190" Type="http://schemas.openxmlformats.org/officeDocument/2006/relationships/tags" Target="../tags/tag415.xml"/><Relationship Id="rId204" Type="http://schemas.openxmlformats.org/officeDocument/2006/relationships/tags" Target="../tags/tag429.xml"/><Relationship Id="rId220" Type="http://schemas.openxmlformats.org/officeDocument/2006/relationships/tags" Target="../tags/tag445.xml"/><Relationship Id="rId225" Type="http://schemas.openxmlformats.org/officeDocument/2006/relationships/tags" Target="../tags/tag450.xml"/><Relationship Id="rId241" Type="http://schemas.openxmlformats.org/officeDocument/2006/relationships/tags" Target="../tags/tag466.xml"/><Relationship Id="rId15" Type="http://schemas.openxmlformats.org/officeDocument/2006/relationships/tags" Target="../tags/tag240.xml"/><Relationship Id="rId36" Type="http://schemas.openxmlformats.org/officeDocument/2006/relationships/tags" Target="../tags/tag261.xml"/><Relationship Id="rId57" Type="http://schemas.openxmlformats.org/officeDocument/2006/relationships/tags" Target="../tags/tag282.xml"/><Relationship Id="rId106" Type="http://schemas.openxmlformats.org/officeDocument/2006/relationships/tags" Target="../tags/tag331.xml"/><Relationship Id="rId127" Type="http://schemas.openxmlformats.org/officeDocument/2006/relationships/tags" Target="../tags/tag352.xml"/><Relationship Id="rId10" Type="http://schemas.openxmlformats.org/officeDocument/2006/relationships/tags" Target="../tags/tag235.xml"/><Relationship Id="rId31" Type="http://schemas.openxmlformats.org/officeDocument/2006/relationships/tags" Target="../tags/tag256.xml"/><Relationship Id="rId52" Type="http://schemas.openxmlformats.org/officeDocument/2006/relationships/tags" Target="../tags/tag277.xml"/><Relationship Id="rId73" Type="http://schemas.openxmlformats.org/officeDocument/2006/relationships/tags" Target="../tags/tag298.xml"/><Relationship Id="rId78" Type="http://schemas.openxmlformats.org/officeDocument/2006/relationships/tags" Target="../tags/tag303.xml"/><Relationship Id="rId94" Type="http://schemas.openxmlformats.org/officeDocument/2006/relationships/tags" Target="../tags/tag319.xml"/><Relationship Id="rId99" Type="http://schemas.openxmlformats.org/officeDocument/2006/relationships/tags" Target="../tags/tag324.xml"/><Relationship Id="rId101" Type="http://schemas.openxmlformats.org/officeDocument/2006/relationships/tags" Target="../tags/tag326.xml"/><Relationship Id="rId122" Type="http://schemas.openxmlformats.org/officeDocument/2006/relationships/tags" Target="../tags/tag347.xml"/><Relationship Id="rId143" Type="http://schemas.openxmlformats.org/officeDocument/2006/relationships/tags" Target="../tags/tag368.xml"/><Relationship Id="rId148" Type="http://schemas.openxmlformats.org/officeDocument/2006/relationships/tags" Target="../tags/tag373.xml"/><Relationship Id="rId164" Type="http://schemas.openxmlformats.org/officeDocument/2006/relationships/tags" Target="../tags/tag389.xml"/><Relationship Id="rId169" Type="http://schemas.openxmlformats.org/officeDocument/2006/relationships/tags" Target="../tags/tag394.xml"/><Relationship Id="rId185" Type="http://schemas.openxmlformats.org/officeDocument/2006/relationships/tags" Target="../tags/tag410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80" Type="http://schemas.openxmlformats.org/officeDocument/2006/relationships/tags" Target="../tags/tag405.xml"/><Relationship Id="rId210" Type="http://schemas.openxmlformats.org/officeDocument/2006/relationships/tags" Target="../tags/tag435.xml"/><Relationship Id="rId215" Type="http://schemas.openxmlformats.org/officeDocument/2006/relationships/tags" Target="../tags/tag440.xml"/><Relationship Id="rId236" Type="http://schemas.openxmlformats.org/officeDocument/2006/relationships/tags" Target="../tags/tag461.xml"/><Relationship Id="rId26" Type="http://schemas.openxmlformats.org/officeDocument/2006/relationships/tags" Target="../tags/tag251.xml"/><Relationship Id="rId231" Type="http://schemas.openxmlformats.org/officeDocument/2006/relationships/tags" Target="../tags/tag456.xml"/><Relationship Id="rId47" Type="http://schemas.openxmlformats.org/officeDocument/2006/relationships/tags" Target="../tags/tag272.xml"/><Relationship Id="rId68" Type="http://schemas.openxmlformats.org/officeDocument/2006/relationships/tags" Target="../tags/tag293.xml"/><Relationship Id="rId89" Type="http://schemas.openxmlformats.org/officeDocument/2006/relationships/tags" Target="../tags/tag314.xml"/><Relationship Id="rId112" Type="http://schemas.openxmlformats.org/officeDocument/2006/relationships/tags" Target="../tags/tag337.xml"/><Relationship Id="rId133" Type="http://schemas.openxmlformats.org/officeDocument/2006/relationships/tags" Target="../tags/tag358.xml"/><Relationship Id="rId154" Type="http://schemas.openxmlformats.org/officeDocument/2006/relationships/tags" Target="../tags/tag379.xml"/><Relationship Id="rId175" Type="http://schemas.openxmlformats.org/officeDocument/2006/relationships/tags" Target="../tags/tag400.xml"/><Relationship Id="rId196" Type="http://schemas.openxmlformats.org/officeDocument/2006/relationships/tags" Target="../tags/tag421.xml"/><Relationship Id="rId200" Type="http://schemas.openxmlformats.org/officeDocument/2006/relationships/tags" Target="../tags/tag425.xml"/><Relationship Id="rId16" Type="http://schemas.openxmlformats.org/officeDocument/2006/relationships/tags" Target="../tags/tag241.xml"/><Relationship Id="rId221" Type="http://schemas.openxmlformats.org/officeDocument/2006/relationships/tags" Target="../tags/tag446.xml"/><Relationship Id="rId242" Type="http://schemas.openxmlformats.org/officeDocument/2006/relationships/slideLayout" Target="../slideLayouts/slideLayout8.xml"/><Relationship Id="rId37" Type="http://schemas.openxmlformats.org/officeDocument/2006/relationships/tags" Target="../tags/tag262.xml"/><Relationship Id="rId58" Type="http://schemas.openxmlformats.org/officeDocument/2006/relationships/tags" Target="../tags/tag283.xml"/><Relationship Id="rId79" Type="http://schemas.openxmlformats.org/officeDocument/2006/relationships/tags" Target="../tags/tag304.xml"/><Relationship Id="rId102" Type="http://schemas.openxmlformats.org/officeDocument/2006/relationships/tags" Target="../tags/tag327.xml"/><Relationship Id="rId123" Type="http://schemas.openxmlformats.org/officeDocument/2006/relationships/tags" Target="../tags/tag348.xml"/><Relationship Id="rId144" Type="http://schemas.openxmlformats.org/officeDocument/2006/relationships/tags" Target="../tags/tag369.xml"/><Relationship Id="rId90" Type="http://schemas.openxmlformats.org/officeDocument/2006/relationships/tags" Target="../tags/tag315.xml"/><Relationship Id="rId165" Type="http://schemas.openxmlformats.org/officeDocument/2006/relationships/tags" Target="../tags/tag390.xml"/><Relationship Id="rId186" Type="http://schemas.openxmlformats.org/officeDocument/2006/relationships/tags" Target="../tags/tag411.xml"/><Relationship Id="rId211" Type="http://schemas.openxmlformats.org/officeDocument/2006/relationships/tags" Target="../tags/tag436.xml"/><Relationship Id="rId232" Type="http://schemas.openxmlformats.org/officeDocument/2006/relationships/tags" Target="../tags/tag457.xml"/><Relationship Id="rId27" Type="http://schemas.openxmlformats.org/officeDocument/2006/relationships/tags" Target="../tags/tag252.xml"/><Relationship Id="rId48" Type="http://schemas.openxmlformats.org/officeDocument/2006/relationships/tags" Target="../tags/tag273.xml"/><Relationship Id="rId69" Type="http://schemas.openxmlformats.org/officeDocument/2006/relationships/tags" Target="../tags/tag294.xml"/><Relationship Id="rId113" Type="http://schemas.openxmlformats.org/officeDocument/2006/relationships/tags" Target="../tags/tag338.xml"/><Relationship Id="rId134" Type="http://schemas.openxmlformats.org/officeDocument/2006/relationships/tags" Target="../tags/tag359.xml"/><Relationship Id="rId80" Type="http://schemas.openxmlformats.org/officeDocument/2006/relationships/tags" Target="../tags/tag305.xml"/><Relationship Id="rId155" Type="http://schemas.openxmlformats.org/officeDocument/2006/relationships/tags" Target="../tags/tag380.xml"/><Relationship Id="rId176" Type="http://schemas.openxmlformats.org/officeDocument/2006/relationships/tags" Target="../tags/tag401.xml"/><Relationship Id="rId197" Type="http://schemas.openxmlformats.org/officeDocument/2006/relationships/tags" Target="../tags/tag42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tags" Target="../tags/tag583.xml"/><Relationship Id="rId21" Type="http://schemas.openxmlformats.org/officeDocument/2006/relationships/tags" Target="../tags/tag487.xml"/><Relationship Id="rId42" Type="http://schemas.openxmlformats.org/officeDocument/2006/relationships/tags" Target="../tags/tag508.xml"/><Relationship Id="rId47" Type="http://schemas.openxmlformats.org/officeDocument/2006/relationships/tags" Target="../tags/tag513.xml"/><Relationship Id="rId63" Type="http://schemas.openxmlformats.org/officeDocument/2006/relationships/tags" Target="../tags/tag529.xml"/><Relationship Id="rId68" Type="http://schemas.openxmlformats.org/officeDocument/2006/relationships/tags" Target="../tags/tag534.xml"/><Relationship Id="rId84" Type="http://schemas.openxmlformats.org/officeDocument/2006/relationships/tags" Target="../tags/tag550.xml"/><Relationship Id="rId89" Type="http://schemas.openxmlformats.org/officeDocument/2006/relationships/tags" Target="../tags/tag555.xml"/><Relationship Id="rId112" Type="http://schemas.openxmlformats.org/officeDocument/2006/relationships/tags" Target="../tags/tag578.xml"/><Relationship Id="rId133" Type="http://schemas.openxmlformats.org/officeDocument/2006/relationships/tags" Target="../tags/tag599.xml"/><Relationship Id="rId138" Type="http://schemas.openxmlformats.org/officeDocument/2006/relationships/tags" Target="../tags/tag604.xml"/><Relationship Id="rId154" Type="http://schemas.openxmlformats.org/officeDocument/2006/relationships/tags" Target="../tags/tag620.xml"/><Relationship Id="rId159" Type="http://schemas.openxmlformats.org/officeDocument/2006/relationships/tags" Target="../tags/tag625.xml"/><Relationship Id="rId175" Type="http://schemas.openxmlformats.org/officeDocument/2006/relationships/tags" Target="../tags/tag641.xml"/><Relationship Id="rId170" Type="http://schemas.openxmlformats.org/officeDocument/2006/relationships/tags" Target="../tags/tag636.xml"/><Relationship Id="rId191" Type="http://schemas.openxmlformats.org/officeDocument/2006/relationships/tags" Target="../tags/tag657.xml"/><Relationship Id="rId16" Type="http://schemas.openxmlformats.org/officeDocument/2006/relationships/tags" Target="../tags/tag482.xml"/><Relationship Id="rId107" Type="http://schemas.openxmlformats.org/officeDocument/2006/relationships/tags" Target="../tags/tag573.xml"/><Relationship Id="rId11" Type="http://schemas.openxmlformats.org/officeDocument/2006/relationships/tags" Target="../tags/tag477.xml"/><Relationship Id="rId32" Type="http://schemas.openxmlformats.org/officeDocument/2006/relationships/tags" Target="../tags/tag498.xml"/><Relationship Id="rId37" Type="http://schemas.openxmlformats.org/officeDocument/2006/relationships/tags" Target="../tags/tag503.xml"/><Relationship Id="rId53" Type="http://schemas.openxmlformats.org/officeDocument/2006/relationships/tags" Target="../tags/tag519.xml"/><Relationship Id="rId58" Type="http://schemas.openxmlformats.org/officeDocument/2006/relationships/tags" Target="../tags/tag524.xml"/><Relationship Id="rId74" Type="http://schemas.openxmlformats.org/officeDocument/2006/relationships/tags" Target="../tags/tag540.xml"/><Relationship Id="rId79" Type="http://schemas.openxmlformats.org/officeDocument/2006/relationships/tags" Target="../tags/tag545.xml"/><Relationship Id="rId102" Type="http://schemas.openxmlformats.org/officeDocument/2006/relationships/tags" Target="../tags/tag568.xml"/><Relationship Id="rId123" Type="http://schemas.openxmlformats.org/officeDocument/2006/relationships/tags" Target="../tags/tag589.xml"/><Relationship Id="rId128" Type="http://schemas.openxmlformats.org/officeDocument/2006/relationships/tags" Target="../tags/tag594.xml"/><Relationship Id="rId144" Type="http://schemas.openxmlformats.org/officeDocument/2006/relationships/tags" Target="../tags/tag610.xml"/><Relationship Id="rId149" Type="http://schemas.openxmlformats.org/officeDocument/2006/relationships/tags" Target="../tags/tag615.xml"/><Relationship Id="rId5" Type="http://schemas.openxmlformats.org/officeDocument/2006/relationships/tags" Target="../tags/tag471.xml"/><Relationship Id="rId90" Type="http://schemas.openxmlformats.org/officeDocument/2006/relationships/tags" Target="../tags/tag556.xml"/><Relationship Id="rId95" Type="http://schemas.openxmlformats.org/officeDocument/2006/relationships/tags" Target="../tags/tag561.xml"/><Relationship Id="rId160" Type="http://schemas.openxmlformats.org/officeDocument/2006/relationships/tags" Target="../tags/tag626.xml"/><Relationship Id="rId165" Type="http://schemas.openxmlformats.org/officeDocument/2006/relationships/tags" Target="../tags/tag631.xml"/><Relationship Id="rId181" Type="http://schemas.openxmlformats.org/officeDocument/2006/relationships/tags" Target="../tags/tag647.xml"/><Relationship Id="rId186" Type="http://schemas.openxmlformats.org/officeDocument/2006/relationships/tags" Target="../tags/tag652.xml"/><Relationship Id="rId22" Type="http://schemas.openxmlformats.org/officeDocument/2006/relationships/tags" Target="../tags/tag488.xml"/><Relationship Id="rId27" Type="http://schemas.openxmlformats.org/officeDocument/2006/relationships/tags" Target="../tags/tag493.xml"/><Relationship Id="rId43" Type="http://schemas.openxmlformats.org/officeDocument/2006/relationships/tags" Target="../tags/tag509.xml"/><Relationship Id="rId48" Type="http://schemas.openxmlformats.org/officeDocument/2006/relationships/tags" Target="../tags/tag514.xml"/><Relationship Id="rId64" Type="http://schemas.openxmlformats.org/officeDocument/2006/relationships/tags" Target="../tags/tag530.xml"/><Relationship Id="rId69" Type="http://schemas.openxmlformats.org/officeDocument/2006/relationships/tags" Target="../tags/tag535.xml"/><Relationship Id="rId113" Type="http://schemas.openxmlformats.org/officeDocument/2006/relationships/tags" Target="../tags/tag579.xml"/><Relationship Id="rId118" Type="http://schemas.openxmlformats.org/officeDocument/2006/relationships/tags" Target="../tags/tag584.xml"/><Relationship Id="rId134" Type="http://schemas.openxmlformats.org/officeDocument/2006/relationships/tags" Target="../tags/tag600.xml"/><Relationship Id="rId139" Type="http://schemas.openxmlformats.org/officeDocument/2006/relationships/tags" Target="../tags/tag605.xml"/><Relationship Id="rId80" Type="http://schemas.openxmlformats.org/officeDocument/2006/relationships/tags" Target="../tags/tag546.xml"/><Relationship Id="rId85" Type="http://schemas.openxmlformats.org/officeDocument/2006/relationships/tags" Target="../tags/tag551.xml"/><Relationship Id="rId150" Type="http://schemas.openxmlformats.org/officeDocument/2006/relationships/tags" Target="../tags/tag616.xml"/><Relationship Id="rId155" Type="http://schemas.openxmlformats.org/officeDocument/2006/relationships/tags" Target="../tags/tag621.xml"/><Relationship Id="rId171" Type="http://schemas.openxmlformats.org/officeDocument/2006/relationships/tags" Target="../tags/tag637.xml"/><Relationship Id="rId176" Type="http://schemas.openxmlformats.org/officeDocument/2006/relationships/tags" Target="../tags/tag642.xml"/><Relationship Id="rId192" Type="http://schemas.openxmlformats.org/officeDocument/2006/relationships/tags" Target="../tags/tag658.xml"/><Relationship Id="rId12" Type="http://schemas.openxmlformats.org/officeDocument/2006/relationships/tags" Target="../tags/tag478.xml"/><Relationship Id="rId17" Type="http://schemas.openxmlformats.org/officeDocument/2006/relationships/tags" Target="../tags/tag483.xml"/><Relationship Id="rId33" Type="http://schemas.openxmlformats.org/officeDocument/2006/relationships/tags" Target="../tags/tag499.xml"/><Relationship Id="rId38" Type="http://schemas.openxmlformats.org/officeDocument/2006/relationships/tags" Target="../tags/tag504.xml"/><Relationship Id="rId59" Type="http://schemas.openxmlformats.org/officeDocument/2006/relationships/tags" Target="../tags/tag525.xml"/><Relationship Id="rId103" Type="http://schemas.openxmlformats.org/officeDocument/2006/relationships/tags" Target="../tags/tag569.xml"/><Relationship Id="rId108" Type="http://schemas.openxmlformats.org/officeDocument/2006/relationships/tags" Target="../tags/tag574.xml"/><Relationship Id="rId124" Type="http://schemas.openxmlformats.org/officeDocument/2006/relationships/tags" Target="../tags/tag590.xml"/><Relationship Id="rId129" Type="http://schemas.openxmlformats.org/officeDocument/2006/relationships/tags" Target="../tags/tag595.xml"/><Relationship Id="rId54" Type="http://schemas.openxmlformats.org/officeDocument/2006/relationships/tags" Target="../tags/tag520.xml"/><Relationship Id="rId70" Type="http://schemas.openxmlformats.org/officeDocument/2006/relationships/tags" Target="../tags/tag536.xml"/><Relationship Id="rId75" Type="http://schemas.openxmlformats.org/officeDocument/2006/relationships/tags" Target="../tags/tag541.xml"/><Relationship Id="rId91" Type="http://schemas.openxmlformats.org/officeDocument/2006/relationships/tags" Target="../tags/tag557.xml"/><Relationship Id="rId96" Type="http://schemas.openxmlformats.org/officeDocument/2006/relationships/tags" Target="../tags/tag562.xml"/><Relationship Id="rId140" Type="http://schemas.openxmlformats.org/officeDocument/2006/relationships/tags" Target="../tags/tag606.xml"/><Relationship Id="rId145" Type="http://schemas.openxmlformats.org/officeDocument/2006/relationships/tags" Target="../tags/tag611.xml"/><Relationship Id="rId161" Type="http://schemas.openxmlformats.org/officeDocument/2006/relationships/tags" Target="../tags/tag627.xml"/><Relationship Id="rId166" Type="http://schemas.openxmlformats.org/officeDocument/2006/relationships/tags" Target="../tags/tag632.xml"/><Relationship Id="rId182" Type="http://schemas.openxmlformats.org/officeDocument/2006/relationships/tags" Target="../tags/tag648.xml"/><Relationship Id="rId187" Type="http://schemas.openxmlformats.org/officeDocument/2006/relationships/tags" Target="../tags/tag653.xml"/><Relationship Id="rId1" Type="http://schemas.openxmlformats.org/officeDocument/2006/relationships/tags" Target="../tags/tag467.xml"/><Relationship Id="rId6" Type="http://schemas.openxmlformats.org/officeDocument/2006/relationships/tags" Target="../tags/tag472.xml"/><Relationship Id="rId23" Type="http://schemas.openxmlformats.org/officeDocument/2006/relationships/tags" Target="../tags/tag489.xml"/><Relationship Id="rId28" Type="http://schemas.openxmlformats.org/officeDocument/2006/relationships/tags" Target="../tags/tag494.xml"/><Relationship Id="rId49" Type="http://schemas.openxmlformats.org/officeDocument/2006/relationships/tags" Target="../tags/tag515.xml"/><Relationship Id="rId114" Type="http://schemas.openxmlformats.org/officeDocument/2006/relationships/tags" Target="../tags/tag580.xml"/><Relationship Id="rId119" Type="http://schemas.openxmlformats.org/officeDocument/2006/relationships/tags" Target="../tags/tag585.xml"/><Relationship Id="rId44" Type="http://schemas.openxmlformats.org/officeDocument/2006/relationships/tags" Target="../tags/tag510.xml"/><Relationship Id="rId60" Type="http://schemas.openxmlformats.org/officeDocument/2006/relationships/tags" Target="../tags/tag526.xml"/><Relationship Id="rId65" Type="http://schemas.openxmlformats.org/officeDocument/2006/relationships/tags" Target="../tags/tag531.xml"/><Relationship Id="rId81" Type="http://schemas.openxmlformats.org/officeDocument/2006/relationships/tags" Target="../tags/tag547.xml"/><Relationship Id="rId86" Type="http://schemas.openxmlformats.org/officeDocument/2006/relationships/tags" Target="../tags/tag552.xml"/><Relationship Id="rId130" Type="http://schemas.openxmlformats.org/officeDocument/2006/relationships/tags" Target="../tags/tag596.xml"/><Relationship Id="rId135" Type="http://schemas.openxmlformats.org/officeDocument/2006/relationships/tags" Target="../tags/tag601.xml"/><Relationship Id="rId151" Type="http://schemas.openxmlformats.org/officeDocument/2006/relationships/tags" Target="../tags/tag617.xml"/><Relationship Id="rId156" Type="http://schemas.openxmlformats.org/officeDocument/2006/relationships/tags" Target="../tags/tag622.xml"/><Relationship Id="rId177" Type="http://schemas.openxmlformats.org/officeDocument/2006/relationships/tags" Target="../tags/tag643.xml"/><Relationship Id="rId172" Type="http://schemas.openxmlformats.org/officeDocument/2006/relationships/tags" Target="../tags/tag638.xml"/><Relationship Id="rId193" Type="http://schemas.openxmlformats.org/officeDocument/2006/relationships/tags" Target="../tags/tag659.xml"/><Relationship Id="rId13" Type="http://schemas.openxmlformats.org/officeDocument/2006/relationships/tags" Target="../tags/tag479.xml"/><Relationship Id="rId18" Type="http://schemas.openxmlformats.org/officeDocument/2006/relationships/tags" Target="../tags/tag484.xml"/><Relationship Id="rId39" Type="http://schemas.openxmlformats.org/officeDocument/2006/relationships/tags" Target="../tags/tag505.xml"/><Relationship Id="rId109" Type="http://schemas.openxmlformats.org/officeDocument/2006/relationships/tags" Target="../tags/tag575.xml"/><Relationship Id="rId34" Type="http://schemas.openxmlformats.org/officeDocument/2006/relationships/tags" Target="../tags/tag500.xml"/><Relationship Id="rId50" Type="http://schemas.openxmlformats.org/officeDocument/2006/relationships/tags" Target="../tags/tag516.xml"/><Relationship Id="rId55" Type="http://schemas.openxmlformats.org/officeDocument/2006/relationships/tags" Target="../tags/tag521.xml"/><Relationship Id="rId76" Type="http://schemas.openxmlformats.org/officeDocument/2006/relationships/tags" Target="../tags/tag542.xml"/><Relationship Id="rId97" Type="http://schemas.openxmlformats.org/officeDocument/2006/relationships/tags" Target="../tags/tag563.xml"/><Relationship Id="rId104" Type="http://schemas.openxmlformats.org/officeDocument/2006/relationships/tags" Target="../tags/tag570.xml"/><Relationship Id="rId120" Type="http://schemas.openxmlformats.org/officeDocument/2006/relationships/tags" Target="../tags/tag586.xml"/><Relationship Id="rId125" Type="http://schemas.openxmlformats.org/officeDocument/2006/relationships/tags" Target="../tags/tag591.xml"/><Relationship Id="rId141" Type="http://schemas.openxmlformats.org/officeDocument/2006/relationships/tags" Target="../tags/tag607.xml"/><Relationship Id="rId146" Type="http://schemas.openxmlformats.org/officeDocument/2006/relationships/tags" Target="../tags/tag612.xml"/><Relationship Id="rId167" Type="http://schemas.openxmlformats.org/officeDocument/2006/relationships/tags" Target="../tags/tag633.xml"/><Relationship Id="rId188" Type="http://schemas.openxmlformats.org/officeDocument/2006/relationships/tags" Target="../tags/tag654.xml"/><Relationship Id="rId7" Type="http://schemas.openxmlformats.org/officeDocument/2006/relationships/tags" Target="../tags/tag473.xml"/><Relationship Id="rId71" Type="http://schemas.openxmlformats.org/officeDocument/2006/relationships/tags" Target="../tags/tag537.xml"/><Relationship Id="rId92" Type="http://schemas.openxmlformats.org/officeDocument/2006/relationships/tags" Target="../tags/tag558.xml"/><Relationship Id="rId162" Type="http://schemas.openxmlformats.org/officeDocument/2006/relationships/tags" Target="../tags/tag628.xml"/><Relationship Id="rId183" Type="http://schemas.openxmlformats.org/officeDocument/2006/relationships/tags" Target="../tags/tag649.xml"/><Relationship Id="rId2" Type="http://schemas.openxmlformats.org/officeDocument/2006/relationships/tags" Target="../tags/tag468.xml"/><Relationship Id="rId29" Type="http://schemas.openxmlformats.org/officeDocument/2006/relationships/tags" Target="../tags/tag495.xml"/><Relationship Id="rId24" Type="http://schemas.openxmlformats.org/officeDocument/2006/relationships/tags" Target="../tags/tag490.xml"/><Relationship Id="rId40" Type="http://schemas.openxmlformats.org/officeDocument/2006/relationships/tags" Target="../tags/tag506.xml"/><Relationship Id="rId45" Type="http://schemas.openxmlformats.org/officeDocument/2006/relationships/tags" Target="../tags/tag511.xml"/><Relationship Id="rId66" Type="http://schemas.openxmlformats.org/officeDocument/2006/relationships/tags" Target="../tags/tag532.xml"/><Relationship Id="rId87" Type="http://schemas.openxmlformats.org/officeDocument/2006/relationships/tags" Target="../tags/tag553.xml"/><Relationship Id="rId110" Type="http://schemas.openxmlformats.org/officeDocument/2006/relationships/tags" Target="../tags/tag576.xml"/><Relationship Id="rId115" Type="http://schemas.openxmlformats.org/officeDocument/2006/relationships/tags" Target="../tags/tag581.xml"/><Relationship Id="rId131" Type="http://schemas.openxmlformats.org/officeDocument/2006/relationships/tags" Target="../tags/tag597.xml"/><Relationship Id="rId136" Type="http://schemas.openxmlformats.org/officeDocument/2006/relationships/tags" Target="../tags/tag602.xml"/><Relationship Id="rId157" Type="http://schemas.openxmlformats.org/officeDocument/2006/relationships/tags" Target="../tags/tag623.xml"/><Relationship Id="rId178" Type="http://schemas.openxmlformats.org/officeDocument/2006/relationships/tags" Target="../tags/tag644.xml"/><Relationship Id="rId61" Type="http://schemas.openxmlformats.org/officeDocument/2006/relationships/tags" Target="../tags/tag527.xml"/><Relationship Id="rId82" Type="http://schemas.openxmlformats.org/officeDocument/2006/relationships/tags" Target="../tags/tag548.xml"/><Relationship Id="rId152" Type="http://schemas.openxmlformats.org/officeDocument/2006/relationships/tags" Target="../tags/tag618.xml"/><Relationship Id="rId173" Type="http://schemas.openxmlformats.org/officeDocument/2006/relationships/tags" Target="../tags/tag639.xml"/><Relationship Id="rId194" Type="http://schemas.openxmlformats.org/officeDocument/2006/relationships/slideLayout" Target="../slideLayouts/slideLayout8.xml"/><Relationship Id="rId19" Type="http://schemas.openxmlformats.org/officeDocument/2006/relationships/tags" Target="../tags/tag485.xml"/><Relationship Id="rId14" Type="http://schemas.openxmlformats.org/officeDocument/2006/relationships/tags" Target="../tags/tag480.xml"/><Relationship Id="rId30" Type="http://schemas.openxmlformats.org/officeDocument/2006/relationships/tags" Target="../tags/tag496.xml"/><Relationship Id="rId35" Type="http://schemas.openxmlformats.org/officeDocument/2006/relationships/tags" Target="../tags/tag501.xml"/><Relationship Id="rId56" Type="http://schemas.openxmlformats.org/officeDocument/2006/relationships/tags" Target="../tags/tag522.xml"/><Relationship Id="rId77" Type="http://schemas.openxmlformats.org/officeDocument/2006/relationships/tags" Target="../tags/tag543.xml"/><Relationship Id="rId100" Type="http://schemas.openxmlformats.org/officeDocument/2006/relationships/tags" Target="../tags/tag566.xml"/><Relationship Id="rId105" Type="http://schemas.openxmlformats.org/officeDocument/2006/relationships/tags" Target="../tags/tag571.xml"/><Relationship Id="rId126" Type="http://schemas.openxmlformats.org/officeDocument/2006/relationships/tags" Target="../tags/tag592.xml"/><Relationship Id="rId147" Type="http://schemas.openxmlformats.org/officeDocument/2006/relationships/tags" Target="../tags/tag613.xml"/><Relationship Id="rId168" Type="http://schemas.openxmlformats.org/officeDocument/2006/relationships/tags" Target="../tags/tag634.xml"/><Relationship Id="rId8" Type="http://schemas.openxmlformats.org/officeDocument/2006/relationships/tags" Target="../tags/tag474.xml"/><Relationship Id="rId51" Type="http://schemas.openxmlformats.org/officeDocument/2006/relationships/tags" Target="../tags/tag517.xml"/><Relationship Id="rId72" Type="http://schemas.openxmlformats.org/officeDocument/2006/relationships/tags" Target="../tags/tag538.xml"/><Relationship Id="rId93" Type="http://schemas.openxmlformats.org/officeDocument/2006/relationships/tags" Target="../tags/tag559.xml"/><Relationship Id="rId98" Type="http://schemas.openxmlformats.org/officeDocument/2006/relationships/tags" Target="../tags/tag564.xml"/><Relationship Id="rId121" Type="http://schemas.openxmlformats.org/officeDocument/2006/relationships/tags" Target="../tags/tag587.xml"/><Relationship Id="rId142" Type="http://schemas.openxmlformats.org/officeDocument/2006/relationships/tags" Target="../tags/tag608.xml"/><Relationship Id="rId163" Type="http://schemas.openxmlformats.org/officeDocument/2006/relationships/tags" Target="../tags/tag629.xml"/><Relationship Id="rId184" Type="http://schemas.openxmlformats.org/officeDocument/2006/relationships/tags" Target="../tags/tag650.xml"/><Relationship Id="rId189" Type="http://schemas.openxmlformats.org/officeDocument/2006/relationships/tags" Target="../tags/tag655.xml"/><Relationship Id="rId3" Type="http://schemas.openxmlformats.org/officeDocument/2006/relationships/tags" Target="../tags/tag469.xml"/><Relationship Id="rId25" Type="http://schemas.openxmlformats.org/officeDocument/2006/relationships/tags" Target="../tags/tag491.xml"/><Relationship Id="rId46" Type="http://schemas.openxmlformats.org/officeDocument/2006/relationships/tags" Target="../tags/tag512.xml"/><Relationship Id="rId67" Type="http://schemas.openxmlformats.org/officeDocument/2006/relationships/tags" Target="../tags/tag533.xml"/><Relationship Id="rId116" Type="http://schemas.openxmlformats.org/officeDocument/2006/relationships/tags" Target="../tags/tag582.xml"/><Relationship Id="rId137" Type="http://schemas.openxmlformats.org/officeDocument/2006/relationships/tags" Target="../tags/tag603.xml"/><Relationship Id="rId158" Type="http://schemas.openxmlformats.org/officeDocument/2006/relationships/tags" Target="../tags/tag624.xml"/><Relationship Id="rId20" Type="http://schemas.openxmlformats.org/officeDocument/2006/relationships/tags" Target="../tags/tag486.xml"/><Relationship Id="rId41" Type="http://schemas.openxmlformats.org/officeDocument/2006/relationships/tags" Target="../tags/tag507.xml"/><Relationship Id="rId62" Type="http://schemas.openxmlformats.org/officeDocument/2006/relationships/tags" Target="../tags/tag528.xml"/><Relationship Id="rId83" Type="http://schemas.openxmlformats.org/officeDocument/2006/relationships/tags" Target="../tags/tag549.xml"/><Relationship Id="rId88" Type="http://schemas.openxmlformats.org/officeDocument/2006/relationships/tags" Target="../tags/tag554.xml"/><Relationship Id="rId111" Type="http://schemas.openxmlformats.org/officeDocument/2006/relationships/tags" Target="../tags/tag577.xml"/><Relationship Id="rId132" Type="http://schemas.openxmlformats.org/officeDocument/2006/relationships/tags" Target="../tags/tag598.xml"/><Relationship Id="rId153" Type="http://schemas.openxmlformats.org/officeDocument/2006/relationships/tags" Target="../tags/tag619.xml"/><Relationship Id="rId174" Type="http://schemas.openxmlformats.org/officeDocument/2006/relationships/tags" Target="../tags/tag640.xml"/><Relationship Id="rId179" Type="http://schemas.openxmlformats.org/officeDocument/2006/relationships/tags" Target="../tags/tag645.xml"/><Relationship Id="rId195" Type="http://schemas.openxmlformats.org/officeDocument/2006/relationships/notesSlide" Target="../notesSlides/notesSlide3.xml"/><Relationship Id="rId190" Type="http://schemas.openxmlformats.org/officeDocument/2006/relationships/tags" Target="../tags/tag656.xml"/><Relationship Id="rId15" Type="http://schemas.openxmlformats.org/officeDocument/2006/relationships/tags" Target="../tags/tag481.xml"/><Relationship Id="rId36" Type="http://schemas.openxmlformats.org/officeDocument/2006/relationships/tags" Target="../tags/tag502.xml"/><Relationship Id="rId57" Type="http://schemas.openxmlformats.org/officeDocument/2006/relationships/tags" Target="../tags/tag523.xml"/><Relationship Id="rId106" Type="http://schemas.openxmlformats.org/officeDocument/2006/relationships/tags" Target="../tags/tag572.xml"/><Relationship Id="rId127" Type="http://schemas.openxmlformats.org/officeDocument/2006/relationships/tags" Target="../tags/tag593.xml"/><Relationship Id="rId10" Type="http://schemas.openxmlformats.org/officeDocument/2006/relationships/tags" Target="../tags/tag476.xml"/><Relationship Id="rId31" Type="http://schemas.openxmlformats.org/officeDocument/2006/relationships/tags" Target="../tags/tag497.xml"/><Relationship Id="rId52" Type="http://schemas.openxmlformats.org/officeDocument/2006/relationships/tags" Target="../tags/tag518.xml"/><Relationship Id="rId73" Type="http://schemas.openxmlformats.org/officeDocument/2006/relationships/tags" Target="../tags/tag539.xml"/><Relationship Id="rId78" Type="http://schemas.openxmlformats.org/officeDocument/2006/relationships/tags" Target="../tags/tag544.xml"/><Relationship Id="rId94" Type="http://schemas.openxmlformats.org/officeDocument/2006/relationships/tags" Target="../tags/tag560.xml"/><Relationship Id="rId99" Type="http://schemas.openxmlformats.org/officeDocument/2006/relationships/tags" Target="../tags/tag565.xml"/><Relationship Id="rId101" Type="http://schemas.openxmlformats.org/officeDocument/2006/relationships/tags" Target="../tags/tag567.xml"/><Relationship Id="rId122" Type="http://schemas.openxmlformats.org/officeDocument/2006/relationships/tags" Target="../tags/tag588.xml"/><Relationship Id="rId143" Type="http://schemas.openxmlformats.org/officeDocument/2006/relationships/tags" Target="../tags/tag609.xml"/><Relationship Id="rId148" Type="http://schemas.openxmlformats.org/officeDocument/2006/relationships/tags" Target="../tags/tag614.xml"/><Relationship Id="rId164" Type="http://schemas.openxmlformats.org/officeDocument/2006/relationships/tags" Target="../tags/tag630.xml"/><Relationship Id="rId169" Type="http://schemas.openxmlformats.org/officeDocument/2006/relationships/tags" Target="../tags/tag635.xml"/><Relationship Id="rId185" Type="http://schemas.openxmlformats.org/officeDocument/2006/relationships/tags" Target="../tags/tag651.xml"/><Relationship Id="rId4" Type="http://schemas.openxmlformats.org/officeDocument/2006/relationships/tags" Target="../tags/tag470.xml"/><Relationship Id="rId9" Type="http://schemas.openxmlformats.org/officeDocument/2006/relationships/tags" Target="../tags/tag475.xml"/><Relationship Id="rId180" Type="http://schemas.openxmlformats.org/officeDocument/2006/relationships/tags" Target="../tags/tag646.xml"/><Relationship Id="rId26" Type="http://schemas.openxmlformats.org/officeDocument/2006/relationships/tags" Target="../tags/tag49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tags" Target="../tags/tag776.xml"/><Relationship Id="rId21" Type="http://schemas.openxmlformats.org/officeDocument/2006/relationships/tags" Target="../tags/tag680.xml"/><Relationship Id="rId42" Type="http://schemas.openxmlformats.org/officeDocument/2006/relationships/tags" Target="../tags/tag701.xml"/><Relationship Id="rId63" Type="http://schemas.openxmlformats.org/officeDocument/2006/relationships/tags" Target="../tags/tag722.xml"/><Relationship Id="rId84" Type="http://schemas.openxmlformats.org/officeDocument/2006/relationships/tags" Target="../tags/tag743.xml"/><Relationship Id="rId138" Type="http://schemas.openxmlformats.org/officeDocument/2006/relationships/tags" Target="../tags/tag797.xml"/><Relationship Id="rId159" Type="http://schemas.openxmlformats.org/officeDocument/2006/relationships/tags" Target="../tags/tag818.xml"/><Relationship Id="rId170" Type="http://schemas.openxmlformats.org/officeDocument/2006/relationships/tags" Target="../tags/tag829.xml"/><Relationship Id="rId191" Type="http://schemas.openxmlformats.org/officeDocument/2006/relationships/tags" Target="../tags/tag850.xml"/><Relationship Id="rId205" Type="http://schemas.openxmlformats.org/officeDocument/2006/relationships/tags" Target="../tags/tag864.xml"/><Relationship Id="rId226" Type="http://schemas.openxmlformats.org/officeDocument/2006/relationships/tags" Target="../tags/tag885.xml"/><Relationship Id="rId107" Type="http://schemas.openxmlformats.org/officeDocument/2006/relationships/tags" Target="../tags/tag766.xml"/><Relationship Id="rId11" Type="http://schemas.openxmlformats.org/officeDocument/2006/relationships/tags" Target="../tags/tag670.xml"/><Relationship Id="rId32" Type="http://schemas.openxmlformats.org/officeDocument/2006/relationships/tags" Target="../tags/tag691.xml"/><Relationship Id="rId53" Type="http://schemas.openxmlformats.org/officeDocument/2006/relationships/tags" Target="../tags/tag712.xml"/><Relationship Id="rId74" Type="http://schemas.openxmlformats.org/officeDocument/2006/relationships/tags" Target="../tags/tag733.xml"/><Relationship Id="rId128" Type="http://schemas.openxmlformats.org/officeDocument/2006/relationships/tags" Target="../tags/tag787.xml"/><Relationship Id="rId149" Type="http://schemas.openxmlformats.org/officeDocument/2006/relationships/tags" Target="../tags/tag808.xml"/><Relationship Id="rId5" Type="http://schemas.openxmlformats.org/officeDocument/2006/relationships/tags" Target="../tags/tag664.xml"/><Relationship Id="rId95" Type="http://schemas.openxmlformats.org/officeDocument/2006/relationships/tags" Target="../tags/tag754.xml"/><Relationship Id="rId160" Type="http://schemas.openxmlformats.org/officeDocument/2006/relationships/tags" Target="../tags/tag819.xml"/><Relationship Id="rId181" Type="http://schemas.openxmlformats.org/officeDocument/2006/relationships/tags" Target="../tags/tag840.xml"/><Relationship Id="rId216" Type="http://schemas.openxmlformats.org/officeDocument/2006/relationships/tags" Target="../tags/tag875.xml"/><Relationship Id="rId22" Type="http://schemas.openxmlformats.org/officeDocument/2006/relationships/tags" Target="../tags/tag681.xml"/><Relationship Id="rId27" Type="http://schemas.openxmlformats.org/officeDocument/2006/relationships/tags" Target="../tags/tag686.xml"/><Relationship Id="rId43" Type="http://schemas.openxmlformats.org/officeDocument/2006/relationships/tags" Target="../tags/tag702.xml"/><Relationship Id="rId48" Type="http://schemas.openxmlformats.org/officeDocument/2006/relationships/tags" Target="../tags/tag707.xml"/><Relationship Id="rId64" Type="http://schemas.openxmlformats.org/officeDocument/2006/relationships/tags" Target="../tags/tag723.xml"/><Relationship Id="rId69" Type="http://schemas.openxmlformats.org/officeDocument/2006/relationships/tags" Target="../tags/tag728.xml"/><Relationship Id="rId113" Type="http://schemas.openxmlformats.org/officeDocument/2006/relationships/tags" Target="../tags/tag772.xml"/><Relationship Id="rId118" Type="http://schemas.openxmlformats.org/officeDocument/2006/relationships/tags" Target="../tags/tag777.xml"/><Relationship Id="rId134" Type="http://schemas.openxmlformats.org/officeDocument/2006/relationships/tags" Target="../tags/tag793.xml"/><Relationship Id="rId139" Type="http://schemas.openxmlformats.org/officeDocument/2006/relationships/tags" Target="../tags/tag798.xml"/><Relationship Id="rId80" Type="http://schemas.openxmlformats.org/officeDocument/2006/relationships/tags" Target="../tags/tag739.xml"/><Relationship Id="rId85" Type="http://schemas.openxmlformats.org/officeDocument/2006/relationships/tags" Target="../tags/tag744.xml"/><Relationship Id="rId150" Type="http://schemas.openxmlformats.org/officeDocument/2006/relationships/tags" Target="../tags/tag809.xml"/><Relationship Id="rId155" Type="http://schemas.openxmlformats.org/officeDocument/2006/relationships/tags" Target="../tags/tag814.xml"/><Relationship Id="rId171" Type="http://schemas.openxmlformats.org/officeDocument/2006/relationships/tags" Target="../tags/tag830.xml"/><Relationship Id="rId176" Type="http://schemas.openxmlformats.org/officeDocument/2006/relationships/tags" Target="../tags/tag835.xml"/><Relationship Id="rId192" Type="http://schemas.openxmlformats.org/officeDocument/2006/relationships/tags" Target="../tags/tag851.xml"/><Relationship Id="rId197" Type="http://schemas.openxmlformats.org/officeDocument/2006/relationships/tags" Target="../tags/tag856.xml"/><Relationship Id="rId206" Type="http://schemas.openxmlformats.org/officeDocument/2006/relationships/tags" Target="../tags/tag865.xml"/><Relationship Id="rId227" Type="http://schemas.openxmlformats.org/officeDocument/2006/relationships/tags" Target="../tags/tag886.xml"/><Relationship Id="rId201" Type="http://schemas.openxmlformats.org/officeDocument/2006/relationships/tags" Target="../tags/tag860.xml"/><Relationship Id="rId222" Type="http://schemas.openxmlformats.org/officeDocument/2006/relationships/tags" Target="../tags/tag881.xml"/><Relationship Id="rId12" Type="http://schemas.openxmlformats.org/officeDocument/2006/relationships/tags" Target="../tags/tag671.xml"/><Relationship Id="rId17" Type="http://schemas.openxmlformats.org/officeDocument/2006/relationships/tags" Target="../tags/tag676.xml"/><Relationship Id="rId33" Type="http://schemas.openxmlformats.org/officeDocument/2006/relationships/tags" Target="../tags/tag692.xml"/><Relationship Id="rId38" Type="http://schemas.openxmlformats.org/officeDocument/2006/relationships/tags" Target="../tags/tag697.xml"/><Relationship Id="rId59" Type="http://schemas.openxmlformats.org/officeDocument/2006/relationships/tags" Target="../tags/tag718.xml"/><Relationship Id="rId103" Type="http://schemas.openxmlformats.org/officeDocument/2006/relationships/tags" Target="../tags/tag762.xml"/><Relationship Id="rId108" Type="http://schemas.openxmlformats.org/officeDocument/2006/relationships/tags" Target="../tags/tag767.xml"/><Relationship Id="rId124" Type="http://schemas.openxmlformats.org/officeDocument/2006/relationships/tags" Target="../tags/tag783.xml"/><Relationship Id="rId129" Type="http://schemas.openxmlformats.org/officeDocument/2006/relationships/tags" Target="../tags/tag788.xml"/><Relationship Id="rId54" Type="http://schemas.openxmlformats.org/officeDocument/2006/relationships/tags" Target="../tags/tag713.xml"/><Relationship Id="rId70" Type="http://schemas.openxmlformats.org/officeDocument/2006/relationships/tags" Target="../tags/tag729.xml"/><Relationship Id="rId75" Type="http://schemas.openxmlformats.org/officeDocument/2006/relationships/tags" Target="../tags/tag734.xml"/><Relationship Id="rId91" Type="http://schemas.openxmlformats.org/officeDocument/2006/relationships/tags" Target="../tags/tag750.xml"/><Relationship Id="rId96" Type="http://schemas.openxmlformats.org/officeDocument/2006/relationships/tags" Target="../tags/tag755.xml"/><Relationship Id="rId140" Type="http://schemas.openxmlformats.org/officeDocument/2006/relationships/tags" Target="../tags/tag799.xml"/><Relationship Id="rId145" Type="http://schemas.openxmlformats.org/officeDocument/2006/relationships/tags" Target="../tags/tag804.xml"/><Relationship Id="rId161" Type="http://schemas.openxmlformats.org/officeDocument/2006/relationships/tags" Target="../tags/tag820.xml"/><Relationship Id="rId166" Type="http://schemas.openxmlformats.org/officeDocument/2006/relationships/tags" Target="../tags/tag825.xml"/><Relationship Id="rId182" Type="http://schemas.openxmlformats.org/officeDocument/2006/relationships/tags" Target="../tags/tag841.xml"/><Relationship Id="rId187" Type="http://schemas.openxmlformats.org/officeDocument/2006/relationships/tags" Target="../tags/tag846.xml"/><Relationship Id="rId217" Type="http://schemas.openxmlformats.org/officeDocument/2006/relationships/tags" Target="../tags/tag876.xml"/><Relationship Id="rId1" Type="http://schemas.openxmlformats.org/officeDocument/2006/relationships/tags" Target="../tags/tag660.xml"/><Relationship Id="rId6" Type="http://schemas.openxmlformats.org/officeDocument/2006/relationships/tags" Target="../tags/tag665.xml"/><Relationship Id="rId212" Type="http://schemas.openxmlformats.org/officeDocument/2006/relationships/tags" Target="../tags/tag871.xml"/><Relationship Id="rId23" Type="http://schemas.openxmlformats.org/officeDocument/2006/relationships/tags" Target="../tags/tag682.xml"/><Relationship Id="rId28" Type="http://schemas.openxmlformats.org/officeDocument/2006/relationships/tags" Target="../tags/tag687.xml"/><Relationship Id="rId49" Type="http://schemas.openxmlformats.org/officeDocument/2006/relationships/tags" Target="../tags/tag708.xml"/><Relationship Id="rId114" Type="http://schemas.openxmlformats.org/officeDocument/2006/relationships/tags" Target="../tags/tag773.xml"/><Relationship Id="rId119" Type="http://schemas.openxmlformats.org/officeDocument/2006/relationships/tags" Target="../tags/tag778.xml"/><Relationship Id="rId44" Type="http://schemas.openxmlformats.org/officeDocument/2006/relationships/tags" Target="../tags/tag703.xml"/><Relationship Id="rId60" Type="http://schemas.openxmlformats.org/officeDocument/2006/relationships/tags" Target="../tags/tag719.xml"/><Relationship Id="rId65" Type="http://schemas.openxmlformats.org/officeDocument/2006/relationships/tags" Target="../tags/tag724.xml"/><Relationship Id="rId81" Type="http://schemas.openxmlformats.org/officeDocument/2006/relationships/tags" Target="../tags/tag740.xml"/><Relationship Id="rId86" Type="http://schemas.openxmlformats.org/officeDocument/2006/relationships/tags" Target="../tags/tag745.xml"/><Relationship Id="rId130" Type="http://schemas.openxmlformats.org/officeDocument/2006/relationships/tags" Target="../tags/tag789.xml"/><Relationship Id="rId135" Type="http://schemas.openxmlformats.org/officeDocument/2006/relationships/tags" Target="../tags/tag794.xml"/><Relationship Id="rId151" Type="http://schemas.openxmlformats.org/officeDocument/2006/relationships/tags" Target="../tags/tag810.xml"/><Relationship Id="rId156" Type="http://schemas.openxmlformats.org/officeDocument/2006/relationships/tags" Target="../tags/tag815.xml"/><Relationship Id="rId177" Type="http://schemas.openxmlformats.org/officeDocument/2006/relationships/tags" Target="../tags/tag836.xml"/><Relationship Id="rId198" Type="http://schemas.openxmlformats.org/officeDocument/2006/relationships/tags" Target="../tags/tag857.xml"/><Relationship Id="rId172" Type="http://schemas.openxmlformats.org/officeDocument/2006/relationships/tags" Target="../tags/tag831.xml"/><Relationship Id="rId193" Type="http://schemas.openxmlformats.org/officeDocument/2006/relationships/tags" Target="../tags/tag852.xml"/><Relationship Id="rId202" Type="http://schemas.openxmlformats.org/officeDocument/2006/relationships/tags" Target="../tags/tag861.xml"/><Relationship Id="rId207" Type="http://schemas.openxmlformats.org/officeDocument/2006/relationships/tags" Target="../tags/tag866.xml"/><Relationship Id="rId223" Type="http://schemas.openxmlformats.org/officeDocument/2006/relationships/tags" Target="../tags/tag882.xml"/><Relationship Id="rId228" Type="http://schemas.openxmlformats.org/officeDocument/2006/relationships/tags" Target="../tags/tag887.xml"/><Relationship Id="rId13" Type="http://schemas.openxmlformats.org/officeDocument/2006/relationships/tags" Target="../tags/tag672.xml"/><Relationship Id="rId18" Type="http://schemas.openxmlformats.org/officeDocument/2006/relationships/tags" Target="../tags/tag677.xml"/><Relationship Id="rId39" Type="http://schemas.openxmlformats.org/officeDocument/2006/relationships/tags" Target="../tags/tag698.xml"/><Relationship Id="rId109" Type="http://schemas.openxmlformats.org/officeDocument/2006/relationships/tags" Target="../tags/tag768.xml"/><Relationship Id="rId34" Type="http://schemas.openxmlformats.org/officeDocument/2006/relationships/tags" Target="../tags/tag693.xml"/><Relationship Id="rId50" Type="http://schemas.openxmlformats.org/officeDocument/2006/relationships/tags" Target="../tags/tag709.xml"/><Relationship Id="rId55" Type="http://schemas.openxmlformats.org/officeDocument/2006/relationships/tags" Target="../tags/tag714.xml"/><Relationship Id="rId76" Type="http://schemas.openxmlformats.org/officeDocument/2006/relationships/tags" Target="../tags/tag735.xml"/><Relationship Id="rId97" Type="http://schemas.openxmlformats.org/officeDocument/2006/relationships/tags" Target="../tags/tag756.xml"/><Relationship Id="rId104" Type="http://schemas.openxmlformats.org/officeDocument/2006/relationships/tags" Target="../tags/tag763.xml"/><Relationship Id="rId120" Type="http://schemas.openxmlformats.org/officeDocument/2006/relationships/tags" Target="../tags/tag779.xml"/><Relationship Id="rId125" Type="http://schemas.openxmlformats.org/officeDocument/2006/relationships/tags" Target="../tags/tag784.xml"/><Relationship Id="rId141" Type="http://schemas.openxmlformats.org/officeDocument/2006/relationships/tags" Target="../tags/tag800.xml"/><Relationship Id="rId146" Type="http://schemas.openxmlformats.org/officeDocument/2006/relationships/tags" Target="../tags/tag805.xml"/><Relationship Id="rId167" Type="http://schemas.openxmlformats.org/officeDocument/2006/relationships/tags" Target="../tags/tag826.xml"/><Relationship Id="rId188" Type="http://schemas.openxmlformats.org/officeDocument/2006/relationships/tags" Target="../tags/tag847.xml"/><Relationship Id="rId7" Type="http://schemas.openxmlformats.org/officeDocument/2006/relationships/tags" Target="../tags/tag666.xml"/><Relationship Id="rId71" Type="http://schemas.openxmlformats.org/officeDocument/2006/relationships/tags" Target="../tags/tag730.xml"/><Relationship Id="rId92" Type="http://schemas.openxmlformats.org/officeDocument/2006/relationships/tags" Target="../tags/tag751.xml"/><Relationship Id="rId162" Type="http://schemas.openxmlformats.org/officeDocument/2006/relationships/tags" Target="../tags/tag821.xml"/><Relationship Id="rId183" Type="http://schemas.openxmlformats.org/officeDocument/2006/relationships/tags" Target="../tags/tag842.xml"/><Relationship Id="rId213" Type="http://schemas.openxmlformats.org/officeDocument/2006/relationships/tags" Target="../tags/tag872.xml"/><Relationship Id="rId218" Type="http://schemas.openxmlformats.org/officeDocument/2006/relationships/tags" Target="../tags/tag877.xml"/><Relationship Id="rId2" Type="http://schemas.openxmlformats.org/officeDocument/2006/relationships/tags" Target="../tags/tag661.xml"/><Relationship Id="rId29" Type="http://schemas.openxmlformats.org/officeDocument/2006/relationships/tags" Target="../tags/tag688.xml"/><Relationship Id="rId24" Type="http://schemas.openxmlformats.org/officeDocument/2006/relationships/tags" Target="../tags/tag683.xml"/><Relationship Id="rId40" Type="http://schemas.openxmlformats.org/officeDocument/2006/relationships/tags" Target="../tags/tag699.xml"/><Relationship Id="rId45" Type="http://schemas.openxmlformats.org/officeDocument/2006/relationships/tags" Target="../tags/tag704.xml"/><Relationship Id="rId66" Type="http://schemas.openxmlformats.org/officeDocument/2006/relationships/tags" Target="../tags/tag725.xml"/><Relationship Id="rId87" Type="http://schemas.openxmlformats.org/officeDocument/2006/relationships/tags" Target="../tags/tag746.xml"/><Relationship Id="rId110" Type="http://schemas.openxmlformats.org/officeDocument/2006/relationships/tags" Target="../tags/tag769.xml"/><Relationship Id="rId115" Type="http://schemas.openxmlformats.org/officeDocument/2006/relationships/tags" Target="../tags/tag774.xml"/><Relationship Id="rId131" Type="http://schemas.openxmlformats.org/officeDocument/2006/relationships/tags" Target="../tags/tag790.xml"/><Relationship Id="rId136" Type="http://schemas.openxmlformats.org/officeDocument/2006/relationships/tags" Target="../tags/tag795.xml"/><Relationship Id="rId157" Type="http://schemas.openxmlformats.org/officeDocument/2006/relationships/tags" Target="../tags/tag816.xml"/><Relationship Id="rId178" Type="http://schemas.openxmlformats.org/officeDocument/2006/relationships/tags" Target="../tags/tag837.xml"/><Relationship Id="rId61" Type="http://schemas.openxmlformats.org/officeDocument/2006/relationships/tags" Target="../tags/tag720.xml"/><Relationship Id="rId82" Type="http://schemas.openxmlformats.org/officeDocument/2006/relationships/tags" Target="../tags/tag741.xml"/><Relationship Id="rId152" Type="http://schemas.openxmlformats.org/officeDocument/2006/relationships/tags" Target="../tags/tag811.xml"/><Relationship Id="rId173" Type="http://schemas.openxmlformats.org/officeDocument/2006/relationships/tags" Target="../tags/tag832.xml"/><Relationship Id="rId194" Type="http://schemas.openxmlformats.org/officeDocument/2006/relationships/tags" Target="../tags/tag853.xml"/><Relationship Id="rId199" Type="http://schemas.openxmlformats.org/officeDocument/2006/relationships/tags" Target="../tags/tag858.xml"/><Relationship Id="rId203" Type="http://schemas.openxmlformats.org/officeDocument/2006/relationships/tags" Target="../tags/tag862.xml"/><Relationship Id="rId208" Type="http://schemas.openxmlformats.org/officeDocument/2006/relationships/tags" Target="../tags/tag867.xml"/><Relationship Id="rId229" Type="http://schemas.openxmlformats.org/officeDocument/2006/relationships/tags" Target="../tags/tag888.xml"/><Relationship Id="rId19" Type="http://schemas.openxmlformats.org/officeDocument/2006/relationships/tags" Target="../tags/tag678.xml"/><Relationship Id="rId224" Type="http://schemas.openxmlformats.org/officeDocument/2006/relationships/tags" Target="../tags/tag883.xml"/><Relationship Id="rId14" Type="http://schemas.openxmlformats.org/officeDocument/2006/relationships/tags" Target="../tags/tag673.xml"/><Relationship Id="rId30" Type="http://schemas.openxmlformats.org/officeDocument/2006/relationships/tags" Target="../tags/tag689.xml"/><Relationship Id="rId35" Type="http://schemas.openxmlformats.org/officeDocument/2006/relationships/tags" Target="../tags/tag694.xml"/><Relationship Id="rId56" Type="http://schemas.openxmlformats.org/officeDocument/2006/relationships/tags" Target="../tags/tag715.xml"/><Relationship Id="rId77" Type="http://schemas.openxmlformats.org/officeDocument/2006/relationships/tags" Target="../tags/tag736.xml"/><Relationship Id="rId100" Type="http://schemas.openxmlformats.org/officeDocument/2006/relationships/tags" Target="../tags/tag759.xml"/><Relationship Id="rId105" Type="http://schemas.openxmlformats.org/officeDocument/2006/relationships/tags" Target="../tags/tag764.xml"/><Relationship Id="rId126" Type="http://schemas.openxmlformats.org/officeDocument/2006/relationships/tags" Target="../tags/tag785.xml"/><Relationship Id="rId147" Type="http://schemas.openxmlformats.org/officeDocument/2006/relationships/tags" Target="../tags/tag806.xml"/><Relationship Id="rId168" Type="http://schemas.openxmlformats.org/officeDocument/2006/relationships/tags" Target="../tags/tag827.xml"/><Relationship Id="rId8" Type="http://schemas.openxmlformats.org/officeDocument/2006/relationships/tags" Target="../tags/tag667.xml"/><Relationship Id="rId51" Type="http://schemas.openxmlformats.org/officeDocument/2006/relationships/tags" Target="../tags/tag710.xml"/><Relationship Id="rId72" Type="http://schemas.openxmlformats.org/officeDocument/2006/relationships/tags" Target="../tags/tag731.xml"/><Relationship Id="rId93" Type="http://schemas.openxmlformats.org/officeDocument/2006/relationships/tags" Target="../tags/tag752.xml"/><Relationship Id="rId98" Type="http://schemas.openxmlformats.org/officeDocument/2006/relationships/tags" Target="../tags/tag757.xml"/><Relationship Id="rId121" Type="http://schemas.openxmlformats.org/officeDocument/2006/relationships/tags" Target="../tags/tag780.xml"/><Relationship Id="rId142" Type="http://schemas.openxmlformats.org/officeDocument/2006/relationships/tags" Target="../tags/tag801.xml"/><Relationship Id="rId163" Type="http://schemas.openxmlformats.org/officeDocument/2006/relationships/tags" Target="../tags/tag822.xml"/><Relationship Id="rId184" Type="http://schemas.openxmlformats.org/officeDocument/2006/relationships/tags" Target="../tags/tag843.xml"/><Relationship Id="rId189" Type="http://schemas.openxmlformats.org/officeDocument/2006/relationships/tags" Target="../tags/tag848.xml"/><Relationship Id="rId219" Type="http://schemas.openxmlformats.org/officeDocument/2006/relationships/tags" Target="../tags/tag878.xml"/><Relationship Id="rId3" Type="http://schemas.openxmlformats.org/officeDocument/2006/relationships/tags" Target="../tags/tag662.xml"/><Relationship Id="rId214" Type="http://schemas.openxmlformats.org/officeDocument/2006/relationships/tags" Target="../tags/tag873.xml"/><Relationship Id="rId230" Type="http://schemas.openxmlformats.org/officeDocument/2006/relationships/tags" Target="../tags/tag889.xml"/><Relationship Id="rId25" Type="http://schemas.openxmlformats.org/officeDocument/2006/relationships/tags" Target="../tags/tag684.xml"/><Relationship Id="rId46" Type="http://schemas.openxmlformats.org/officeDocument/2006/relationships/tags" Target="../tags/tag705.xml"/><Relationship Id="rId67" Type="http://schemas.openxmlformats.org/officeDocument/2006/relationships/tags" Target="../tags/tag726.xml"/><Relationship Id="rId116" Type="http://schemas.openxmlformats.org/officeDocument/2006/relationships/tags" Target="../tags/tag775.xml"/><Relationship Id="rId137" Type="http://schemas.openxmlformats.org/officeDocument/2006/relationships/tags" Target="../tags/tag796.xml"/><Relationship Id="rId158" Type="http://schemas.openxmlformats.org/officeDocument/2006/relationships/tags" Target="../tags/tag817.xml"/><Relationship Id="rId20" Type="http://schemas.openxmlformats.org/officeDocument/2006/relationships/tags" Target="../tags/tag679.xml"/><Relationship Id="rId41" Type="http://schemas.openxmlformats.org/officeDocument/2006/relationships/tags" Target="../tags/tag700.xml"/><Relationship Id="rId62" Type="http://schemas.openxmlformats.org/officeDocument/2006/relationships/tags" Target="../tags/tag721.xml"/><Relationship Id="rId83" Type="http://schemas.openxmlformats.org/officeDocument/2006/relationships/tags" Target="../tags/tag742.xml"/><Relationship Id="rId88" Type="http://schemas.openxmlformats.org/officeDocument/2006/relationships/tags" Target="../tags/tag747.xml"/><Relationship Id="rId111" Type="http://schemas.openxmlformats.org/officeDocument/2006/relationships/tags" Target="../tags/tag770.xml"/><Relationship Id="rId132" Type="http://schemas.openxmlformats.org/officeDocument/2006/relationships/tags" Target="../tags/tag791.xml"/><Relationship Id="rId153" Type="http://schemas.openxmlformats.org/officeDocument/2006/relationships/tags" Target="../tags/tag812.xml"/><Relationship Id="rId174" Type="http://schemas.openxmlformats.org/officeDocument/2006/relationships/tags" Target="../tags/tag833.xml"/><Relationship Id="rId179" Type="http://schemas.openxmlformats.org/officeDocument/2006/relationships/tags" Target="../tags/tag838.xml"/><Relationship Id="rId195" Type="http://schemas.openxmlformats.org/officeDocument/2006/relationships/tags" Target="../tags/tag854.xml"/><Relationship Id="rId209" Type="http://schemas.openxmlformats.org/officeDocument/2006/relationships/tags" Target="../tags/tag868.xml"/><Relationship Id="rId190" Type="http://schemas.openxmlformats.org/officeDocument/2006/relationships/tags" Target="../tags/tag849.xml"/><Relationship Id="rId204" Type="http://schemas.openxmlformats.org/officeDocument/2006/relationships/tags" Target="../tags/tag863.xml"/><Relationship Id="rId220" Type="http://schemas.openxmlformats.org/officeDocument/2006/relationships/tags" Target="../tags/tag879.xml"/><Relationship Id="rId225" Type="http://schemas.openxmlformats.org/officeDocument/2006/relationships/tags" Target="../tags/tag884.xml"/><Relationship Id="rId15" Type="http://schemas.openxmlformats.org/officeDocument/2006/relationships/tags" Target="../tags/tag674.xml"/><Relationship Id="rId36" Type="http://schemas.openxmlformats.org/officeDocument/2006/relationships/tags" Target="../tags/tag695.xml"/><Relationship Id="rId57" Type="http://schemas.openxmlformats.org/officeDocument/2006/relationships/tags" Target="../tags/tag716.xml"/><Relationship Id="rId106" Type="http://schemas.openxmlformats.org/officeDocument/2006/relationships/tags" Target="../tags/tag765.xml"/><Relationship Id="rId127" Type="http://schemas.openxmlformats.org/officeDocument/2006/relationships/tags" Target="../tags/tag786.xml"/><Relationship Id="rId10" Type="http://schemas.openxmlformats.org/officeDocument/2006/relationships/tags" Target="../tags/tag669.xml"/><Relationship Id="rId31" Type="http://schemas.openxmlformats.org/officeDocument/2006/relationships/tags" Target="../tags/tag690.xml"/><Relationship Id="rId52" Type="http://schemas.openxmlformats.org/officeDocument/2006/relationships/tags" Target="../tags/tag711.xml"/><Relationship Id="rId73" Type="http://schemas.openxmlformats.org/officeDocument/2006/relationships/tags" Target="../tags/tag732.xml"/><Relationship Id="rId78" Type="http://schemas.openxmlformats.org/officeDocument/2006/relationships/tags" Target="../tags/tag737.xml"/><Relationship Id="rId94" Type="http://schemas.openxmlformats.org/officeDocument/2006/relationships/tags" Target="../tags/tag753.xml"/><Relationship Id="rId99" Type="http://schemas.openxmlformats.org/officeDocument/2006/relationships/tags" Target="../tags/tag758.xml"/><Relationship Id="rId101" Type="http://schemas.openxmlformats.org/officeDocument/2006/relationships/tags" Target="../tags/tag760.xml"/><Relationship Id="rId122" Type="http://schemas.openxmlformats.org/officeDocument/2006/relationships/tags" Target="../tags/tag781.xml"/><Relationship Id="rId143" Type="http://schemas.openxmlformats.org/officeDocument/2006/relationships/tags" Target="../tags/tag802.xml"/><Relationship Id="rId148" Type="http://schemas.openxmlformats.org/officeDocument/2006/relationships/tags" Target="../tags/tag807.xml"/><Relationship Id="rId164" Type="http://schemas.openxmlformats.org/officeDocument/2006/relationships/tags" Target="../tags/tag823.xml"/><Relationship Id="rId169" Type="http://schemas.openxmlformats.org/officeDocument/2006/relationships/tags" Target="../tags/tag828.xml"/><Relationship Id="rId185" Type="http://schemas.openxmlformats.org/officeDocument/2006/relationships/tags" Target="../tags/tag844.xml"/><Relationship Id="rId4" Type="http://schemas.openxmlformats.org/officeDocument/2006/relationships/tags" Target="../tags/tag663.xml"/><Relationship Id="rId9" Type="http://schemas.openxmlformats.org/officeDocument/2006/relationships/tags" Target="../tags/tag668.xml"/><Relationship Id="rId180" Type="http://schemas.openxmlformats.org/officeDocument/2006/relationships/tags" Target="../tags/tag839.xml"/><Relationship Id="rId210" Type="http://schemas.openxmlformats.org/officeDocument/2006/relationships/tags" Target="../tags/tag869.xml"/><Relationship Id="rId215" Type="http://schemas.openxmlformats.org/officeDocument/2006/relationships/tags" Target="../tags/tag874.xml"/><Relationship Id="rId26" Type="http://schemas.openxmlformats.org/officeDocument/2006/relationships/tags" Target="../tags/tag685.xml"/><Relationship Id="rId231" Type="http://schemas.openxmlformats.org/officeDocument/2006/relationships/slideLayout" Target="../slideLayouts/slideLayout8.xml"/><Relationship Id="rId47" Type="http://schemas.openxmlformats.org/officeDocument/2006/relationships/tags" Target="../tags/tag706.xml"/><Relationship Id="rId68" Type="http://schemas.openxmlformats.org/officeDocument/2006/relationships/tags" Target="../tags/tag727.xml"/><Relationship Id="rId89" Type="http://schemas.openxmlformats.org/officeDocument/2006/relationships/tags" Target="../tags/tag748.xml"/><Relationship Id="rId112" Type="http://schemas.openxmlformats.org/officeDocument/2006/relationships/tags" Target="../tags/tag771.xml"/><Relationship Id="rId133" Type="http://schemas.openxmlformats.org/officeDocument/2006/relationships/tags" Target="../tags/tag792.xml"/><Relationship Id="rId154" Type="http://schemas.openxmlformats.org/officeDocument/2006/relationships/tags" Target="../tags/tag813.xml"/><Relationship Id="rId175" Type="http://schemas.openxmlformats.org/officeDocument/2006/relationships/tags" Target="../tags/tag834.xml"/><Relationship Id="rId196" Type="http://schemas.openxmlformats.org/officeDocument/2006/relationships/tags" Target="../tags/tag855.xml"/><Relationship Id="rId200" Type="http://schemas.openxmlformats.org/officeDocument/2006/relationships/tags" Target="../tags/tag859.xml"/><Relationship Id="rId16" Type="http://schemas.openxmlformats.org/officeDocument/2006/relationships/tags" Target="../tags/tag675.xml"/><Relationship Id="rId221" Type="http://schemas.openxmlformats.org/officeDocument/2006/relationships/tags" Target="../tags/tag880.xml"/><Relationship Id="rId37" Type="http://schemas.openxmlformats.org/officeDocument/2006/relationships/tags" Target="../tags/tag696.xml"/><Relationship Id="rId58" Type="http://schemas.openxmlformats.org/officeDocument/2006/relationships/tags" Target="../tags/tag717.xml"/><Relationship Id="rId79" Type="http://schemas.openxmlformats.org/officeDocument/2006/relationships/tags" Target="../tags/tag738.xml"/><Relationship Id="rId102" Type="http://schemas.openxmlformats.org/officeDocument/2006/relationships/tags" Target="../tags/tag761.xml"/><Relationship Id="rId123" Type="http://schemas.openxmlformats.org/officeDocument/2006/relationships/tags" Target="../tags/tag782.xml"/><Relationship Id="rId144" Type="http://schemas.openxmlformats.org/officeDocument/2006/relationships/tags" Target="../tags/tag803.xml"/><Relationship Id="rId90" Type="http://schemas.openxmlformats.org/officeDocument/2006/relationships/tags" Target="../tags/tag749.xml"/><Relationship Id="rId165" Type="http://schemas.openxmlformats.org/officeDocument/2006/relationships/tags" Target="../tags/tag824.xml"/><Relationship Id="rId186" Type="http://schemas.openxmlformats.org/officeDocument/2006/relationships/tags" Target="../tags/tag845.xml"/><Relationship Id="rId211" Type="http://schemas.openxmlformats.org/officeDocument/2006/relationships/tags" Target="../tags/tag87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006.xml"/><Relationship Id="rId21" Type="http://schemas.openxmlformats.org/officeDocument/2006/relationships/tags" Target="../tags/tag910.xml"/><Relationship Id="rId42" Type="http://schemas.openxmlformats.org/officeDocument/2006/relationships/tags" Target="../tags/tag931.xml"/><Relationship Id="rId63" Type="http://schemas.openxmlformats.org/officeDocument/2006/relationships/tags" Target="../tags/tag952.xml"/><Relationship Id="rId84" Type="http://schemas.openxmlformats.org/officeDocument/2006/relationships/tags" Target="../tags/tag973.xml"/><Relationship Id="rId138" Type="http://schemas.openxmlformats.org/officeDocument/2006/relationships/tags" Target="../tags/tag1027.xml"/><Relationship Id="rId159" Type="http://schemas.openxmlformats.org/officeDocument/2006/relationships/tags" Target="../tags/tag1048.xml"/><Relationship Id="rId170" Type="http://schemas.openxmlformats.org/officeDocument/2006/relationships/tags" Target="../tags/tag1059.xml"/><Relationship Id="rId191" Type="http://schemas.openxmlformats.org/officeDocument/2006/relationships/tags" Target="../tags/tag1080.xml"/><Relationship Id="rId205" Type="http://schemas.openxmlformats.org/officeDocument/2006/relationships/tags" Target="../tags/tag1094.xml"/><Relationship Id="rId226" Type="http://schemas.openxmlformats.org/officeDocument/2006/relationships/tags" Target="../tags/tag1115.xml"/><Relationship Id="rId107" Type="http://schemas.openxmlformats.org/officeDocument/2006/relationships/tags" Target="../tags/tag996.xml"/><Relationship Id="rId11" Type="http://schemas.openxmlformats.org/officeDocument/2006/relationships/tags" Target="../tags/tag900.xml"/><Relationship Id="rId32" Type="http://schemas.openxmlformats.org/officeDocument/2006/relationships/tags" Target="../tags/tag921.xml"/><Relationship Id="rId53" Type="http://schemas.openxmlformats.org/officeDocument/2006/relationships/tags" Target="../tags/tag942.xml"/><Relationship Id="rId74" Type="http://schemas.openxmlformats.org/officeDocument/2006/relationships/tags" Target="../tags/tag963.xml"/><Relationship Id="rId128" Type="http://schemas.openxmlformats.org/officeDocument/2006/relationships/tags" Target="../tags/tag1017.xml"/><Relationship Id="rId149" Type="http://schemas.openxmlformats.org/officeDocument/2006/relationships/tags" Target="../tags/tag1038.xml"/><Relationship Id="rId5" Type="http://schemas.openxmlformats.org/officeDocument/2006/relationships/tags" Target="../tags/tag894.xml"/><Relationship Id="rId95" Type="http://schemas.openxmlformats.org/officeDocument/2006/relationships/tags" Target="../tags/tag984.xml"/><Relationship Id="rId160" Type="http://schemas.openxmlformats.org/officeDocument/2006/relationships/tags" Target="../tags/tag1049.xml"/><Relationship Id="rId181" Type="http://schemas.openxmlformats.org/officeDocument/2006/relationships/tags" Target="../tags/tag1070.xml"/><Relationship Id="rId216" Type="http://schemas.openxmlformats.org/officeDocument/2006/relationships/tags" Target="../tags/tag1105.xml"/><Relationship Id="rId237" Type="http://schemas.openxmlformats.org/officeDocument/2006/relationships/tags" Target="../tags/tag1126.xml"/><Relationship Id="rId22" Type="http://schemas.openxmlformats.org/officeDocument/2006/relationships/tags" Target="../tags/tag911.xml"/><Relationship Id="rId43" Type="http://schemas.openxmlformats.org/officeDocument/2006/relationships/tags" Target="../tags/tag932.xml"/><Relationship Id="rId64" Type="http://schemas.openxmlformats.org/officeDocument/2006/relationships/tags" Target="../tags/tag953.xml"/><Relationship Id="rId118" Type="http://schemas.openxmlformats.org/officeDocument/2006/relationships/tags" Target="../tags/tag1007.xml"/><Relationship Id="rId139" Type="http://schemas.openxmlformats.org/officeDocument/2006/relationships/tags" Target="../tags/tag1028.xml"/><Relationship Id="rId85" Type="http://schemas.openxmlformats.org/officeDocument/2006/relationships/tags" Target="../tags/tag974.xml"/><Relationship Id="rId150" Type="http://schemas.openxmlformats.org/officeDocument/2006/relationships/tags" Target="../tags/tag1039.xml"/><Relationship Id="rId171" Type="http://schemas.openxmlformats.org/officeDocument/2006/relationships/tags" Target="../tags/tag1060.xml"/><Relationship Id="rId192" Type="http://schemas.openxmlformats.org/officeDocument/2006/relationships/tags" Target="../tags/tag1081.xml"/><Relationship Id="rId206" Type="http://schemas.openxmlformats.org/officeDocument/2006/relationships/tags" Target="../tags/tag1095.xml"/><Relationship Id="rId227" Type="http://schemas.openxmlformats.org/officeDocument/2006/relationships/tags" Target="../tags/tag1116.xml"/><Relationship Id="rId201" Type="http://schemas.openxmlformats.org/officeDocument/2006/relationships/tags" Target="../tags/tag1090.xml"/><Relationship Id="rId222" Type="http://schemas.openxmlformats.org/officeDocument/2006/relationships/tags" Target="../tags/tag1111.xml"/><Relationship Id="rId12" Type="http://schemas.openxmlformats.org/officeDocument/2006/relationships/tags" Target="../tags/tag901.xml"/><Relationship Id="rId17" Type="http://schemas.openxmlformats.org/officeDocument/2006/relationships/tags" Target="../tags/tag906.xml"/><Relationship Id="rId33" Type="http://schemas.openxmlformats.org/officeDocument/2006/relationships/tags" Target="../tags/tag922.xml"/><Relationship Id="rId38" Type="http://schemas.openxmlformats.org/officeDocument/2006/relationships/tags" Target="../tags/tag927.xml"/><Relationship Id="rId59" Type="http://schemas.openxmlformats.org/officeDocument/2006/relationships/tags" Target="../tags/tag948.xml"/><Relationship Id="rId103" Type="http://schemas.openxmlformats.org/officeDocument/2006/relationships/tags" Target="../tags/tag992.xml"/><Relationship Id="rId108" Type="http://schemas.openxmlformats.org/officeDocument/2006/relationships/tags" Target="../tags/tag997.xml"/><Relationship Id="rId124" Type="http://schemas.openxmlformats.org/officeDocument/2006/relationships/tags" Target="../tags/tag1013.xml"/><Relationship Id="rId129" Type="http://schemas.openxmlformats.org/officeDocument/2006/relationships/tags" Target="../tags/tag1018.xml"/><Relationship Id="rId54" Type="http://schemas.openxmlformats.org/officeDocument/2006/relationships/tags" Target="../tags/tag943.xml"/><Relationship Id="rId70" Type="http://schemas.openxmlformats.org/officeDocument/2006/relationships/tags" Target="../tags/tag959.xml"/><Relationship Id="rId75" Type="http://schemas.openxmlformats.org/officeDocument/2006/relationships/tags" Target="../tags/tag964.xml"/><Relationship Id="rId91" Type="http://schemas.openxmlformats.org/officeDocument/2006/relationships/tags" Target="../tags/tag980.xml"/><Relationship Id="rId96" Type="http://schemas.openxmlformats.org/officeDocument/2006/relationships/tags" Target="../tags/tag985.xml"/><Relationship Id="rId140" Type="http://schemas.openxmlformats.org/officeDocument/2006/relationships/tags" Target="../tags/tag1029.xml"/><Relationship Id="rId145" Type="http://schemas.openxmlformats.org/officeDocument/2006/relationships/tags" Target="../tags/tag1034.xml"/><Relationship Id="rId161" Type="http://schemas.openxmlformats.org/officeDocument/2006/relationships/tags" Target="../tags/tag1050.xml"/><Relationship Id="rId166" Type="http://schemas.openxmlformats.org/officeDocument/2006/relationships/tags" Target="../tags/tag1055.xml"/><Relationship Id="rId182" Type="http://schemas.openxmlformats.org/officeDocument/2006/relationships/tags" Target="../tags/tag1071.xml"/><Relationship Id="rId187" Type="http://schemas.openxmlformats.org/officeDocument/2006/relationships/tags" Target="../tags/tag1076.xml"/><Relationship Id="rId217" Type="http://schemas.openxmlformats.org/officeDocument/2006/relationships/tags" Target="../tags/tag1106.xml"/><Relationship Id="rId1" Type="http://schemas.openxmlformats.org/officeDocument/2006/relationships/tags" Target="../tags/tag890.xml"/><Relationship Id="rId6" Type="http://schemas.openxmlformats.org/officeDocument/2006/relationships/tags" Target="../tags/tag895.xml"/><Relationship Id="rId212" Type="http://schemas.openxmlformats.org/officeDocument/2006/relationships/tags" Target="../tags/tag1101.xml"/><Relationship Id="rId233" Type="http://schemas.openxmlformats.org/officeDocument/2006/relationships/tags" Target="../tags/tag1122.xml"/><Relationship Id="rId238" Type="http://schemas.openxmlformats.org/officeDocument/2006/relationships/tags" Target="../tags/tag1127.xml"/><Relationship Id="rId23" Type="http://schemas.openxmlformats.org/officeDocument/2006/relationships/tags" Target="../tags/tag912.xml"/><Relationship Id="rId28" Type="http://schemas.openxmlformats.org/officeDocument/2006/relationships/tags" Target="../tags/tag917.xml"/><Relationship Id="rId49" Type="http://schemas.openxmlformats.org/officeDocument/2006/relationships/tags" Target="../tags/tag938.xml"/><Relationship Id="rId114" Type="http://schemas.openxmlformats.org/officeDocument/2006/relationships/tags" Target="../tags/tag1003.xml"/><Relationship Id="rId119" Type="http://schemas.openxmlformats.org/officeDocument/2006/relationships/tags" Target="../tags/tag1008.xml"/><Relationship Id="rId44" Type="http://schemas.openxmlformats.org/officeDocument/2006/relationships/tags" Target="../tags/tag933.xml"/><Relationship Id="rId60" Type="http://schemas.openxmlformats.org/officeDocument/2006/relationships/tags" Target="../tags/tag949.xml"/><Relationship Id="rId65" Type="http://schemas.openxmlformats.org/officeDocument/2006/relationships/tags" Target="../tags/tag954.xml"/><Relationship Id="rId81" Type="http://schemas.openxmlformats.org/officeDocument/2006/relationships/tags" Target="../tags/tag970.xml"/><Relationship Id="rId86" Type="http://schemas.openxmlformats.org/officeDocument/2006/relationships/tags" Target="../tags/tag975.xml"/><Relationship Id="rId130" Type="http://schemas.openxmlformats.org/officeDocument/2006/relationships/tags" Target="../tags/tag1019.xml"/><Relationship Id="rId135" Type="http://schemas.openxmlformats.org/officeDocument/2006/relationships/tags" Target="../tags/tag1024.xml"/><Relationship Id="rId151" Type="http://schemas.openxmlformats.org/officeDocument/2006/relationships/tags" Target="../tags/tag1040.xml"/><Relationship Id="rId156" Type="http://schemas.openxmlformats.org/officeDocument/2006/relationships/tags" Target="../tags/tag1045.xml"/><Relationship Id="rId177" Type="http://schemas.openxmlformats.org/officeDocument/2006/relationships/tags" Target="../tags/tag1066.xml"/><Relationship Id="rId198" Type="http://schemas.openxmlformats.org/officeDocument/2006/relationships/tags" Target="../tags/tag1087.xml"/><Relationship Id="rId172" Type="http://schemas.openxmlformats.org/officeDocument/2006/relationships/tags" Target="../tags/tag1061.xml"/><Relationship Id="rId193" Type="http://schemas.openxmlformats.org/officeDocument/2006/relationships/tags" Target="../tags/tag1082.xml"/><Relationship Id="rId202" Type="http://schemas.openxmlformats.org/officeDocument/2006/relationships/tags" Target="../tags/tag1091.xml"/><Relationship Id="rId207" Type="http://schemas.openxmlformats.org/officeDocument/2006/relationships/tags" Target="../tags/tag1096.xml"/><Relationship Id="rId223" Type="http://schemas.openxmlformats.org/officeDocument/2006/relationships/tags" Target="../tags/tag1112.xml"/><Relationship Id="rId228" Type="http://schemas.openxmlformats.org/officeDocument/2006/relationships/tags" Target="../tags/tag1117.xml"/><Relationship Id="rId13" Type="http://schemas.openxmlformats.org/officeDocument/2006/relationships/tags" Target="../tags/tag902.xml"/><Relationship Id="rId18" Type="http://schemas.openxmlformats.org/officeDocument/2006/relationships/tags" Target="../tags/tag907.xml"/><Relationship Id="rId39" Type="http://schemas.openxmlformats.org/officeDocument/2006/relationships/tags" Target="../tags/tag928.xml"/><Relationship Id="rId109" Type="http://schemas.openxmlformats.org/officeDocument/2006/relationships/tags" Target="../tags/tag998.xml"/><Relationship Id="rId34" Type="http://schemas.openxmlformats.org/officeDocument/2006/relationships/tags" Target="../tags/tag923.xml"/><Relationship Id="rId50" Type="http://schemas.openxmlformats.org/officeDocument/2006/relationships/tags" Target="../tags/tag939.xml"/><Relationship Id="rId55" Type="http://schemas.openxmlformats.org/officeDocument/2006/relationships/tags" Target="../tags/tag944.xml"/><Relationship Id="rId76" Type="http://schemas.openxmlformats.org/officeDocument/2006/relationships/tags" Target="../tags/tag965.xml"/><Relationship Id="rId97" Type="http://schemas.openxmlformats.org/officeDocument/2006/relationships/tags" Target="../tags/tag986.xml"/><Relationship Id="rId104" Type="http://schemas.openxmlformats.org/officeDocument/2006/relationships/tags" Target="../tags/tag993.xml"/><Relationship Id="rId120" Type="http://schemas.openxmlformats.org/officeDocument/2006/relationships/tags" Target="../tags/tag1009.xml"/><Relationship Id="rId125" Type="http://schemas.openxmlformats.org/officeDocument/2006/relationships/tags" Target="../tags/tag1014.xml"/><Relationship Id="rId141" Type="http://schemas.openxmlformats.org/officeDocument/2006/relationships/tags" Target="../tags/tag1030.xml"/><Relationship Id="rId146" Type="http://schemas.openxmlformats.org/officeDocument/2006/relationships/tags" Target="../tags/tag1035.xml"/><Relationship Id="rId167" Type="http://schemas.openxmlformats.org/officeDocument/2006/relationships/tags" Target="../tags/tag1056.xml"/><Relationship Id="rId188" Type="http://schemas.openxmlformats.org/officeDocument/2006/relationships/tags" Target="../tags/tag1077.xml"/><Relationship Id="rId7" Type="http://schemas.openxmlformats.org/officeDocument/2006/relationships/tags" Target="../tags/tag896.xml"/><Relationship Id="rId71" Type="http://schemas.openxmlformats.org/officeDocument/2006/relationships/tags" Target="../tags/tag960.xml"/><Relationship Id="rId92" Type="http://schemas.openxmlformats.org/officeDocument/2006/relationships/tags" Target="../tags/tag981.xml"/><Relationship Id="rId162" Type="http://schemas.openxmlformats.org/officeDocument/2006/relationships/tags" Target="../tags/tag1051.xml"/><Relationship Id="rId183" Type="http://schemas.openxmlformats.org/officeDocument/2006/relationships/tags" Target="../tags/tag1072.xml"/><Relationship Id="rId213" Type="http://schemas.openxmlformats.org/officeDocument/2006/relationships/tags" Target="../tags/tag1102.xml"/><Relationship Id="rId218" Type="http://schemas.openxmlformats.org/officeDocument/2006/relationships/tags" Target="../tags/tag1107.xml"/><Relationship Id="rId234" Type="http://schemas.openxmlformats.org/officeDocument/2006/relationships/tags" Target="../tags/tag1123.xml"/><Relationship Id="rId239" Type="http://schemas.openxmlformats.org/officeDocument/2006/relationships/tags" Target="../tags/tag1128.xml"/><Relationship Id="rId2" Type="http://schemas.openxmlformats.org/officeDocument/2006/relationships/tags" Target="../tags/tag891.xml"/><Relationship Id="rId29" Type="http://schemas.openxmlformats.org/officeDocument/2006/relationships/tags" Target="../tags/tag918.xml"/><Relationship Id="rId24" Type="http://schemas.openxmlformats.org/officeDocument/2006/relationships/tags" Target="../tags/tag913.xml"/><Relationship Id="rId40" Type="http://schemas.openxmlformats.org/officeDocument/2006/relationships/tags" Target="../tags/tag929.xml"/><Relationship Id="rId45" Type="http://schemas.openxmlformats.org/officeDocument/2006/relationships/tags" Target="../tags/tag934.xml"/><Relationship Id="rId66" Type="http://schemas.openxmlformats.org/officeDocument/2006/relationships/tags" Target="../tags/tag955.xml"/><Relationship Id="rId87" Type="http://schemas.openxmlformats.org/officeDocument/2006/relationships/tags" Target="../tags/tag976.xml"/><Relationship Id="rId110" Type="http://schemas.openxmlformats.org/officeDocument/2006/relationships/tags" Target="../tags/tag999.xml"/><Relationship Id="rId115" Type="http://schemas.openxmlformats.org/officeDocument/2006/relationships/tags" Target="../tags/tag1004.xml"/><Relationship Id="rId131" Type="http://schemas.openxmlformats.org/officeDocument/2006/relationships/tags" Target="../tags/tag1020.xml"/><Relationship Id="rId136" Type="http://schemas.openxmlformats.org/officeDocument/2006/relationships/tags" Target="../tags/tag1025.xml"/><Relationship Id="rId157" Type="http://schemas.openxmlformats.org/officeDocument/2006/relationships/tags" Target="../tags/tag1046.xml"/><Relationship Id="rId178" Type="http://schemas.openxmlformats.org/officeDocument/2006/relationships/tags" Target="../tags/tag1067.xml"/><Relationship Id="rId61" Type="http://schemas.openxmlformats.org/officeDocument/2006/relationships/tags" Target="../tags/tag950.xml"/><Relationship Id="rId82" Type="http://schemas.openxmlformats.org/officeDocument/2006/relationships/tags" Target="../tags/tag971.xml"/><Relationship Id="rId152" Type="http://schemas.openxmlformats.org/officeDocument/2006/relationships/tags" Target="../tags/tag1041.xml"/><Relationship Id="rId173" Type="http://schemas.openxmlformats.org/officeDocument/2006/relationships/tags" Target="../tags/tag1062.xml"/><Relationship Id="rId194" Type="http://schemas.openxmlformats.org/officeDocument/2006/relationships/tags" Target="../tags/tag1083.xml"/><Relationship Id="rId199" Type="http://schemas.openxmlformats.org/officeDocument/2006/relationships/tags" Target="../tags/tag1088.xml"/><Relationship Id="rId203" Type="http://schemas.openxmlformats.org/officeDocument/2006/relationships/tags" Target="../tags/tag1092.xml"/><Relationship Id="rId208" Type="http://schemas.openxmlformats.org/officeDocument/2006/relationships/tags" Target="../tags/tag1097.xml"/><Relationship Id="rId229" Type="http://schemas.openxmlformats.org/officeDocument/2006/relationships/tags" Target="../tags/tag1118.xml"/><Relationship Id="rId19" Type="http://schemas.openxmlformats.org/officeDocument/2006/relationships/tags" Target="../tags/tag908.xml"/><Relationship Id="rId224" Type="http://schemas.openxmlformats.org/officeDocument/2006/relationships/tags" Target="../tags/tag1113.xml"/><Relationship Id="rId240" Type="http://schemas.openxmlformats.org/officeDocument/2006/relationships/slideLayout" Target="../slideLayouts/slideLayout8.xml"/><Relationship Id="rId14" Type="http://schemas.openxmlformats.org/officeDocument/2006/relationships/tags" Target="../tags/tag903.xml"/><Relationship Id="rId30" Type="http://schemas.openxmlformats.org/officeDocument/2006/relationships/tags" Target="../tags/tag919.xml"/><Relationship Id="rId35" Type="http://schemas.openxmlformats.org/officeDocument/2006/relationships/tags" Target="../tags/tag924.xml"/><Relationship Id="rId56" Type="http://schemas.openxmlformats.org/officeDocument/2006/relationships/tags" Target="../tags/tag945.xml"/><Relationship Id="rId77" Type="http://schemas.openxmlformats.org/officeDocument/2006/relationships/tags" Target="../tags/tag966.xml"/><Relationship Id="rId100" Type="http://schemas.openxmlformats.org/officeDocument/2006/relationships/tags" Target="../tags/tag989.xml"/><Relationship Id="rId105" Type="http://schemas.openxmlformats.org/officeDocument/2006/relationships/tags" Target="../tags/tag994.xml"/><Relationship Id="rId126" Type="http://schemas.openxmlformats.org/officeDocument/2006/relationships/tags" Target="../tags/tag1015.xml"/><Relationship Id="rId147" Type="http://schemas.openxmlformats.org/officeDocument/2006/relationships/tags" Target="../tags/tag1036.xml"/><Relationship Id="rId168" Type="http://schemas.openxmlformats.org/officeDocument/2006/relationships/tags" Target="../tags/tag1057.xml"/><Relationship Id="rId8" Type="http://schemas.openxmlformats.org/officeDocument/2006/relationships/tags" Target="../tags/tag897.xml"/><Relationship Id="rId51" Type="http://schemas.openxmlformats.org/officeDocument/2006/relationships/tags" Target="../tags/tag940.xml"/><Relationship Id="rId72" Type="http://schemas.openxmlformats.org/officeDocument/2006/relationships/tags" Target="../tags/tag961.xml"/><Relationship Id="rId93" Type="http://schemas.openxmlformats.org/officeDocument/2006/relationships/tags" Target="../tags/tag982.xml"/><Relationship Id="rId98" Type="http://schemas.openxmlformats.org/officeDocument/2006/relationships/tags" Target="../tags/tag987.xml"/><Relationship Id="rId121" Type="http://schemas.openxmlformats.org/officeDocument/2006/relationships/tags" Target="../tags/tag1010.xml"/><Relationship Id="rId142" Type="http://schemas.openxmlformats.org/officeDocument/2006/relationships/tags" Target="../tags/tag1031.xml"/><Relationship Id="rId163" Type="http://schemas.openxmlformats.org/officeDocument/2006/relationships/tags" Target="../tags/tag1052.xml"/><Relationship Id="rId184" Type="http://schemas.openxmlformats.org/officeDocument/2006/relationships/tags" Target="../tags/tag1073.xml"/><Relationship Id="rId189" Type="http://schemas.openxmlformats.org/officeDocument/2006/relationships/tags" Target="../tags/tag1078.xml"/><Relationship Id="rId219" Type="http://schemas.openxmlformats.org/officeDocument/2006/relationships/tags" Target="../tags/tag1108.xml"/><Relationship Id="rId3" Type="http://schemas.openxmlformats.org/officeDocument/2006/relationships/tags" Target="../tags/tag892.xml"/><Relationship Id="rId214" Type="http://schemas.openxmlformats.org/officeDocument/2006/relationships/tags" Target="../tags/tag1103.xml"/><Relationship Id="rId230" Type="http://schemas.openxmlformats.org/officeDocument/2006/relationships/tags" Target="../tags/tag1119.xml"/><Relationship Id="rId235" Type="http://schemas.openxmlformats.org/officeDocument/2006/relationships/tags" Target="../tags/tag1124.xml"/><Relationship Id="rId25" Type="http://schemas.openxmlformats.org/officeDocument/2006/relationships/tags" Target="../tags/tag914.xml"/><Relationship Id="rId46" Type="http://schemas.openxmlformats.org/officeDocument/2006/relationships/tags" Target="../tags/tag935.xml"/><Relationship Id="rId67" Type="http://schemas.openxmlformats.org/officeDocument/2006/relationships/tags" Target="../tags/tag956.xml"/><Relationship Id="rId116" Type="http://schemas.openxmlformats.org/officeDocument/2006/relationships/tags" Target="../tags/tag1005.xml"/><Relationship Id="rId137" Type="http://schemas.openxmlformats.org/officeDocument/2006/relationships/tags" Target="../tags/tag1026.xml"/><Relationship Id="rId158" Type="http://schemas.openxmlformats.org/officeDocument/2006/relationships/tags" Target="../tags/tag1047.xml"/><Relationship Id="rId20" Type="http://schemas.openxmlformats.org/officeDocument/2006/relationships/tags" Target="../tags/tag909.xml"/><Relationship Id="rId41" Type="http://schemas.openxmlformats.org/officeDocument/2006/relationships/tags" Target="../tags/tag930.xml"/><Relationship Id="rId62" Type="http://schemas.openxmlformats.org/officeDocument/2006/relationships/tags" Target="../tags/tag951.xml"/><Relationship Id="rId83" Type="http://schemas.openxmlformats.org/officeDocument/2006/relationships/tags" Target="../tags/tag972.xml"/><Relationship Id="rId88" Type="http://schemas.openxmlformats.org/officeDocument/2006/relationships/tags" Target="../tags/tag977.xml"/><Relationship Id="rId111" Type="http://schemas.openxmlformats.org/officeDocument/2006/relationships/tags" Target="../tags/tag1000.xml"/><Relationship Id="rId132" Type="http://schemas.openxmlformats.org/officeDocument/2006/relationships/tags" Target="../tags/tag1021.xml"/><Relationship Id="rId153" Type="http://schemas.openxmlformats.org/officeDocument/2006/relationships/tags" Target="../tags/tag1042.xml"/><Relationship Id="rId174" Type="http://schemas.openxmlformats.org/officeDocument/2006/relationships/tags" Target="../tags/tag1063.xml"/><Relationship Id="rId179" Type="http://schemas.openxmlformats.org/officeDocument/2006/relationships/tags" Target="../tags/tag1068.xml"/><Relationship Id="rId195" Type="http://schemas.openxmlformats.org/officeDocument/2006/relationships/tags" Target="../tags/tag1084.xml"/><Relationship Id="rId209" Type="http://schemas.openxmlformats.org/officeDocument/2006/relationships/tags" Target="../tags/tag1098.xml"/><Relationship Id="rId190" Type="http://schemas.openxmlformats.org/officeDocument/2006/relationships/tags" Target="../tags/tag1079.xml"/><Relationship Id="rId204" Type="http://schemas.openxmlformats.org/officeDocument/2006/relationships/tags" Target="../tags/tag1093.xml"/><Relationship Id="rId220" Type="http://schemas.openxmlformats.org/officeDocument/2006/relationships/tags" Target="../tags/tag1109.xml"/><Relationship Id="rId225" Type="http://schemas.openxmlformats.org/officeDocument/2006/relationships/tags" Target="../tags/tag1114.xml"/><Relationship Id="rId241" Type="http://schemas.openxmlformats.org/officeDocument/2006/relationships/notesSlide" Target="../notesSlides/notesSlide4.xml"/><Relationship Id="rId15" Type="http://schemas.openxmlformats.org/officeDocument/2006/relationships/tags" Target="../tags/tag904.xml"/><Relationship Id="rId36" Type="http://schemas.openxmlformats.org/officeDocument/2006/relationships/tags" Target="../tags/tag925.xml"/><Relationship Id="rId57" Type="http://schemas.openxmlformats.org/officeDocument/2006/relationships/tags" Target="../tags/tag946.xml"/><Relationship Id="rId106" Type="http://schemas.openxmlformats.org/officeDocument/2006/relationships/tags" Target="../tags/tag995.xml"/><Relationship Id="rId127" Type="http://schemas.openxmlformats.org/officeDocument/2006/relationships/tags" Target="../tags/tag1016.xml"/><Relationship Id="rId10" Type="http://schemas.openxmlformats.org/officeDocument/2006/relationships/tags" Target="../tags/tag899.xml"/><Relationship Id="rId31" Type="http://schemas.openxmlformats.org/officeDocument/2006/relationships/tags" Target="../tags/tag920.xml"/><Relationship Id="rId52" Type="http://schemas.openxmlformats.org/officeDocument/2006/relationships/tags" Target="../tags/tag941.xml"/><Relationship Id="rId73" Type="http://schemas.openxmlformats.org/officeDocument/2006/relationships/tags" Target="../tags/tag962.xml"/><Relationship Id="rId78" Type="http://schemas.openxmlformats.org/officeDocument/2006/relationships/tags" Target="../tags/tag967.xml"/><Relationship Id="rId94" Type="http://schemas.openxmlformats.org/officeDocument/2006/relationships/tags" Target="../tags/tag983.xml"/><Relationship Id="rId99" Type="http://schemas.openxmlformats.org/officeDocument/2006/relationships/tags" Target="../tags/tag988.xml"/><Relationship Id="rId101" Type="http://schemas.openxmlformats.org/officeDocument/2006/relationships/tags" Target="../tags/tag990.xml"/><Relationship Id="rId122" Type="http://schemas.openxmlformats.org/officeDocument/2006/relationships/tags" Target="../tags/tag1011.xml"/><Relationship Id="rId143" Type="http://schemas.openxmlformats.org/officeDocument/2006/relationships/tags" Target="../tags/tag1032.xml"/><Relationship Id="rId148" Type="http://schemas.openxmlformats.org/officeDocument/2006/relationships/tags" Target="../tags/tag1037.xml"/><Relationship Id="rId164" Type="http://schemas.openxmlformats.org/officeDocument/2006/relationships/tags" Target="../tags/tag1053.xml"/><Relationship Id="rId169" Type="http://schemas.openxmlformats.org/officeDocument/2006/relationships/tags" Target="../tags/tag1058.xml"/><Relationship Id="rId185" Type="http://schemas.openxmlformats.org/officeDocument/2006/relationships/tags" Target="../tags/tag1074.xml"/><Relationship Id="rId4" Type="http://schemas.openxmlformats.org/officeDocument/2006/relationships/tags" Target="../tags/tag893.xml"/><Relationship Id="rId9" Type="http://schemas.openxmlformats.org/officeDocument/2006/relationships/tags" Target="../tags/tag898.xml"/><Relationship Id="rId180" Type="http://schemas.openxmlformats.org/officeDocument/2006/relationships/tags" Target="../tags/tag1069.xml"/><Relationship Id="rId210" Type="http://schemas.openxmlformats.org/officeDocument/2006/relationships/tags" Target="../tags/tag1099.xml"/><Relationship Id="rId215" Type="http://schemas.openxmlformats.org/officeDocument/2006/relationships/tags" Target="../tags/tag1104.xml"/><Relationship Id="rId236" Type="http://schemas.openxmlformats.org/officeDocument/2006/relationships/tags" Target="../tags/tag1125.xml"/><Relationship Id="rId26" Type="http://schemas.openxmlformats.org/officeDocument/2006/relationships/tags" Target="../tags/tag915.xml"/><Relationship Id="rId231" Type="http://schemas.openxmlformats.org/officeDocument/2006/relationships/tags" Target="../tags/tag1120.xml"/><Relationship Id="rId47" Type="http://schemas.openxmlformats.org/officeDocument/2006/relationships/tags" Target="../tags/tag936.xml"/><Relationship Id="rId68" Type="http://schemas.openxmlformats.org/officeDocument/2006/relationships/tags" Target="../tags/tag957.xml"/><Relationship Id="rId89" Type="http://schemas.openxmlformats.org/officeDocument/2006/relationships/tags" Target="../tags/tag978.xml"/><Relationship Id="rId112" Type="http://schemas.openxmlformats.org/officeDocument/2006/relationships/tags" Target="../tags/tag1001.xml"/><Relationship Id="rId133" Type="http://schemas.openxmlformats.org/officeDocument/2006/relationships/tags" Target="../tags/tag1022.xml"/><Relationship Id="rId154" Type="http://schemas.openxmlformats.org/officeDocument/2006/relationships/tags" Target="../tags/tag1043.xml"/><Relationship Id="rId175" Type="http://schemas.openxmlformats.org/officeDocument/2006/relationships/tags" Target="../tags/tag1064.xml"/><Relationship Id="rId196" Type="http://schemas.openxmlformats.org/officeDocument/2006/relationships/tags" Target="../tags/tag1085.xml"/><Relationship Id="rId200" Type="http://schemas.openxmlformats.org/officeDocument/2006/relationships/tags" Target="../tags/tag1089.xml"/><Relationship Id="rId16" Type="http://schemas.openxmlformats.org/officeDocument/2006/relationships/tags" Target="../tags/tag905.xml"/><Relationship Id="rId221" Type="http://schemas.openxmlformats.org/officeDocument/2006/relationships/tags" Target="../tags/tag1110.xml"/><Relationship Id="rId37" Type="http://schemas.openxmlformats.org/officeDocument/2006/relationships/tags" Target="../tags/tag926.xml"/><Relationship Id="rId58" Type="http://schemas.openxmlformats.org/officeDocument/2006/relationships/tags" Target="../tags/tag947.xml"/><Relationship Id="rId79" Type="http://schemas.openxmlformats.org/officeDocument/2006/relationships/tags" Target="../tags/tag968.xml"/><Relationship Id="rId102" Type="http://schemas.openxmlformats.org/officeDocument/2006/relationships/tags" Target="../tags/tag991.xml"/><Relationship Id="rId123" Type="http://schemas.openxmlformats.org/officeDocument/2006/relationships/tags" Target="../tags/tag1012.xml"/><Relationship Id="rId144" Type="http://schemas.openxmlformats.org/officeDocument/2006/relationships/tags" Target="../tags/tag1033.xml"/><Relationship Id="rId90" Type="http://schemas.openxmlformats.org/officeDocument/2006/relationships/tags" Target="../tags/tag979.xml"/><Relationship Id="rId165" Type="http://schemas.openxmlformats.org/officeDocument/2006/relationships/tags" Target="../tags/tag1054.xml"/><Relationship Id="rId186" Type="http://schemas.openxmlformats.org/officeDocument/2006/relationships/tags" Target="../tags/tag1075.xml"/><Relationship Id="rId211" Type="http://schemas.openxmlformats.org/officeDocument/2006/relationships/tags" Target="../tags/tag1100.xml"/><Relationship Id="rId232" Type="http://schemas.openxmlformats.org/officeDocument/2006/relationships/tags" Target="../tags/tag1121.xml"/><Relationship Id="rId27" Type="http://schemas.openxmlformats.org/officeDocument/2006/relationships/tags" Target="../tags/tag916.xml"/><Relationship Id="rId48" Type="http://schemas.openxmlformats.org/officeDocument/2006/relationships/tags" Target="../tags/tag937.xml"/><Relationship Id="rId69" Type="http://schemas.openxmlformats.org/officeDocument/2006/relationships/tags" Target="../tags/tag958.xml"/><Relationship Id="rId113" Type="http://schemas.openxmlformats.org/officeDocument/2006/relationships/tags" Target="../tags/tag1002.xml"/><Relationship Id="rId134" Type="http://schemas.openxmlformats.org/officeDocument/2006/relationships/tags" Target="../tags/tag1023.xml"/><Relationship Id="rId80" Type="http://schemas.openxmlformats.org/officeDocument/2006/relationships/tags" Target="../tags/tag969.xml"/><Relationship Id="rId155" Type="http://schemas.openxmlformats.org/officeDocument/2006/relationships/tags" Target="../tags/tag1044.xml"/><Relationship Id="rId176" Type="http://schemas.openxmlformats.org/officeDocument/2006/relationships/tags" Target="../tags/tag1065.xml"/><Relationship Id="rId197" Type="http://schemas.openxmlformats.org/officeDocument/2006/relationships/tags" Target="../tags/tag10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028699" y="381000"/>
            <a:ext cx="7086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 cap="none">
                <a:solidFill>
                  <a:schemeClr val="bg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B98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B98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B98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B98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B98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B98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B98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B98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5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HCP, </a:t>
            </a:r>
          </a:p>
          <a:p>
            <a:pPr algn="ctr"/>
            <a:r>
              <a:rPr lang="en-US" sz="35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Meetings &amp; Congresses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409699" y="5486400"/>
            <a:ext cx="6324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B39F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1pPr>
            <a:lvl2pPr marL="457200" indent="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33CC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April, 2017</a:t>
            </a:r>
            <a:endParaRPr lang="en-US" sz="25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74825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000" i="1" dirty="0" smtClean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 Events Management 2.0</a:t>
            </a:r>
            <a:endParaRPr lang="en-US" sz="28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0ACE-FC28-844C-82C7-892CFA5140C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3" name="OTLSHAPE_T_af4d2943dd564de19f55cb41955efb8d_HorizontalConnector1"/>
          <p:cNvCxnSpPr/>
          <p:nvPr>
            <p:custDataLst>
              <p:tags r:id="rId2"/>
            </p:custDataLst>
          </p:nvPr>
        </p:nvCxnSpPr>
        <p:spPr>
          <a:xfrm>
            <a:off x="1307084" y="5682933"/>
            <a:ext cx="508108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2" name="OTLSHAPE_T_ec0896e171c049cfbeb8d0ec24692579_HorizontalConnector1"/>
          <p:cNvCxnSpPr/>
          <p:nvPr>
            <p:custDataLst>
              <p:tags r:id="rId3"/>
            </p:custDataLst>
          </p:nvPr>
        </p:nvCxnSpPr>
        <p:spPr>
          <a:xfrm>
            <a:off x="1043052" y="5484178"/>
            <a:ext cx="49837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1" name="OTLSHAPE_T_67ad54e31a2a4f6099e16c11993ed805_HorizontalConnector1"/>
          <p:cNvCxnSpPr/>
          <p:nvPr>
            <p:custDataLst>
              <p:tags r:id="rId4"/>
            </p:custDataLst>
          </p:nvPr>
        </p:nvCxnSpPr>
        <p:spPr>
          <a:xfrm>
            <a:off x="398696" y="5285423"/>
            <a:ext cx="538065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0" name="OTLSHAPE_T_ca3a068d2df0491f8d53c1722d221788_HorizontalConnector1"/>
          <p:cNvCxnSpPr/>
          <p:nvPr>
            <p:custDataLst>
              <p:tags r:id="rId5"/>
            </p:custDataLst>
          </p:nvPr>
        </p:nvCxnSpPr>
        <p:spPr>
          <a:xfrm>
            <a:off x="802301" y="5086668"/>
            <a:ext cx="46552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9" name="OTLSHAPE_T_b9dbff552cc54524b07f75690cc5df64_HorizontalConnector1"/>
          <p:cNvCxnSpPr/>
          <p:nvPr>
            <p:custDataLst>
              <p:tags r:id="rId6"/>
            </p:custDataLst>
          </p:nvPr>
        </p:nvCxnSpPr>
        <p:spPr>
          <a:xfrm flipH="1">
            <a:off x="2020167" y="4887913"/>
            <a:ext cx="170876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8" name="OTLSHAPE_T_50d63f488c934894993e7a4fd12590a5_HorizontalConnector1"/>
          <p:cNvCxnSpPr/>
          <p:nvPr>
            <p:custDataLst>
              <p:tags r:id="rId7"/>
            </p:custDataLst>
          </p:nvPr>
        </p:nvCxnSpPr>
        <p:spPr>
          <a:xfrm>
            <a:off x="1493393" y="4689158"/>
            <a:ext cx="402117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7" name="OTLSHAPE_T_297ba32f52ee48edbc6067fc3dd7eb18_HorizontalConnector1"/>
          <p:cNvCxnSpPr/>
          <p:nvPr>
            <p:custDataLst>
              <p:tags r:id="rId8"/>
            </p:custDataLst>
          </p:nvPr>
        </p:nvCxnSpPr>
        <p:spPr>
          <a:xfrm>
            <a:off x="942255" y="4490403"/>
            <a:ext cx="373360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6" name="OTLSHAPE_T_63b29ad116f54506a1da3c7238ea4f1a_HorizontalConnector1"/>
          <p:cNvCxnSpPr/>
          <p:nvPr>
            <p:custDataLst>
              <p:tags r:id="rId9"/>
            </p:custDataLst>
          </p:nvPr>
        </p:nvCxnSpPr>
        <p:spPr>
          <a:xfrm>
            <a:off x="1213908" y="4291648"/>
            <a:ext cx="323205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5" name="OTLSHAPE_T_25573988eb374165bdedb5c87c42e699_HorizontalConnector1"/>
          <p:cNvCxnSpPr/>
          <p:nvPr>
            <p:custDataLst>
              <p:tags r:id="rId10"/>
            </p:custDataLst>
          </p:nvPr>
        </p:nvCxnSpPr>
        <p:spPr>
          <a:xfrm>
            <a:off x="1873800" y="4092893"/>
            <a:ext cx="20315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4" name="OTLSHAPE_T_eb419c7dfde747e9b91323b39fa403ab_HorizontalConnector1"/>
          <p:cNvCxnSpPr/>
          <p:nvPr>
            <p:custDataLst>
              <p:tags r:id="rId11"/>
            </p:custDataLst>
          </p:nvPr>
        </p:nvCxnSpPr>
        <p:spPr>
          <a:xfrm>
            <a:off x="2246249" y="3894138"/>
            <a:ext cx="60153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3" name="OTLSHAPE_T_2de606e531254955b8847137f28687c2_HorizontalConnector1"/>
          <p:cNvCxnSpPr/>
          <p:nvPr>
            <p:custDataLst>
              <p:tags r:id="rId12"/>
            </p:custDataLst>
          </p:nvPr>
        </p:nvCxnSpPr>
        <p:spPr>
          <a:xfrm flipH="1">
            <a:off x="1652335" y="3695383"/>
            <a:ext cx="22921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2" name="OTLSHAPE_T_b84818207c1f4a328d6c1942d10c8d85_HorizontalConnector1"/>
          <p:cNvCxnSpPr/>
          <p:nvPr>
            <p:custDataLst>
              <p:tags r:id="rId13"/>
            </p:custDataLst>
          </p:nvPr>
        </p:nvCxnSpPr>
        <p:spPr>
          <a:xfrm>
            <a:off x="1104985" y="3297873"/>
            <a:ext cx="404175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1" name="OTLSHAPE_T_89248cd0b8564bf1947125bc8f526ad6_HorizontalConnector1"/>
          <p:cNvCxnSpPr/>
          <p:nvPr>
            <p:custDataLst>
              <p:tags r:id="rId14"/>
            </p:custDataLst>
          </p:nvPr>
        </p:nvCxnSpPr>
        <p:spPr>
          <a:xfrm>
            <a:off x="1187958" y="3099118"/>
            <a:ext cx="31311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0" name="OTLSHAPE_T_6fa1357967fd41e28bf3720eab31e447_HorizontalConnector1"/>
          <p:cNvCxnSpPr/>
          <p:nvPr>
            <p:custDataLst>
              <p:tags r:id="rId15"/>
            </p:custDataLst>
          </p:nvPr>
        </p:nvCxnSpPr>
        <p:spPr>
          <a:xfrm>
            <a:off x="1050629" y="2900363"/>
            <a:ext cx="32225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9" name="OTLSHAPE_T_0a68625f2fd745039c25977f70869249_HorizontalConnector1"/>
          <p:cNvCxnSpPr/>
          <p:nvPr>
            <p:custDataLst>
              <p:tags r:id="rId16"/>
            </p:custDataLst>
          </p:nvPr>
        </p:nvCxnSpPr>
        <p:spPr>
          <a:xfrm>
            <a:off x="1935988" y="2701608"/>
            <a:ext cx="9118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8" name="OTLSHAPE_T_ed533731003c44be810e05ef4eb8dbd5_HorizontalConnector1"/>
          <p:cNvCxnSpPr/>
          <p:nvPr>
            <p:custDataLst>
              <p:tags r:id="rId17"/>
            </p:custDataLst>
          </p:nvPr>
        </p:nvCxnSpPr>
        <p:spPr>
          <a:xfrm>
            <a:off x="1410377" y="2502853"/>
            <a:ext cx="212709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7" name="OTLSHAPE_T_275d77d7db75498b80c2184968ba9f9c_HorizontalConnector1"/>
          <p:cNvCxnSpPr/>
          <p:nvPr>
            <p:custDataLst>
              <p:tags r:id="rId18"/>
            </p:custDataLst>
          </p:nvPr>
        </p:nvCxnSpPr>
        <p:spPr>
          <a:xfrm>
            <a:off x="2945088" y="2304098"/>
            <a:ext cx="173077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6" name="OTLSHAPE_T_8a8bf5f7542a41e6bc3a741899c11fb5_HorizontalConnector1"/>
          <p:cNvCxnSpPr/>
          <p:nvPr>
            <p:custDataLst>
              <p:tags r:id="rId19"/>
            </p:custDataLst>
          </p:nvPr>
        </p:nvCxnSpPr>
        <p:spPr>
          <a:xfrm>
            <a:off x="2137833" y="2105343"/>
            <a:ext cx="189432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5" name="OTLSHAPE_T_327e6dc8a3ee4aa191dded6f8c22eff0_HorizontalConnector1"/>
          <p:cNvCxnSpPr/>
          <p:nvPr>
            <p:custDataLst>
              <p:tags r:id="rId20"/>
            </p:custDataLst>
          </p:nvPr>
        </p:nvCxnSpPr>
        <p:spPr>
          <a:xfrm>
            <a:off x="2417022" y="1906588"/>
            <a:ext cx="10744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4" name="OTLSHAPE_T_11f384f3ac134a9e9d1b62d10ca9efa3_HorizontalConnector1"/>
          <p:cNvCxnSpPr/>
          <p:nvPr>
            <p:custDataLst>
              <p:tags r:id="rId21"/>
            </p:custDataLst>
          </p:nvPr>
        </p:nvCxnSpPr>
        <p:spPr>
          <a:xfrm>
            <a:off x="1896872" y="1707833"/>
            <a:ext cx="20416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3" name="OTLSHAPE_T_a8836c46eb974d428330f61c2a6c3996_HorizontalConnector1"/>
          <p:cNvCxnSpPr/>
          <p:nvPr>
            <p:custDataLst>
              <p:tags r:id="rId22"/>
            </p:custDataLst>
          </p:nvPr>
        </p:nvCxnSpPr>
        <p:spPr>
          <a:xfrm>
            <a:off x="1327658" y="1509078"/>
            <a:ext cx="31293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868" name="OTLSHAPE_TB_00000000000000000000000000000000_LeftEndCaps"/>
          <p:cNvSpPr txBox="1"/>
          <p:nvPr>
            <p:custDataLst>
              <p:tags r:id="rId23"/>
            </p:custDataLst>
          </p:nvPr>
        </p:nvSpPr>
        <p:spPr>
          <a:xfrm>
            <a:off x="254000" y="602553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69" name="OTLSHAPE_TB_00000000000000000000000000000000_RightEndCaps"/>
          <p:cNvSpPr txBox="1"/>
          <p:nvPr>
            <p:custDataLst>
              <p:tags r:id="rId24"/>
            </p:custDataLst>
          </p:nvPr>
        </p:nvSpPr>
        <p:spPr>
          <a:xfrm>
            <a:off x="8381492" y="602553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70" name="OTLSHAPE_TB_00000000000000000000000000000000_ScaleContainer"/>
          <p:cNvSpPr/>
          <p:nvPr>
            <p:custDataLst>
              <p:tags r:id="rId25"/>
            </p:custDataLst>
          </p:nvPr>
        </p:nvSpPr>
        <p:spPr>
          <a:xfrm>
            <a:off x="889508" y="5966460"/>
            <a:ext cx="73660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1" name="OTLSHAPE_TB_00000000000000000000000000000000_ElapsedTime"/>
          <p:cNvSpPr/>
          <p:nvPr>
            <p:custDataLst>
              <p:tags r:id="rId26"/>
            </p:custDataLst>
          </p:nvPr>
        </p:nvSpPr>
        <p:spPr>
          <a:xfrm>
            <a:off x="889508" y="5966460"/>
            <a:ext cx="749300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2" name="OTLSHAPE_TB_00000000000000000000000000000000_TodayMarkerShape"/>
          <p:cNvSpPr/>
          <p:nvPr>
            <p:custDataLst>
              <p:tags r:id="rId27"/>
            </p:custDataLst>
          </p:nvPr>
        </p:nvSpPr>
        <p:spPr>
          <a:xfrm>
            <a:off x="1573871" y="634746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3" name="OTLSHAPE_TB_00000000000000000000000000000000_TodayMarkerText"/>
          <p:cNvSpPr txBox="1"/>
          <p:nvPr>
            <p:custDataLst>
              <p:tags r:id="rId28"/>
            </p:custDataLst>
          </p:nvPr>
        </p:nvSpPr>
        <p:spPr>
          <a:xfrm>
            <a:off x="1424973" y="6474460"/>
            <a:ext cx="395236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22" smtClean="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  <a:endParaRPr lang="en-US" sz="1200" spc="-2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74" name="OTLSHAPE_TB_00000000000000000000000000000000_TimescaleInterval1"/>
          <p:cNvSpPr txBox="1"/>
          <p:nvPr>
            <p:custDataLst>
              <p:tags r:id="rId29"/>
            </p:custDataLst>
          </p:nvPr>
        </p:nvSpPr>
        <p:spPr>
          <a:xfrm>
            <a:off x="1118108" y="606393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875" name="OTLSHAPE_TB_00000000000000000000000000000000_Separator1"/>
          <p:cNvCxnSpPr/>
          <p:nvPr>
            <p:custDataLst>
              <p:tags r:id="rId30"/>
            </p:custDataLst>
          </p:nvPr>
        </p:nvCxnSpPr>
        <p:spPr>
          <a:xfrm>
            <a:off x="2433977" y="6029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6" name="OTLSHAPE_TB_00000000000000000000000000000000_TimescaleInterval2"/>
          <p:cNvSpPr txBox="1"/>
          <p:nvPr>
            <p:custDataLst>
              <p:tags r:id="rId31"/>
            </p:custDataLst>
          </p:nvPr>
        </p:nvSpPr>
        <p:spPr>
          <a:xfrm>
            <a:off x="2497478" y="60639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877" name="OTLSHAPE_TB_00000000000000000000000000000000_Separator2"/>
          <p:cNvCxnSpPr/>
          <p:nvPr>
            <p:custDataLst>
              <p:tags r:id="rId32"/>
            </p:custDataLst>
          </p:nvPr>
        </p:nvCxnSpPr>
        <p:spPr>
          <a:xfrm>
            <a:off x="3859326" y="6029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8" name="OTLSHAPE_TB_00000000000000000000000000000000_TimescaleInterval3"/>
          <p:cNvSpPr txBox="1"/>
          <p:nvPr>
            <p:custDataLst>
              <p:tags r:id="rId33"/>
            </p:custDataLst>
          </p:nvPr>
        </p:nvSpPr>
        <p:spPr>
          <a:xfrm>
            <a:off x="3922826" y="606393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879" name="OTLSHAPE_TB_00000000000000000000000000000000_Separator3"/>
          <p:cNvCxnSpPr/>
          <p:nvPr>
            <p:custDataLst>
              <p:tags r:id="rId34"/>
            </p:custDataLst>
          </p:nvPr>
        </p:nvCxnSpPr>
        <p:spPr>
          <a:xfrm>
            <a:off x="5284674" y="6029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0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5348174" y="60639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881" name="OTLSHAPE_TB_00000000000000000000000000000000_Separator4"/>
          <p:cNvCxnSpPr/>
          <p:nvPr>
            <p:custDataLst>
              <p:tags r:id="rId36"/>
            </p:custDataLst>
          </p:nvPr>
        </p:nvCxnSpPr>
        <p:spPr>
          <a:xfrm>
            <a:off x="6664044" y="6029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2" name="OTLSHAPE_TB_00000000000000000000000000000000_TimescaleInterval5"/>
          <p:cNvSpPr txBox="1"/>
          <p:nvPr>
            <p:custDataLst>
              <p:tags r:id="rId37"/>
            </p:custDataLst>
          </p:nvPr>
        </p:nvSpPr>
        <p:spPr>
          <a:xfrm>
            <a:off x="6727544" y="606393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904" name="OTLSHAPE_T_a8836c46eb974d428330f61c2a6c3996_Shape"/>
          <p:cNvSpPr/>
          <p:nvPr>
            <p:custDataLst>
              <p:tags r:id="rId38"/>
            </p:custDataLst>
          </p:nvPr>
        </p:nvSpPr>
        <p:spPr>
          <a:xfrm>
            <a:off x="4457053" y="143605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5" name="OTLSHAPE_T_a8836c46eb974d428330f61c2a6c3996_ShapePercentage" hidden="1"/>
          <p:cNvSpPr/>
          <p:nvPr>
            <p:custDataLst>
              <p:tags r:id="rId39"/>
            </p:custDataLst>
          </p:nvPr>
        </p:nvSpPr>
        <p:spPr>
          <a:xfrm>
            <a:off x="4457053" y="143605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6" name="OTLSHAPE_T_a8836c46eb974d428330f61c2a6c3996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428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07" name="OTLSHAPE_T_a8836c46eb974d428330f61c2a6c3996_StartDate" hidden="1"/>
          <p:cNvSpPr txBox="1"/>
          <p:nvPr>
            <p:custDataLst>
              <p:tags r:id="rId41"/>
            </p:custDataLst>
          </p:nvPr>
        </p:nvSpPr>
        <p:spPr>
          <a:xfrm>
            <a:off x="0" y="1428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08" name="OTLSHAPE_T_a8836c46eb974d428330f61c2a6c3996_EndDate" hidden="1"/>
          <p:cNvSpPr txBox="1"/>
          <p:nvPr>
            <p:custDataLst>
              <p:tags r:id="rId42"/>
            </p:custDataLst>
          </p:nvPr>
        </p:nvSpPr>
        <p:spPr>
          <a:xfrm>
            <a:off x="0" y="1428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09" name="OTLSHAPE_T_a8836c46eb974d428330f61c2a6c3996_JoinedDate"/>
          <p:cNvSpPr txBox="1"/>
          <p:nvPr>
            <p:custDataLst>
              <p:tags r:id="rId43"/>
            </p:custDataLst>
          </p:nvPr>
        </p:nvSpPr>
        <p:spPr>
          <a:xfrm>
            <a:off x="5059569" y="1436053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14 - Aug 25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10" name="OTLSHAPE_T_a8836c46eb974d428330f61c2a6c3996_Duration"/>
          <p:cNvSpPr txBox="1"/>
          <p:nvPr>
            <p:custDataLst>
              <p:tags r:id="rId44"/>
            </p:custDataLst>
          </p:nvPr>
        </p:nvSpPr>
        <p:spPr>
          <a:xfrm>
            <a:off x="4510555" y="143605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11" name="OTLSHAPE_T_a8836c46eb974d428330f61c2a6c3996_Title"/>
          <p:cNvSpPr txBox="1"/>
          <p:nvPr>
            <p:custDataLst>
              <p:tags r:id="rId45"/>
            </p:custDataLst>
          </p:nvPr>
        </p:nvSpPr>
        <p:spPr>
          <a:xfrm>
            <a:off x="127000" y="1428750"/>
            <a:ext cx="1206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Arial" panose="020B0604020202020204" pitchFamily="34" charset="0"/>
              </a:rPr>
              <a:t>System Build/Test</a:t>
            </a:r>
            <a:endParaRPr lang="en-US" sz="1100" b="1" spc="-1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12" name="OTLSHAPE_T_11f384f3ac134a9e9d1b62d10ca9efa3_Shape"/>
          <p:cNvSpPr/>
          <p:nvPr>
            <p:custDataLst>
              <p:tags r:id="rId46"/>
            </p:custDataLst>
          </p:nvPr>
        </p:nvSpPr>
        <p:spPr>
          <a:xfrm>
            <a:off x="2525936" y="1644333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3" name="OTLSHAPE_T_11f384f3ac134a9e9d1b62d10ca9efa3_ShapePercentage" hidden="1"/>
          <p:cNvSpPr/>
          <p:nvPr>
            <p:custDataLst>
              <p:tags r:id="rId47"/>
            </p:custDataLst>
          </p:nvPr>
        </p:nvSpPr>
        <p:spPr>
          <a:xfrm>
            <a:off x="2525936" y="164433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4" name="OTLSHAPE_T_11f384f3ac134a9e9d1b62d10ca9efa3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16275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15" name="OTLSHAPE_T_11f384f3ac134a9e9d1b62d10ca9efa3_StartDate" hidden="1"/>
          <p:cNvSpPr txBox="1"/>
          <p:nvPr>
            <p:custDataLst>
              <p:tags r:id="rId49"/>
            </p:custDataLst>
          </p:nvPr>
        </p:nvSpPr>
        <p:spPr>
          <a:xfrm>
            <a:off x="0" y="16275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16" name="OTLSHAPE_T_11f384f3ac134a9e9d1b62d10ca9efa3_EndDate" hidden="1"/>
          <p:cNvSpPr txBox="1"/>
          <p:nvPr>
            <p:custDataLst>
              <p:tags r:id="rId50"/>
            </p:custDataLst>
          </p:nvPr>
        </p:nvSpPr>
        <p:spPr>
          <a:xfrm>
            <a:off x="0" y="16275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17" name="OTLSHAPE_T_11f384f3ac134a9e9d1b62d10ca9efa3_Duration"/>
          <p:cNvSpPr txBox="1"/>
          <p:nvPr>
            <p:custDataLst>
              <p:tags r:id="rId51"/>
            </p:custDataLst>
          </p:nvPr>
        </p:nvSpPr>
        <p:spPr>
          <a:xfrm>
            <a:off x="2101036" y="163480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18" name="OTLSHAPE_T_11f384f3ac134a9e9d1b62d10ca9efa3_JoinedDate"/>
          <p:cNvSpPr txBox="1"/>
          <p:nvPr>
            <p:custDataLst>
              <p:tags r:id="rId52"/>
            </p:custDataLst>
          </p:nvPr>
        </p:nvSpPr>
        <p:spPr>
          <a:xfrm>
            <a:off x="2806598" y="1634808"/>
            <a:ext cx="660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3 - Jul 7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19" name="OTLSHAPE_T_11f384f3ac134a9e9d1b62d10ca9efa3_Title"/>
          <p:cNvSpPr txBox="1"/>
          <p:nvPr>
            <p:custDataLst>
              <p:tags r:id="rId53"/>
            </p:custDataLst>
          </p:nvPr>
        </p:nvSpPr>
        <p:spPr>
          <a:xfrm>
            <a:off x="127000" y="1627505"/>
            <a:ext cx="1778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file for translation 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20" name="OTLSHAPE_T_327e6dc8a3ee4aa191dded6f8c22eff0_Shape"/>
          <p:cNvSpPr/>
          <p:nvPr>
            <p:custDataLst>
              <p:tags r:id="rId54"/>
            </p:custDataLst>
          </p:nvPr>
        </p:nvSpPr>
        <p:spPr>
          <a:xfrm>
            <a:off x="3491494" y="183356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1" name="OTLSHAPE_T_327e6dc8a3ee4aa191dded6f8c22eff0_ShapePercentage" hidden="1"/>
          <p:cNvSpPr/>
          <p:nvPr>
            <p:custDataLst>
              <p:tags r:id="rId55"/>
            </p:custDataLst>
          </p:nvPr>
        </p:nvSpPr>
        <p:spPr>
          <a:xfrm>
            <a:off x="3491494" y="18335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2" name="OTLSHAPE_T_327e6dc8a3ee4aa191dded6f8c22eff0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18262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23" name="OTLSHAPE_T_327e6dc8a3ee4aa191dded6f8c22eff0_StartDate" hidden="1"/>
          <p:cNvSpPr txBox="1"/>
          <p:nvPr>
            <p:custDataLst>
              <p:tags r:id="rId57"/>
            </p:custDataLst>
          </p:nvPr>
        </p:nvSpPr>
        <p:spPr>
          <a:xfrm>
            <a:off x="0" y="18262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24" name="OTLSHAPE_T_327e6dc8a3ee4aa191dded6f8c22eff0_EndDate" hidden="1"/>
          <p:cNvSpPr txBox="1"/>
          <p:nvPr>
            <p:custDataLst>
              <p:tags r:id="rId58"/>
            </p:custDataLst>
          </p:nvPr>
        </p:nvSpPr>
        <p:spPr>
          <a:xfrm>
            <a:off x="0" y="18262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25" name="OTLSHAPE_T_327e6dc8a3ee4aa191dded6f8c22eff0_JoinedDate"/>
          <p:cNvSpPr txBox="1"/>
          <p:nvPr>
            <p:custDataLst>
              <p:tags r:id="rId59"/>
            </p:custDataLst>
          </p:nvPr>
        </p:nvSpPr>
        <p:spPr>
          <a:xfrm>
            <a:off x="4094010" y="1833563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24 - Aug 4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26" name="OTLSHAPE_T_327e6dc8a3ee4aa191dded6f8c22eff0_Duration"/>
          <p:cNvSpPr txBox="1"/>
          <p:nvPr>
            <p:custDataLst>
              <p:tags r:id="rId60"/>
            </p:custDataLst>
          </p:nvPr>
        </p:nvSpPr>
        <p:spPr>
          <a:xfrm>
            <a:off x="3544996" y="183356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27" name="OTLSHAPE_T_327e6dc8a3ee4aa191dded6f8c22eff0_Title"/>
          <p:cNvSpPr txBox="1"/>
          <p:nvPr>
            <p:custDataLst>
              <p:tags r:id="rId61"/>
            </p:custDataLst>
          </p:nvPr>
        </p:nvSpPr>
        <p:spPr>
          <a:xfrm>
            <a:off x="127000" y="1826260"/>
            <a:ext cx="229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starter data for SIT testing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28" name="OTLSHAPE_T_8a8bf5f7542a41e6bc3a741899c11fb5_Shape"/>
          <p:cNvSpPr/>
          <p:nvPr>
            <p:custDataLst>
              <p:tags r:id="rId62"/>
            </p:custDataLst>
          </p:nvPr>
        </p:nvSpPr>
        <p:spPr>
          <a:xfrm>
            <a:off x="4457053" y="2041843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9" name="OTLSHAPE_T_8a8bf5f7542a41e6bc3a741899c11fb5_ShapePercentage" hidden="1"/>
          <p:cNvSpPr/>
          <p:nvPr>
            <p:custDataLst>
              <p:tags r:id="rId63"/>
            </p:custDataLst>
          </p:nvPr>
        </p:nvSpPr>
        <p:spPr>
          <a:xfrm>
            <a:off x="4457053" y="204184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0" name="OTLSHAPE_T_8a8bf5f7542a41e6bc3a741899c11fb5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20250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31" name="OTLSHAPE_T_8a8bf5f7542a41e6bc3a741899c11fb5_StartDate" hidden="1"/>
          <p:cNvSpPr txBox="1"/>
          <p:nvPr>
            <p:custDataLst>
              <p:tags r:id="rId65"/>
            </p:custDataLst>
          </p:nvPr>
        </p:nvSpPr>
        <p:spPr>
          <a:xfrm>
            <a:off x="0" y="20250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32" name="OTLSHAPE_T_8a8bf5f7542a41e6bc3a741899c11fb5_EndDate" hidden="1"/>
          <p:cNvSpPr txBox="1"/>
          <p:nvPr>
            <p:custDataLst>
              <p:tags r:id="rId66"/>
            </p:custDataLst>
          </p:nvPr>
        </p:nvSpPr>
        <p:spPr>
          <a:xfrm>
            <a:off x="0" y="20250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33" name="OTLSHAPE_T_8a8bf5f7542a41e6bc3a741899c11fb5_Duration"/>
          <p:cNvSpPr txBox="1"/>
          <p:nvPr>
            <p:custDataLst>
              <p:tags r:id="rId67"/>
            </p:custDataLst>
          </p:nvPr>
        </p:nvSpPr>
        <p:spPr>
          <a:xfrm>
            <a:off x="4032153" y="203231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34" name="OTLSHAPE_T_8a8bf5f7542a41e6bc3a741899c11fb5_JoinedDate"/>
          <p:cNvSpPr txBox="1"/>
          <p:nvPr>
            <p:custDataLst>
              <p:tags r:id="rId68"/>
            </p:custDataLst>
          </p:nvPr>
        </p:nvSpPr>
        <p:spPr>
          <a:xfrm>
            <a:off x="4737716" y="2032318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14 - Aug 18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35" name="OTLSHAPE_T_8a8bf5f7542a41e6bc3a741899c11fb5_Title"/>
          <p:cNvSpPr txBox="1"/>
          <p:nvPr>
            <p:custDataLst>
              <p:tags r:id="rId69"/>
            </p:custDataLst>
          </p:nvPr>
        </p:nvSpPr>
        <p:spPr>
          <a:xfrm>
            <a:off x="127000" y="2025015"/>
            <a:ext cx="2019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Provide Business data refresh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36" name="OTLSHAPE_T_275d77d7db75498b80c2184968ba9f9c_Shape"/>
          <p:cNvSpPr/>
          <p:nvPr>
            <p:custDataLst>
              <p:tags r:id="rId70"/>
            </p:custDataLst>
          </p:nvPr>
        </p:nvSpPr>
        <p:spPr>
          <a:xfrm>
            <a:off x="5100758" y="2240598"/>
            <a:ext cx="368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7" name="OTLSHAPE_T_275d77d7db75498b80c2184968ba9f9c_ShapePercentage" hidden="1"/>
          <p:cNvSpPr/>
          <p:nvPr>
            <p:custDataLst>
              <p:tags r:id="rId71"/>
            </p:custDataLst>
          </p:nvPr>
        </p:nvSpPr>
        <p:spPr>
          <a:xfrm>
            <a:off x="5100758" y="224059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8" name="OTLSHAPE_T_275d77d7db75498b80c2184968ba9f9c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22237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39" name="OTLSHAPE_T_275d77d7db75498b80c2184968ba9f9c_StartDate" hidden="1"/>
          <p:cNvSpPr txBox="1"/>
          <p:nvPr>
            <p:custDataLst>
              <p:tags r:id="rId73"/>
            </p:custDataLst>
          </p:nvPr>
        </p:nvSpPr>
        <p:spPr>
          <a:xfrm>
            <a:off x="0" y="22237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40" name="OTLSHAPE_T_275d77d7db75498b80c2184968ba9f9c_EndDate" hidden="1"/>
          <p:cNvSpPr txBox="1"/>
          <p:nvPr>
            <p:custDataLst>
              <p:tags r:id="rId74"/>
            </p:custDataLst>
          </p:nvPr>
        </p:nvSpPr>
        <p:spPr>
          <a:xfrm>
            <a:off x="0" y="22237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41" name="OTLSHAPE_T_275d77d7db75498b80c2184968ba9f9c_Duration"/>
          <p:cNvSpPr txBox="1"/>
          <p:nvPr>
            <p:custDataLst>
              <p:tags r:id="rId75"/>
            </p:custDataLst>
          </p:nvPr>
        </p:nvSpPr>
        <p:spPr>
          <a:xfrm>
            <a:off x="4675859" y="223107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6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42" name="OTLSHAPE_T_275d77d7db75498b80c2184968ba9f9c_JoinedDate"/>
          <p:cNvSpPr txBox="1"/>
          <p:nvPr>
            <p:custDataLst>
              <p:tags r:id="rId76"/>
            </p:custDataLst>
          </p:nvPr>
        </p:nvSpPr>
        <p:spPr>
          <a:xfrm>
            <a:off x="5519358" y="223107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28 - Sep 4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43" name="OTLSHAPE_T_275d77d7db75498b80c2184968ba9f9c_Title"/>
          <p:cNvSpPr txBox="1"/>
          <p:nvPr>
            <p:custDataLst>
              <p:tags r:id="rId77"/>
            </p:custDataLst>
          </p:nvPr>
        </p:nvSpPr>
        <p:spPr>
          <a:xfrm>
            <a:off x="127000" y="2223770"/>
            <a:ext cx="281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production ready business dataset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44" name="OTLSHAPE_T_ed533731003c44be810e05ef4eb8dbd5_Shape"/>
          <p:cNvSpPr/>
          <p:nvPr>
            <p:custDataLst>
              <p:tags r:id="rId78"/>
            </p:custDataLst>
          </p:nvPr>
        </p:nvSpPr>
        <p:spPr>
          <a:xfrm>
            <a:off x="3537473" y="2429828"/>
            <a:ext cx="6477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5" name="OTLSHAPE_T_ed533731003c44be810e05ef4eb8dbd5_ShapePercentage" hidden="1"/>
          <p:cNvSpPr/>
          <p:nvPr>
            <p:custDataLst>
              <p:tags r:id="rId79"/>
            </p:custDataLst>
          </p:nvPr>
        </p:nvSpPr>
        <p:spPr>
          <a:xfrm>
            <a:off x="3537473" y="242982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6" name="OTLSHAPE_T_ed533731003c44be810e05ef4eb8dbd5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2422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47" name="OTLSHAPE_T_ed533731003c44be810e05ef4eb8dbd5_StartDate" hidden="1"/>
          <p:cNvSpPr txBox="1"/>
          <p:nvPr>
            <p:custDataLst>
              <p:tags r:id="rId81"/>
            </p:custDataLst>
          </p:nvPr>
        </p:nvSpPr>
        <p:spPr>
          <a:xfrm>
            <a:off x="0" y="2422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48" name="OTLSHAPE_T_ed533731003c44be810e05ef4eb8dbd5_EndDate" hidden="1"/>
          <p:cNvSpPr txBox="1"/>
          <p:nvPr>
            <p:custDataLst>
              <p:tags r:id="rId82"/>
            </p:custDataLst>
          </p:nvPr>
        </p:nvSpPr>
        <p:spPr>
          <a:xfrm>
            <a:off x="0" y="2422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49" name="OTLSHAPE_T_ed533731003c44be810e05ef4eb8dbd5_JoinedDate"/>
          <p:cNvSpPr txBox="1"/>
          <p:nvPr>
            <p:custDataLst>
              <p:tags r:id="rId83"/>
            </p:custDataLst>
          </p:nvPr>
        </p:nvSpPr>
        <p:spPr>
          <a:xfrm>
            <a:off x="4231947" y="2429828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25 - Aug 7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50" name="OTLSHAPE_T_ed533731003c44be810e05ef4eb8dbd5_Duration"/>
          <p:cNvSpPr txBox="1"/>
          <p:nvPr>
            <p:custDataLst>
              <p:tags r:id="rId84"/>
            </p:custDataLst>
          </p:nvPr>
        </p:nvSpPr>
        <p:spPr>
          <a:xfrm>
            <a:off x="3636954" y="242982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51" name="OTLSHAPE_T_ed533731003c44be810e05ef4eb8dbd5_Title"/>
          <p:cNvSpPr txBox="1"/>
          <p:nvPr>
            <p:custDataLst>
              <p:tags r:id="rId85"/>
            </p:custDataLst>
          </p:nvPr>
        </p:nvSpPr>
        <p:spPr>
          <a:xfrm>
            <a:off x="127000" y="2422525"/>
            <a:ext cx="1295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Core UFT Activities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52" name="OTLSHAPE_T_0a68625f2fd745039c25977f70869249_Shape"/>
          <p:cNvSpPr/>
          <p:nvPr>
            <p:custDataLst>
              <p:tags r:id="rId86"/>
            </p:custDataLst>
          </p:nvPr>
        </p:nvSpPr>
        <p:spPr>
          <a:xfrm>
            <a:off x="2847788" y="262858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3" name="OTLSHAPE_T_0a68625f2fd745039c25977f70869249_ShapePercentage" hidden="1"/>
          <p:cNvSpPr/>
          <p:nvPr>
            <p:custDataLst>
              <p:tags r:id="rId87"/>
            </p:custDataLst>
          </p:nvPr>
        </p:nvSpPr>
        <p:spPr>
          <a:xfrm>
            <a:off x="2847788" y="262858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4" name="OTLSHAPE_T_0a68625f2fd745039c25977f70869249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2621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55" name="OTLSHAPE_T_0a68625f2fd745039c25977f70869249_StartDate" hidden="1"/>
          <p:cNvSpPr txBox="1"/>
          <p:nvPr>
            <p:custDataLst>
              <p:tags r:id="rId89"/>
            </p:custDataLst>
          </p:nvPr>
        </p:nvSpPr>
        <p:spPr>
          <a:xfrm>
            <a:off x="0" y="2621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56" name="OTLSHAPE_T_0a68625f2fd745039c25977f70869249_EndDate" hidden="1"/>
          <p:cNvSpPr txBox="1"/>
          <p:nvPr>
            <p:custDataLst>
              <p:tags r:id="rId90"/>
            </p:custDataLst>
          </p:nvPr>
        </p:nvSpPr>
        <p:spPr>
          <a:xfrm>
            <a:off x="0" y="2621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57" name="OTLSHAPE_T_0a68625f2fd745039c25977f70869249_JoinedDate"/>
          <p:cNvSpPr txBox="1"/>
          <p:nvPr>
            <p:custDataLst>
              <p:tags r:id="rId91"/>
            </p:custDataLst>
          </p:nvPr>
        </p:nvSpPr>
        <p:spPr>
          <a:xfrm>
            <a:off x="3450304" y="2628583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10 - Jul 21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58" name="OTLSHAPE_T_0a68625f2fd745039c25977f70869249_Duration"/>
          <p:cNvSpPr txBox="1"/>
          <p:nvPr>
            <p:custDataLst>
              <p:tags r:id="rId92"/>
            </p:custDataLst>
          </p:nvPr>
        </p:nvSpPr>
        <p:spPr>
          <a:xfrm>
            <a:off x="2901291" y="262858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59" name="OTLSHAPE_T_0a68625f2fd745039c25977f70869249_Title"/>
          <p:cNvSpPr txBox="1"/>
          <p:nvPr>
            <p:custDataLst>
              <p:tags r:id="rId93"/>
            </p:custDataLst>
          </p:nvPr>
        </p:nvSpPr>
        <p:spPr>
          <a:xfrm>
            <a:off x="127000" y="2621280"/>
            <a:ext cx="1816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Translate all required fields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60" name="OTLSHAPE_T_6fa1357967fd41e28bf3720eab31e447_Shape"/>
          <p:cNvSpPr/>
          <p:nvPr>
            <p:custDataLst>
              <p:tags r:id="rId94"/>
            </p:custDataLst>
          </p:nvPr>
        </p:nvSpPr>
        <p:spPr>
          <a:xfrm>
            <a:off x="4273137" y="2827338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1" name="OTLSHAPE_T_6fa1357967fd41e28bf3720eab31e447_ShapePercentage" hidden="1"/>
          <p:cNvSpPr/>
          <p:nvPr>
            <p:custDataLst>
              <p:tags r:id="rId95"/>
            </p:custDataLst>
          </p:nvPr>
        </p:nvSpPr>
        <p:spPr>
          <a:xfrm>
            <a:off x="4273137" y="282733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2" name="OTLSHAPE_T_6fa1357967fd41e28bf3720eab31e447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28200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63" name="OTLSHAPE_T_6fa1357967fd41e28bf3720eab31e447_StartDate" hidden="1"/>
          <p:cNvSpPr txBox="1"/>
          <p:nvPr>
            <p:custDataLst>
              <p:tags r:id="rId97"/>
            </p:custDataLst>
          </p:nvPr>
        </p:nvSpPr>
        <p:spPr>
          <a:xfrm>
            <a:off x="0" y="28200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64" name="OTLSHAPE_T_6fa1357967fd41e28bf3720eab31e447_EndDate" hidden="1"/>
          <p:cNvSpPr txBox="1"/>
          <p:nvPr>
            <p:custDataLst>
              <p:tags r:id="rId98"/>
            </p:custDataLst>
          </p:nvPr>
        </p:nvSpPr>
        <p:spPr>
          <a:xfrm>
            <a:off x="0" y="28200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65" name="OTLSHAPE_T_6fa1357967fd41e28bf3720eab31e447_JoinedDate"/>
          <p:cNvSpPr txBox="1"/>
          <p:nvPr>
            <p:custDataLst>
              <p:tags r:id="rId99"/>
            </p:custDataLst>
          </p:nvPr>
        </p:nvSpPr>
        <p:spPr>
          <a:xfrm>
            <a:off x="4875653" y="2827338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10 - Aug 21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66" name="OTLSHAPE_T_6fa1357967fd41e28bf3720eab31e447_Duration"/>
          <p:cNvSpPr txBox="1"/>
          <p:nvPr>
            <p:custDataLst>
              <p:tags r:id="rId100"/>
            </p:custDataLst>
          </p:nvPr>
        </p:nvSpPr>
        <p:spPr>
          <a:xfrm>
            <a:off x="4361945" y="282733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67" name="OTLSHAPE_T_6fa1357967fd41e28bf3720eab31e447_Title"/>
          <p:cNvSpPr txBox="1"/>
          <p:nvPr>
            <p:custDataLst>
              <p:tags r:id="rId101"/>
            </p:custDataLst>
          </p:nvPr>
        </p:nvSpPr>
        <p:spPr>
          <a:xfrm>
            <a:off x="127000" y="2820035"/>
            <a:ext cx="927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Logistics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68" name="OTLSHAPE_T_89248cd0b8564bf1947125bc8f526ad6_Shape"/>
          <p:cNvSpPr/>
          <p:nvPr>
            <p:custDataLst>
              <p:tags r:id="rId102"/>
            </p:custDataLst>
          </p:nvPr>
        </p:nvSpPr>
        <p:spPr>
          <a:xfrm>
            <a:off x="4319116" y="3026093"/>
            <a:ext cx="6477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9" name="OTLSHAPE_T_89248cd0b8564bf1947125bc8f526ad6_ShapePercentage" hidden="1"/>
          <p:cNvSpPr/>
          <p:nvPr>
            <p:custDataLst>
              <p:tags r:id="rId103"/>
            </p:custDataLst>
          </p:nvPr>
        </p:nvSpPr>
        <p:spPr>
          <a:xfrm>
            <a:off x="4319116" y="302609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0" name="OTLSHAPE_T_89248cd0b8564bf1947125bc8f526ad6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30187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71" name="OTLSHAPE_T_89248cd0b8564bf1947125bc8f526ad6_StartDate" hidden="1"/>
          <p:cNvSpPr txBox="1"/>
          <p:nvPr>
            <p:custDataLst>
              <p:tags r:id="rId105"/>
            </p:custDataLst>
          </p:nvPr>
        </p:nvSpPr>
        <p:spPr>
          <a:xfrm>
            <a:off x="0" y="30187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72" name="OTLSHAPE_T_89248cd0b8564bf1947125bc8f526ad6_EndDate" hidden="1"/>
          <p:cNvSpPr txBox="1"/>
          <p:nvPr>
            <p:custDataLst>
              <p:tags r:id="rId106"/>
            </p:custDataLst>
          </p:nvPr>
        </p:nvSpPr>
        <p:spPr>
          <a:xfrm>
            <a:off x="0" y="30187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73" name="OTLSHAPE_T_89248cd0b8564bf1947125bc8f526ad6_JoinedDate"/>
          <p:cNvSpPr txBox="1"/>
          <p:nvPr>
            <p:custDataLst>
              <p:tags r:id="rId107"/>
            </p:custDataLst>
          </p:nvPr>
        </p:nvSpPr>
        <p:spPr>
          <a:xfrm>
            <a:off x="5013590" y="3026093"/>
            <a:ext cx="901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Aug 11 - Aug 24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74" name="OTLSHAPE_T_89248cd0b8564bf1947125bc8f526ad6_Duration"/>
          <p:cNvSpPr txBox="1"/>
          <p:nvPr>
            <p:custDataLst>
              <p:tags r:id="rId108"/>
            </p:custDataLst>
          </p:nvPr>
        </p:nvSpPr>
        <p:spPr>
          <a:xfrm>
            <a:off x="4418597" y="302609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75" name="OTLSHAPE_T_89248cd0b8564bf1947125bc8f526ad6_Title"/>
          <p:cNvSpPr txBox="1"/>
          <p:nvPr>
            <p:custDataLst>
              <p:tags r:id="rId109"/>
            </p:custDataLst>
          </p:nvPr>
        </p:nvSpPr>
        <p:spPr>
          <a:xfrm>
            <a:off x="127000" y="3018790"/>
            <a:ext cx="106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Test Script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76" name="OTLSHAPE_T_b84818207c1f4a328d6c1942d10c8d85_Shape"/>
          <p:cNvSpPr/>
          <p:nvPr>
            <p:custDataLst>
              <p:tags r:id="rId110"/>
            </p:custDataLst>
          </p:nvPr>
        </p:nvSpPr>
        <p:spPr>
          <a:xfrm>
            <a:off x="5146737" y="3224848"/>
            <a:ext cx="7366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7" name="OTLSHAPE_T_b84818207c1f4a328d6c1942d10c8d85_ShapePercentage" hidden="1"/>
          <p:cNvSpPr/>
          <p:nvPr>
            <p:custDataLst>
              <p:tags r:id="rId111"/>
            </p:custDataLst>
          </p:nvPr>
        </p:nvSpPr>
        <p:spPr>
          <a:xfrm>
            <a:off x="5146737" y="32248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8" name="OTLSHAPE_T_b84818207c1f4a328d6c1942d10c8d85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32175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79" name="OTLSHAPE_T_b84818207c1f4a328d6c1942d10c8d85_StartDate" hidden="1"/>
          <p:cNvSpPr txBox="1"/>
          <p:nvPr>
            <p:custDataLst>
              <p:tags r:id="rId113"/>
            </p:custDataLst>
          </p:nvPr>
        </p:nvSpPr>
        <p:spPr>
          <a:xfrm>
            <a:off x="0" y="32175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80" name="OTLSHAPE_T_b84818207c1f4a328d6c1942d10c8d85_EndDate" hidden="1"/>
          <p:cNvSpPr txBox="1"/>
          <p:nvPr>
            <p:custDataLst>
              <p:tags r:id="rId114"/>
            </p:custDataLst>
          </p:nvPr>
        </p:nvSpPr>
        <p:spPr>
          <a:xfrm>
            <a:off x="0" y="32175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81" name="OTLSHAPE_T_b84818207c1f4a328d6c1942d10c8d85_JoinedDate"/>
          <p:cNvSpPr txBox="1"/>
          <p:nvPr>
            <p:custDataLst>
              <p:tags r:id="rId115"/>
            </p:custDataLst>
          </p:nvPr>
        </p:nvSpPr>
        <p:spPr>
          <a:xfrm>
            <a:off x="5933169" y="3224848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29 - Sep 13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82" name="OTLSHAPE_T_b84818207c1f4a328d6c1942d10c8d85_Duration"/>
          <p:cNvSpPr txBox="1"/>
          <p:nvPr>
            <p:custDataLst>
              <p:tags r:id="rId116"/>
            </p:custDataLst>
          </p:nvPr>
        </p:nvSpPr>
        <p:spPr>
          <a:xfrm>
            <a:off x="5292198" y="322484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12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83" name="OTLSHAPE_T_b84818207c1f4a328d6c1942d10c8d85_Title"/>
          <p:cNvSpPr txBox="1"/>
          <p:nvPr>
            <p:custDataLst>
              <p:tags r:id="rId117"/>
            </p:custDataLst>
          </p:nvPr>
        </p:nvSpPr>
        <p:spPr>
          <a:xfrm>
            <a:off x="127000" y="3217545"/>
            <a:ext cx="990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Execution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84" name="OTLSHAPE_T_beea11625a424a9eb52a37ea53086f50_Shape"/>
          <p:cNvSpPr/>
          <p:nvPr>
            <p:custDataLst>
              <p:tags r:id="rId118"/>
            </p:custDataLst>
          </p:nvPr>
        </p:nvSpPr>
        <p:spPr>
          <a:xfrm>
            <a:off x="1974188" y="3433128"/>
            <a:ext cx="50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5" name="OTLSHAPE_T_beea11625a424a9eb52a37ea53086f50_ShapePercentage" hidden="1"/>
          <p:cNvSpPr/>
          <p:nvPr>
            <p:custDataLst>
              <p:tags r:id="rId119"/>
            </p:custDataLst>
          </p:nvPr>
        </p:nvSpPr>
        <p:spPr>
          <a:xfrm>
            <a:off x="1974188" y="343312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6" name="OTLSHAPE_T_beea11625a424a9eb52a37ea53086f50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3416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87" name="OTLSHAPE_T_beea11625a424a9eb52a37ea53086f50_StartDate" hidden="1"/>
          <p:cNvSpPr txBox="1"/>
          <p:nvPr>
            <p:custDataLst>
              <p:tags r:id="rId121"/>
            </p:custDataLst>
          </p:nvPr>
        </p:nvSpPr>
        <p:spPr>
          <a:xfrm>
            <a:off x="0" y="3416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88" name="OTLSHAPE_T_beea11625a424a9eb52a37ea53086f50_EndDate" hidden="1"/>
          <p:cNvSpPr txBox="1"/>
          <p:nvPr>
            <p:custDataLst>
              <p:tags r:id="rId122"/>
            </p:custDataLst>
          </p:nvPr>
        </p:nvSpPr>
        <p:spPr>
          <a:xfrm>
            <a:off x="0" y="3416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89" name="OTLSHAPE_T_beea11625a424a9eb52a37ea53086f50_Duration"/>
          <p:cNvSpPr txBox="1"/>
          <p:nvPr>
            <p:custDataLst>
              <p:tags r:id="rId123"/>
            </p:custDataLst>
          </p:nvPr>
        </p:nvSpPr>
        <p:spPr>
          <a:xfrm>
            <a:off x="1612788" y="3423603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90" name="OTLSHAPE_T_beea11625a424a9eb52a37ea53086f50_JoinedDate"/>
          <p:cNvSpPr txBox="1"/>
          <p:nvPr>
            <p:custDataLst>
              <p:tags r:id="rId124"/>
            </p:custDataLst>
          </p:nvPr>
        </p:nvSpPr>
        <p:spPr>
          <a:xfrm>
            <a:off x="2075788" y="3423603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Jun 21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91" name="OTLSHAPE_T_beea11625a424a9eb52a37ea53086f50_Title"/>
          <p:cNvSpPr txBox="1"/>
          <p:nvPr>
            <p:custDataLst>
              <p:tags r:id="rId125"/>
            </p:custDataLst>
          </p:nvPr>
        </p:nvSpPr>
        <p:spPr>
          <a:xfrm>
            <a:off x="127000" y="3416300"/>
            <a:ext cx="1460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Training: data staging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92" name="OTLSHAPE_T_2de606e531254955b8847137f28687c2_Shape"/>
          <p:cNvSpPr/>
          <p:nvPr>
            <p:custDataLst>
              <p:tags r:id="rId126"/>
            </p:custDataLst>
          </p:nvPr>
        </p:nvSpPr>
        <p:spPr>
          <a:xfrm>
            <a:off x="1652335" y="3622358"/>
            <a:ext cx="6477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3" name="OTLSHAPE_T_2de606e531254955b8847137f28687c2_ShapePercentage" hidden="1"/>
          <p:cNvSpPr/>
          <p:nvPr>
            <p:custDataLst>
              <p:tags r:id="rId127"/>
            </p:custDataLst>
          </p:nvPr>
        </p:nvSpPr>
        <p:spPr>
          <a:xfrm>
            <a:off x="1652335" y="362235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4" name="OTLSHAPE_T_2de606e531254955b8847137f28687c2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36150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95" name="OTLSHAPE_T_2de606e531254955b8847137f28687c2_StartDate" hidden="1"/>
          <p:cNvSpPr txBox="1"/>
          <p:nvPr>
            <p:custDataLst>
              <p:tags r:id="rId129"/>
            </p:custDataLst>
          </p:nvPr>
        </p:nvSpPr>
        <p:spPr>
          <a:xfrm>
            <a:off x="0" y="36150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96" name="OTLSHAPE_T_2de606e531254955b8847137f28687c2_EndDate" hidden="1"/>
          <p:cNvSpPr txBox="1"/>
          <p:nvPr>
            <p:custDataLst>
              <p:tags r:id="rId130"/>
            </p:custDataLst>
          </p:nvPr>
        </p:nvSpPr>
        <p:spPr>
          <a:xfrm>
            <a:off x="0" y="36150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97" name="OTLSHAPE_T_2de606e531254955b8847137f28687c2_JoinedDate"/>
          <p:cNvSpPr txBox="1"/>
          <p:nvPr>
            <p:custDataLst>
              <p:tags r:id="rId131"/>
            </p:custDataLst>
          </p:nvPr>
        </p:nvSpPr>
        <p:spPr>
          <a:xfrm>
            <a:off x="2346809" y="3622358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14 - Jun 27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98" name="OTLSHAPE_T_2de606e531254955b8847137f28687c2_Duration"/>
          <p:cNvSpPr txBox="1"/>
          <p:nvPr>
            <p:custDataLst>
              <p:tags r:id="rId132"/>
            </p:custDataLst>
          </p:nvPr>
        </p:nvSpPr>
        <p:spPr>
          <a:xfrm>
            <a:off x="1751816" y="362235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99" name="OTLSHAPE_T_2de606e531254955b8847137f28687c2_Title"/>
          <p:cNvSpPr txBox="1"/>
          <p:nvPr>
            <p:custDataLst>
              <p:tags r:id="rId133"/>
            </p:custDataLst>
          </p:nvPr>
        </p:nvSpPr>
        <p:spPr>
          <a:xfrm>
            <a:off x="127000" y="3615055"/>
            <a:ext cx="1765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Localize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00" name="OTLSHAPE_T_eb419c7dfde747e9b91323b39fa403ab_Shape"/>
          <p:cNvSpPr/>
          <p:nvPr>
            <p:custDataLst>
              <p:tags r:id="rId134"/>
            </p:custDataLst>
          </p:nvPr>
        </p:nvSpPr>
        <p:spPr>
          <a:xfrm>
            <a:off x="2847788" y="382111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1" name="OTLSHAPE_T_eb419c7dfde747e9b91323b39fa403ab_ShapePercentage" hidden="1"/>
          <p:cNvSpPr/>
          <p:nvPr>
            <p:custDataLst>
              <p:tags r:id="rId135"/>
            </p:custDataLst>
          </p:nvPr>
        </p:nvSpPr>
        <p:spPr>
          <a:xfrm>
            <a:off x="2847788" y="382111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2" name="OTLSHAPE_T_eb419c7dfde747e9b91323b39fa403ab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38138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03" name="OTLSHAPE_T_eb419c7dfde747e9b91323b39fa403ab_StartDate" hidden="1"/>
          <p:cNvSpPr txBox="1"/>
          <p:nvPr>
            <p:custDataLst>
              <p:tags r:id="rId137"/>
            </p:custDataLst>
          </p:nvPr>
        </p:nvSpPr>
        <p:spPr>
          <a:xfrm>
            <a:off x="0" y="38138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04" name="OTLSHAPE_T_eb419c7dfde747e9b91323b39fa403ab_EndDate" hidden="1"/>
          <p:cNvSpPr txBox="1"/>
          <p:nvPr>
            <p:custDataLst>
              <p:tags r:id="rId138"/>
            </p:custDataLst>
          </p:nvPr>
        </p:nvSpPr>
        <p:spPr>
          <a:xfrm>
            <a:off x="0" y="38138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05" name="OTLSHAPE_T_eb419c7dfde747e9b91323b39fa403ab_JoinedDate"/>
          <p:cNvSpPr txBox="1"/>
          <p:nvPr>
            <p:custDataLst>
              <p:tags r:id="rId139"/>
            </p:custDataLst>
          </p:nvPr>
        </p:nvSpPr>
        <p:spPr>
          <a:xfrm>
            <a:off x="3450304" y="3821113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10 - Jul 21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06" name="OTLSHAPE_T_eb419c7dfde747e9b91323b39fa403ab_Duration"/>
          <p:cNvSpPr txBox="1"/>
          <p:nvPr>
            <p:custDataLst>
              <p:tags r:id="rId140"/>
            </p:custDataLst>
          </p:nvPr>
        </p:nvSpPr>
        <p:spPr>
          <a:xfrm>
            <a:off x="2901291" y="382111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07" name="OTLSHAPE_T_eb419c7dfde747e9b91323b39fa403ab_Title"/>
          <p:cNvSpPr txBox="1"/>
          <p:nvPr>
            <p:custDataLst>
              <p:tags r:id="rId141"/>
            </p:custDataLst>
          </p:nvPr>
        </p:nvSpPr>
        <p:spPr>
          <a:xfrm>
            <a:off x="127000" y="3813810"/>
            <a:ext cx="2120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Translation of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08" name="OTLSHAPE_T_25573988eb374165bdedb5c87c42e699_Shape"/>
          <p:cNvSpPr/>
          <p:nvPr>
            <p:custDataLst>
              <p:tags r:id="rId142"/>
            </p:custDataLst>
          </p:nvPr>
        </p:nvSpPr>
        <p:spPr>
          <a:xfrm>
            <a:off x="3905305" y="4019868"/>
            <a:ext cx="787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9" name="OTLSHAPE_T_25573988eb374165bdedb5c87c42e699_ShapePercentage" hidden="1"/>
          <p:cNvSpPr/>
          <p:nvPr>
            <p:custDataLst>
              <p:tags r:id="rId143"/>
            </p:custDataLst>
          </p:nvPr>
        </p:nvSpPr>
        <p:spPr>
          <a:xfrm>
            <a:off x="3905305" y="401986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0" name="OTLSHAPE_T_25573988eb374165bdedb5c87c42e699_TextPercentage" hidden="1"/>
          <p:cNvSpPr txBox="1"/>
          <p:nvPr>
            <p:custDataLst>
              <p:tags r:id="rId144"/>
            </p:custDataLst>
          </p:nvPr>
        </p:nvSpPr>
        <p:spPr>
          <a:xfrm>
            <a:off x="0" y="40125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11" name="OTLSHAPE_T_25573988eb374165bdedb5c87c42e699_StartDate" hidden="1"/>
          <p:cNvSpPr txBox="1"/>
          <p:nvPr>
            <p:custDataLst>
              <p:tags r:id="rId145"/>
            </p:custDataLst>
          </p:nvPr>
        </p:nvSpPr>
        <p:spPr>
          <a:xfrm>
            <a:off x="0" y="40125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12" name="OTLSHAPE_T_25573988eb374165bdedb5c87c42e699_EndDate" hidden="1"/>
          <p:cNvSpPr txBox="1"/>
          <p:nvPr>
            <p:custDataLst>
              <p:tags r:id="rId146"/>
            </p:custDataLst>
          </p:nvPr>
        </p:nvSpPr>
        <p:spPr>
          <a:xfrm>
            <a:off x="0" y="40125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13" name="OTLSHAPE_T_25573988eb374165bdedb5c87c42e699_JoinedDate"/>
          <p:cNvSpPr txBox="1"/>
          <p:nvPr>
            <p:custDataLst>
              <p:tags r:id="rId147"/>
            </p:custDataLst>
          </p:nvPr>
        </p:nvSpPr>
        <p:spPr>
          <a:xfrm>
            <a:off x="4737716" y="4019868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2 - Aug 18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14" name="OTLSHAPE_T_25573988eb374165bdedb5c87c42e699_Duration"/>
          <p:cNvSpPr txBox="1"/>
          <p:nvPr>
            <p:custDataLst>
              <p:tags r:id="rId148"/>
            </p:custDataLst>
          </p:nvPr>
        </p:nvSpPr>
        <p:spPr>
          <a:xfrm>
            <a:off x="4073754" y="401986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15" name="OTLSHAPE_T_25573988eb374165bdedb5c87c42e699_Title"/>
          <p:cNvSpPr txBox="1"/>
          <p:nvPr>
            <p:custDataLst>
              <p:tags r:id="rId149"/>
            </p:custDataLst>
          </p:nvPr>
        </p:nvSpPr>
        <p:spPr>
          <a:xfrm>
            <a:off x="127000" y="4012565"/>
            <a:ext cx="1752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Fianlize Training materials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16" name="OTLSHAPE_T_63b29ad116f54506a1da3c7238ea4f1a_Shape"/>
          <p:cNvSpPr/>
          <p:nvPr>
            <p:custDataLst>
              <p:tags r:id="rId150"/>
            </p:custDataLst>
          </p:nvPr>
        </p:nvSpPr>
        <p:spPr>
          <a:xfrm>
            <a:off x="4870864" y="4228148"/>
            <a:ext cx="1397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" name="OTLSHAPE_T_63b29ad116f54506a1da3c7238ea4f1a_ShapePercentage" hidden="1"/>
          <p:cNvSpPr/>
          <p:nvPr>
            <p:custDataLst>
              <p:tags r:id="rId151"/>
            </p:custDataLst>
          </p:nvPr>
        </p:nvSpPr>
        <p:spPr>
          <a:xfrm>
            <a:off x="4870864" y="42281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" name="OTLSHAPE_T_63b29ad116f54506a1da3c7238ea4f1a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42113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19" name="OTLSHAPE_T_63b29ad116f54506a1da3c7238ea4f1a_StartDate" hidden="1"/>
          <p:cNvSpPr txBox="1"/>
          <p:nvPr>
            <p:custDataLst>
              <p:tags r:id="rId153"/>
            </p:custDataLst>
          </p:nvPr>
        </p:nvSpPr>
        <p:spPr>
          <a:xfrm>
            <a:off x="0" y="42113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20" name="OTLSHAPE_T_63b29ad116f54506a1da3c7238ea4f1a_EndDate" hidden="1"/>
          <p:cNvSpPr txBox="1"/>
          <p:nvPr>
            <p:custDataLst>
              <p:tags r:id="rId154"/>
            </p:custDataLst>
          </p:nvPr>
        </p:nvSpPr>
        <p:spPr>
          <a:xfrm>
            <a:off x="0" y="42113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21" name="OTLSHAPE_T_63b29ad116f54506a1da3c7238ea4f1a_Duration"/>
          <p:cNvSpPr txBox="1"/>
          <p:nvPr>
            <p:custDataLst>
              <p:tags r:id="rId155"/>
            </p:custDataLst>
          </p:nvPr>
        </p:nvSpPr>
        <p:spPr>
          <a:xfrm>
            <a:off x="4445964" y="421862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22" name="OTLSHAPE_T_63b29ad116f54506a1da3c7238ea4f1a_JoinedDate"/>
          <p:cNvSpPr txBox="1"/>
          <p:nvPr>
            <p:custDataLst>
              <p:tags r:id="rId156"/>
            </p:custDataLst>
          </p:nvPr>
        </p:nvSpPr>
        <p:spPr>
          <a:xfrm>
            <a:off x="5059569" y="4218623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23 - Aug 25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23" name="OTLSHAPE_T_63b29ad116f54506a1da3c7238ea4f1a_Title"/>
          <p:cNvSpPr txBox="1"/>
          <p:nvPr>
            <p:custDataLst>
              <p:tags r:id="rId157"/>
            </p:custDataLst>
          </p:nvPr>
        </p:nvSpPr>
        <p:spPr>
          <a:xfrm>
            <a:off x="127000" y="4211320"/>
            <a:ext cx="1092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 the Trainer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24" name="OTLSHAPE_T_297ba32f52ee48edbc6067fc3dd7eb18_Shape"/>
          <p:cNvSpPr/>
          <p:nvPr>
            <p:custDataLst>
              <p:tags r:id="rId158"/>
            </p:custDataLst>
          </p:nvPr>
        </p:nvSpPr>
        <p:spPr>
          <a:xfrm>
            <a:off x="5100758" y="4426903"/>
            <a:ext cx="368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5" name="OTLSHAPE_T_297ba32f52ee48edbc6067fc3dd7eb18_ShapePercentage" hidden="1"/>
          <p:cNvSpPr/>
          <p:nvPr>
            <p:custDataLst>
              <p:tags r:id="rId159"/>
            </p:custDataLst>
          </p:nvPr>
        </p:nvSpPr>
        <p:spPr>
          <a:xfrm>
            <a:off x="5100758" y="442690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6" name="OTLSHAPE_T_297ba32f52ee48edbc6067fc3dd7eb18_TextPercentage" hidden="1"/>
          <p:cNvSpPr txBox="1"/>
          <p:nvPr>
            <p:custDataLst>
              <p:tags r:id="rId160"/>
            </p:custDataLst>
          </p:nvPr>
        </p:nvSpPr>
        <p:spPr>
          <a:xfrm>
            <a:off x="0" y="44100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27" name="OTLSHAPE_T_297ba32f52ee48edbc6067fc3dd7eb18_StartDate" hidden="1"/>
          <p:cNvSpPr txBox="1"/>
          <p:nvPr>
            <p:custDataLst>
              <p:tags r:id="rId161"/>
            </p:custDataLst>
          </p:nvPr>
        </p:nvSpPr>
        <p:spPr>
          <a:xfrm>
            <a:off x="0" y="44100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28" name="OTLSHAPE_T_297ba32f52ee48edbc6067fc3dd7eb18_EndDate" hidden="1"/>
          <p:cNvSpPr txBox="1"/>
          <p:nvPr>
            <p:custDataLst>
              <p:tags r:id="rId162"/>
            </p:custDataLst>
          </p:nvPr>
        </p:nvSpPr>
        <p:spPr>
          <a:xfrm>
            <a:off x="0" y="44100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29" name="OTLSHAPE_T_297ba32f52ee48edbc6067fc3dd7eb18_Duration"/>
          <p:cNvSpPr txBox="1"/>
          <p:nvPr>
            <p:custDataLst>
              <p:tags r:id="rId163"/>
            </p:custDataLst>
          </p:nvPr>
        </p:nvSpPr>
        <p:spPr>
          <a:xfrm>
            <a:off x="4675859" y="441737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6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30" name="OTLSHAPE_T_297ba32f52ee48edbc6067fc3dd7eb18_JoinedDate"/>
          <p:cNvSpPr txBox="1"/>
          <p:nvPr>
            <p:custDataLst>
              <p:tags r:id="rId164"/>
            </p:custDataLst>
          </p:nvPr>
        </p:nvSpPr>
        <p:spPr>
          <a:xfrm>
            <a:off x="5519358" y="4417378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28 - Sep 4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31" name="OTLSHAPE_T_297ba32f52ee48edbc6067fc3dd7eb18_Title"/>
          <p:cNvSpPr txBox="1"/>
          <p:nvPr>
            <p:custDataLst>
              <p:tags r:id="rId165"/>
            </p:custDataLst>
          </p:nvPr>
        </p:nvSpPr>
        <p:spPr>
          <a:xfrm>
            <a:off x="127000" y="4410075"/>
            <a:ext cx="825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Trainer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32" name="OTLSHAPE_T_50d63f488c934894993e7a4fd12590a5_Shape"/>
          <p:cNvSpPr/>
          <p:nvPr>
            <p:custDataLst>
              <p:tags r:id="rId166"/>
            </p:custDataLst>
          </p:nvPr>
        </p:nvSpPr>
        <p:spPr>
          <a:xfrm>
            <a:off x="5514570" y="4616133"/>
            <a:ext cx="787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3" name="OTLSHAPE_T_50d63f488c934894993e7a4fd12590a5_ShapePercentage" hidden="1"/>
          <p:cNvSpPr/>
          <p:nvPr>
            <p:custDataLst>
              <p:tags r:id="rId167"/>
            </p:custDataLst>
          </p:nvPr>
        </p:nvSpPr>
        <p:spPr>
          <a:xfrm>
            <a:off x="5514570" y="461613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4" name="OTLSHAPE_T_50d63f488c934894993e7a4fd12590a5_TextPercentage" hidden="1"/>
          <p:cNvSpPr txBox="1"/>
          <p:nvPr>
            <p:custDataLst>
              <p:tags r:id="rId168"/>
            </p:custDataLst>
          </p:nvPr>
        </p:nvSpPr>
        <p:spPr>
          <a:xfrm>
            <a:off x="0" y="46088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35" name="OTLSHAPE_T_50d63f488c934894993e7a4fd12590a5_StartDate" hidden="1"/>
          <p:cNvSpPr txBox="1"/>
          <p:nvPr>
            <p:custDataLst>
              <p:tags r:id="rId169"/>
            </p:custDataLst>
          </p:nvPr>
        </p:nvSpPr>
        <p:spPr>
          <a:xfrm>
            <a:off x="0" y="46088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36" name="OTLSHAPE_T_50d63f488c934894993e7a4fd12590a5_EndDate" hidden="1"/>
          <p:cNvSpPr txBox="1"/>
          <p:nvPr>
            <p:custDataLst>
              <p:tags r:id="rId170"/>
            </p:custDataLst>
          </p:nvPr>
        </p:nvSpPr>
        <p:spPr>
          <a:xfrm>
            <a:off x="0" y="46088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37" name="OTLSHAPE_T_50d63f488c934894993e7a4fd12590a5_JoinedDate"/>
          <p:cNvSpPr txBox="1"/>
          <p:nvPr>
            <p:custDataLst>
              <p:tags r:id="rId171"/>
            </p:custDataLst>
          </p:nvPr>
        </p:nvSpPr>
        <p:spPr>
          <a:xfrm>
            <a:off x="6346980" y="461613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6 - Sep 22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38" name="OTLSHAPE_T_50d63f488c934894993e7a4fd12590a5_Duration"/>
          <p:cNvSpPr txBox="1"/>
          <p:nvPr>
            <p:custDataLst>
              <p:tags r:id="rId172"/>
            </p:custDataLst>
          </p:nvPr>
        </p:nvSpPr>
        <p:spPr>
          <a:xfrm>
            <a:off x="5683019" y="461613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39" name="OTLSHAPE_T_50d63f488c934894993e7a4fd12590a5_Title"/>
          <p:cNvSpPr txBox="1"/>
          <p:nvPr>
            <p:custDataLst>
              <p:tags r:id="rId173"/>
            </p:custDataLst>
          </p:nvPr>
        </p:nvSpPr>
        <p:spPr>
          <a:xfrm>
            <a:off x="127000" y="4608830"/>
            <a:ext cx="137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User training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40" name="OTLSHAPE_T_b9dbff552cc54524b07f75690cc5df64_Shape"/>
          <p:cNvSpPr/>
          <p:nvPr>
            <p:custDataLst>
              <p:tags r:id="rId174"/>
            </p:custDataLst>
          </p:nvPr>
        </p:nvSpPr>
        <p:spPr>
          <a:xfrm>
            <a:off x="2020167" y="4814888"/>
            <a:ext cx="4559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F3198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1" name="OTLSHAPE_T_b9dbff552cc54524b07f75690cc5df64_ShapePercentage" hidden="1"/>
          <p:cNvSpPr/>
          <p:nvPr>
            <p:custDataLst>
              <p:tags r:id="rId175"/>
            </p:custDataLst>
          </p:nvPr>
        </p:nvSpPr>
        <p:spPr>
          <a:xfrm>
            <a:off x="2020167" y="481488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2" name="OTLSHAPE_T_b9dbff552cc54524b07f75690cc5df64_TextPercentage" hidden="1"/>
          <p:cNvSpPr txBox="1"/>
          <p:nvPr>
            <p:custDataLst>
              <p:tags r:id="rId176"/>
            </p:custDataLst>
          </p:nvPr>
        </p:nvSpPr>
        <p:spPr>
          <a:xfrm>
            <a:off x="0" y="48075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43" name="OTLSHAPE_T_b9dbff552cc54524b07f75690cc5df64_StartDate" hidden="1"/>
          <p:cNvSpPr txBox="1"/>
          <p:nvPr>
            <p:custDataLst>
              <p:tags r:id="rId177"/>
            </p:custDataLst>
          </p:nvPr>
        </p:nvSpPr>
        <p:spPr>
          <a:xfrm>
            <a:off x="0" y="48075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44" name="OTLSHAPE_T_b9dbff552cc54524b07f75690cc5df64_EndDate" hidden="1"/>
          <p:cNvSpPr txBox="1"/>
          <p:nvPr>
            <p:custDataLst>
              <p:tags r:id="rId178"/>
            </p:custDataLst>
          </p:nvPr>
        </p:nvSpPr>
        <p:spPr>
          <a:xfrm>
            <a:off x="0" y="48075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45" name="OTLSHAPE_T_b9dbff552cc54524b07f75690cc5df64_JoinedDate"/>
          <p:cNvSpPr txBox="1"/>
          <p:nvPr>
            <p:custDataLst>
              <p:tags r:id="rId179"/>
            </p:custDataLst>
          </p:nvPr>
        </p:nvSpPr>
        <p:spPr>
          <a:xfrm>
            <a:off x="6622854" y="4814888"/>
            <a:ext cx="901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22 - Sep 28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46" name="OTLSHAPE_T_b9dbff552cc54524b07f75690cc5df64_Duration"/>
          <p:cNvSpPr txBox="1"/>
          <p:nvPr>
            <p:custDataLst>
              <p:tags r:id="rId180"/>
            </p:custDataLst>
          </p:nvPr>
        </p:nvSpPr>
        <p:spPr>
          <a:xfrm>
            <a:off x="4073754" y="481488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71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47" name="OTLSHAPE_T_b9dbff552cc54524b07f75690cc5df64_Title"/>
          <p:cNvSpPr txBox="1"/>
          <p:nvPr>
            <p:custDataLst>
              <p:tags r:id="rId181"/>
            </p:custDataLst>
          </p:nvPr>
        </p:nvSpPr>
        <p:spPr>
          <a:xfrm>
            <a:off x="127000" y="4807585"/>
            <a:ext cx="360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Execute Communications &amp; change management plan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48" name="OTLSHAPE_T_ca3a068d2df0491f8d53c1722d221788_Shape"/>
          <p:cNvSpPr/>
          <p:nvPr>
            <p:custDataLst>
              <p:tags r:id="rId182"/>
            </p:custDataLst>
          </p:nvPr>
        </p:nvSpPr>
        <p:spPr>
          <a:xfrm>
            <a:off x="5882401" y="5023168"/>
            <a:ext cx="330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9" name="OTLSHAPE_T_ca3a068d2df0491f8d53c1722d221788_ShapePercentage" hidden="1"/>
          <p:cNvSpPr/>
          <p:nvPr>
            <p:custDataLst>
              <p:tags r:id="rId183"/>
            </p:custDataLst>
          </p:nvPr>
        </p:nvSpPr>
        <p:spPr>
          <a:xfrm>
            <a:off x="5882401" y="502316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0" name="OTLSHAPE_T_ca3a068d2df0491f8d53c1722d221788_TextPercentage" hidden="1"/>
          <p:cNvSpPr txBox="1"/>
          <p:nvPr>
            <p:custDataLst>
              <p:tags r:id="rId184"/>
            </p:custDataLst>
          </p:nvPr>
        </p:nvSpPr>
        <p:spPr>
          <a:xfrm>
            <a:off x="0" y="50063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51" name="OTLSHAPE_T_ca3a068d2df0491f8d53c1722d221788_StartDate" hidden="1"/>
          <p:cNvSpPr txBox="1"/>
          <p:nvPr>
            <p:custDataLst>
              <p:tags r:id="rId185"/>
            </p:custDataLst>
          </p:nvPr>
        </p:nvSpPr>
        <p:spPr>
          <a:xfrm>
            <a:off x="0" y="50063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52" name="OTLSHAPE_T_ca3a068d2df0491f8d53c1722d221788_EndDate" hidden="1"/>
          <p:cNvSpPr txBox="1"/>
          <p:nvPr>
            <p:custDataLst>
              <p:tags r:id="rId186"/>
            </p:custDataLst>
          </p:nvPr>
        </p:nvSpPr>
        <p:spPr>
          <a:xfrm>
            <a:off x="0" y="50063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53" name="OTLSHAPE_T_ca3a068d2df0491f8d53c1722d221788_Duration"/>
          <p:cNvSpPr txBox="1"/>
          <p:nvPr>
            <p:custDataLst>
              <p:tags r:id="rId187"/>
            </p:custDataLst>
          </p:nvPr>
        </p:nvSpPr>
        <p:spPr>
          <a:xfrm>
            <a:off x="5457502" y="501364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54" name="OTLSHAPE_T_ca3a068d2df0491f8d53c1722d221788_JoinedDate"/>
          <p:cNvSpPr txBox="1"/>
          <p:nvPr>
            <p:custDataLst>
              <p:tags r:id="rId188"/>
            </p:custDataLst>
          </p:nvPr>
        </p:nvSpPr>
        <p:spPr>
          <a:xfrm>
            <a:off x="6255022" y="5013643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14 - Sep 20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55" name="OTLSHAPE_T_ca3a068d2df0491f8d53c1722d221788_Title"/>
          <p:cNvSpPr txBox="1"/>
          <p:nvPr>
            <p:custDataLst>
              <p:tags r:id="rId189"/>
            </p:custDataLst>
          </p:nvPr>
        </p:nvSpPr>
        <p:spPr>
          <a:xfrm>
            <a:off x="127000" y="5006340"/>
            <a:ext cx="685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Data Load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56" name="OTLSHAPE_T_67ad54e31a2a4f6099e16c11993ed805_Shape"/>
          <p:cNvSpPr/>
          <p:nvPr>
            <p:custDataLst>
              <p:tags r:id="rId190"/>
            </p:custDataLst>
          </p:nvPr>
        </p:nvSpPr>
        <p:spPr>
          <a:xfrm>
            <a:off x="6204254" y="5221923"/>
            <a:ext cx="101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7" name="OTLSHAPE_T_67ad54e31a2a4f6099e16c11993ed805_ShapePercentage" hidden="1"/>
          <p:cNvSpPr/>
          <p:nvPr>
            <p:custDataLst>
              <p:tags r:id="rId191"/>
            </p:custDataLst>
          </p:nvPr>
        </p:nvSpPr>
        <p:spPr>
          <a:xfrm>
            <a:off x="6204254" y="522192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8" name="OTLSHAPE_T_67ad54e31a2a4f6099e16c11993ed805_TextPercentage" hidden="1"/>
          <p:cNvSpPr txBox="1"/>
          <p:nvPr>
            <p:custDataLst>
              <p:tags r:id="rId192"/>
            </p:custDataLst>
          </p:nvPr>
        </p:nvSpPr>
        <p:spPr>
          <a:xfrm>
            <a:off x="0" y="52050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59" name="OTLSHAPE_T_67ad54e31a2a4f6099e16c11993ed805_StartDate" hidden="1"/>
          <p:cNvSpPr txBox="1"/>
          <p:nvPr>
            <p:custDataLst>
              <p:tags r:id="rId193"/>
            </p:custDataLst>
          </p:nvPr>
        </p:nvSpPr>
        <p:spPr>
          <a:xfrm>
            <a:off x="0" y="52050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60" name="OTLSHAPE_T_67ad54e31a2a4f6099e16c11993ed805_EndDate" hidden="1"/>
          <p:cNvSpPr txBox="1"/>
          <p:nvPr>
            <p:custDataLst>
              <p:tags r:id="rId194"/>
            </p:custDataLst>
          </p:nvPr>
        </p:nvSpPr>
        <p:spPr>
          <a:xfrm>
            <a:off x="0" y="52050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61" name="OTLSHAPE_T_67ad54e31a2a4f6099e16c11993ed805_Duration"/>
          <p:cNvSpPr txBox="1"/>
          <p:nvPr>
            <p:custDataLst>
              <p:tags r:id="rId195"/>
            </p:custDataLst>
          </p:nvPr>
        </p:nvSpPr>
        <p:spPr>
          <a:xfrm>
            <a:off x="5779355" y="521239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2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62" name="OTLSHAPE_T_67ad54e31a2a4f6099e16c11993ed805_JoinedDate"/>
          <p:cNvSpPr txBox="1"/>
          <p:nvPr>
            <p:custDataLst>
              <p:tags r:id="rId196"/>
            </p:custDataLst>
          </p:nvPr>
        </p:nvSpPr>
        <p:spPr>
          <a:xfrm>
            <a:off x="6346980" y="5212398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21 - Sep 22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63" name="OTLSHAPE_T_67ad54e31a2a4f6099e16c11993ed805_Title"/>
          <p:cNvSpPr txBox="1"/>
          <p:nvPr>
            <p:custDataLst>
              <p:tags r:id="rId197"/>
            </p:custDataLst>
          </p:nvPr>
        </p:nvSpPr>
        <p:spPr>
          <a:xfrm>
            <a:off x="127000" y="5205095"/>
            <a:ext cx="27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Arial" panose="020B0604020202020204" pitchFamily="34" charset="0"/>
              </a:rPr>
              <a:t>PTP</a:t>
            </a:r>
            <a:endParaRPr lang="en-US" sz="1100" b="1" spc="-2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64" name="OTLSHAPE_T_ec0896e171c049cfbeb8d0ec24692579_Shape"/>
          <p:cNvSpPr/>
          <p:nvPr>
            <p:custDataLst>
              <p:tags r:id="rId198"/>
            </p:custDataLst>
          </p:nvPr>
        </p:nvSpPr>
        <p:spPr>
          <a:xfrm>
            <a:off x="6388170" y="5420678"/>
            <a:ext cx="50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5" name="OTLSHAPE_T_ec0896e171c049cfbeb8d0ec24692579_ShapePercentage" hidden="1"/>
          <p:cNvSpPr/>
          <p:nvPr>
            <p:custDataLst>
              <p:tags r:id="rId199"/>
            </p:custDataLst>
          </p:nvPr>
        </p:nvSpPr>
        <p:spPr>
          <a:xfrm>
            <a:off x="6388170" y="542067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6" name="OTLSHAPE_T_ec0896e171c049cfbeb8d0ec24692579_TextPercentage" hidden="1"/>
          <p:cNvSpPr txBox="1"/>
          <p:nvPr>
            <p:custDataLst>
              <p:tags r:id="rId200"/>
            </p:custDataLst>
          </p:nvPr>
        </p:nvSpPr>
        <p:spPr>
          <a:xfrm>
            <a:off x="0" y="54038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67" name="OTLSHAPE_T_ec0896e171c049cfbeb8d0ec24692579_StartDate" hidden="1"/>
          <p:cNvSpPr txBox="1"/>
          <p:nvPr>
            <p:custDataLst>
              <p:tags r:id="rId201"/>
            </p:custDataLst>
          </p:nvPr>
        </p:nvSpPr>
        <p:spPr>
          <a:xfrm>
            <a:off x="0" y="54038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68" name="OTLSHAPE_T_ec0896e171c049cfbeb8d0ec24692579_EndDate" hidden="1"/>
          <p:cNvSpPr txBox="1"/>
          <p:nvPr>
            <p:custDataLst>
              <p:tags r:id="rId202"/>
            </p:custDataLst>
          </p:nvPr>
        </p:nvSpPr>
        <p:spPr>
          <a:xfrm>
            <a:off x="0" y="54038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69" name="OTLSHAPE_T_ec0896e171c049cfbeb8d0ec24692579_Duration"/>
          <p:cNvSpPr txBox="1"/>
          <p:nvPr>
            <p:custDataLst>
              <p:tags r:id="rId203"/>
            </p:custDataLst>
          </p:nvPr>
        </p:nvSpPr>
        <p:spPr>
          <a:xfrm>
            <a:off x="6026771" y="5411153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70" name="OTLSHAPE_T_ec0896e171c049cfbeb8d0ec24692579_JoinedDate"/>
          <p:cNvSpPr txBox="1"/>
          <p:nvPr>
            <p:custDataLst>
              <p:tags r:id="rId204"/>
            </p:custDataLst>
          </p:nvPr>
        </p:nvSpPr>
        <p:spPr>
          <a:xfrm>
            <a:off x="6489770" y="5411153"/>
            <a:ext cx="406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Sep 25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71" name="OTLSHAPE_T_ec0896e171c049cfbeb8d0ec24692579_Title"/>
          <p:cNvSpPr txBox="1"/>
          <p:nvPr>
            <p:custDataLst>
              <p:tags r:id="rId205"/>
            </p:custDataLst>
          </p:nvPr>
        </p:nvSpPr>
        <p:spPr>
          <a:xfrm>
            <a:off x="127000" y="5403850"/>
            <a:ext cx="927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Italy - Go Live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072" name="OTLSHAPE_T_af4d2943dd564de19f55cb41955efb8d_Shape"/>
          <p:cNvSpPr/>
          <p:nvPr>
            <p:custDataLst>
              <p:tags r:id="rId206"/>
            </p:custDataLst>
          </p:nvPr>
        </p:nvSpPr>
        <p:spPr>
          <a:xfrm>
            <a:off x="6388170" y="5609908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3" name="OTLSHAPE_T_af4d2943dd564de19f55cb41955efb8d_ShapePercentage" hidden="1"/>
          <p:cNvSpPr/>
          <p:nvPr>
            <p:custDataLst>
              <p:tags r:id="rId207"/>
            </p:custDataLst>
          </p:nvPr>
        </p:nvSpPr>
        <p:spPr>
          <a:xfrm>
            <a:off x="6388170" y="560990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4" name="OTLSHAPE_T_af4d2943dd564de19f55cb41955efb8d_TextPercentage" hidden="1"/>
          <p:cNvSpPr txBox="1"/>
          <p:nvPr>
            <p:custDataLst>
              <p:tags r:id="rId208"/>
            </p:custDataLst>
          </p:nvPr>
        </p:nvSpPr>
        <p:spPr>
          <a:xfrm>
            <a:off x="0" y="56026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75" name="OTLSHAPE_T_af4d2943dd564de19f55cb41955efb8d_StartDate" hidden="1"/>
          <p:cNvSpPr txBox="1"/>
          <p:nvPr>
            <p:custDataLst>
              <p:tags r:id="rId209"/>
            </p:custDataLst>
          </p:nvPr>
        </p:nvSpPr>
        <p:spPr>
          <a:xfrm>
            <a:off x="0" y="56026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76" name="OTLSHAPE_T_af4d2943dd564de19f55cb41955efb8d_EndDate" hidden="1"/>
          <p:cNvSpPr txBox="1"/>
          <p:nvPr>
            <p:custDataLst>
              <p:tags r:id="rId210"/>
            </p:custDataLst>
          </p:nvPr>
        </p:nvSpPr>
        <p:spPr>
          <a:xfrm>
            <a:off x="0" y="56026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77" name="OTLSHAPE_T_af4d2943dd564de19f55cb41955efb8d_JoinedDate"/>
          <p:cNvSpPr txBox="1"/>
          <p:nvPr>
            <p:custDataLst>
              <p:tags r:id="rId211"/>
            </p:custDataLst>
          </p:nvPr>
        </p:nvSpPr>
        <p:spPr>
          <a:xfrm>
            <a:off x="6990686" y="5609908"/>
            <a:ext cx="825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25 - Oct 6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78" name="OTLSHAPE_T_af4d2943dd564de19f55cb41955efb8d_Duration"/>
          <p:cNvSpPr txBox="1"/>
          <p:nvPr>
            <p:custDataLst>
              <p:tags r:id="rId212"/>
            </p:custDataLst>
          </p:nvPr>
        </p:nvSpPr>
        <p:spPr>
          <a:xfrm>
            <a:off x="6441672" y="560990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079" name="OTLSHAPE_T_af4d2943dd564de19f55cb41955efb8d_Title"/>
          <p:cNvSpPr txBox="1"/>
          <p:nvPr>
            <p:custDataLst>
              <p:tags r:id="rId213"/>
            </p:custDataLst>
          </p:nvPr>
        </p:nvSpPr>
        <p:spPr>
          <a:xfrm>
            <a:off x="127000" y="5602605"/>
            <a:ext cx="1181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HyperCare Period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385835" y="312828"/>
            <a:ext cx="542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InterAct</a:t>
            </a:r>
            <a:r>
              <a:rPr lang="en-US" sz="3200" dirty="0" smtClean="0"/>
              <a:t> EM 2 Timeline - Italy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2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0" name="OTLSHAPE_T_698ab788c4d44ac6b779ad82d0e71773_HorizontalConnector1"/>
          <p:cNvCxnSpPr/>
          <p:nvPr>
            <p:custDataLst>
              <p:tags r:id="rId2"/>
            </p:custDataLst>
          </p:nvPr>
        </p:nvCxnSpPr>
        <p:spPr>
          <a:xfrm>
            <a:off x="1307084" y="5685472"/>
            <a:ext cx="466727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9" name="OTLSHAPE_T_5851b2c398aa468e87aa5802633cbe93_HorizontalConnector1"/>
          <p:cNvCxnSpPr/>
          <p:nvPr>
            <p:custDataLst>
              <p:tags r:id="rId3"/>
            </p:custDataLst>
          </p:nvPr>
        </p:nvCxnSpPr>
        <p:spPr>
          <a:xfrm>
            <a:off x="1268137" y="5486717"/>
            <a:ext cx="43448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8" name="OTLSHAPE_T_5b4fd0c741b34c26b853979e84e39163_HorizontalConnector1"/>
          <p:cNvCxnSpPr/>
          <p:nvPr>
            <p:custDataLst>
              <p:tags r:id="rId4"/>
            </p:custDataLst>
          </p:nvPr>
        </p:nvCxnSpPr>
        <p:spPr>
          <a:xfrm>
            <a:off x="398695" y="5287963"/>
            <a:ext cx="469097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7" name="OTLSHAPE_T_36143283f737451c8b9ea7fc0489187d_HorizontalConnector1"/>
          <p:cNvCxnSpPr/>
          <p:nvPr>
            <p:custDataLst>
              <p:tags r:id="rId5"/>
            </p:custDataLst>
          </p:nvPr>
        </p:nvCxnSpPr>
        <p:spPr>
          <a:xfrm>
            <a:off x="802301" y="5089208"/>
            <a:ext cx="39655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6" name="OTLSHAPE_T_1ccffb31dfc948e385e59b362624d37d_HorizontalConnector1"/>
          <p:cNvCxnSpPr/>
          <p:nvPr>
            <p:custDataLst>
              <p:tags r:id="rId6"/>
            </p:custDataLst>
          </p:nvPr>
        </p:nvCxnSpPr>
        <p:spPr>
          <a:xfrm>
            <a:off x="2556595" y="4890453"/>
            <a:ext cx="84294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5" name="OTLSHAPE_T_db2ab0c430f94f56a9860a65d53a79ac_HorizontalConnector1"/>
          <p:cNvCxnSpPr/>
          <p:nvPr>
            <p:custDataLst>
              <p:tags r:id="rId7"/>
            </p:custDataLst>
          </p:nvPr>
        </p:nvCxnSpPr>
        <p:spPr>
          <a:xfrm>
            <a:off x="1493393" y="4691697"/>
            <a:ext cx="373421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4" name="OTLSHAPE_T_970ce3c9a5b34152a578a7fb5772a013_HorizontalConnector1"/>
          <p:cNvCxnSpPr/>
          <p:nvPr>
            <p:custDataLst>
              <p:tags r:id="rId8"/>
            </p:custDataLst>
          </p:nvPr>
        </p:nvCxnSpPr>
        <p:spPr>
          <a:xfrm>
            <a:off x="942255" y="4492942"/>
            <a:ext cx="406654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3" name="OTLSHAPE_T_d9f238ba60c444599e62d1d731442b1b_HorizontalConnector1"/>
          <p:cNvCxnSpPr/>
          <p:nvPr>
            <p:custDataLst>
              <p:tags r:id="rId9"/>
            </p:custDataLst>
          </p:nvPr>
        </p:nvCxnSpPr>
        <p:spPr>
          <a:xfrm>
            <a:off x="1213908" y="4294188"/>
            <a:ext cx="30481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2" name="OTLSHAPE_T_e0ea28874f5a4a33bf9dbf99ef2357ff_HorizontalConnector1"/>
          <p:cNvCxnSpPr/>
          <p:nvPr>
            <p:custDataLst>
              <p:tags r:id="rId10"/>
            </p:custDataLst>
          </p:nvPr>
        </p:nvCxnSpPr>
        <p:spPr>
          <a:xfrm>
            <a:off x="2401316" y="4095433"/>
            <a:ext cx="7864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1" name="OTLSHAPE_T_2bab7559458d46b5a260d4f6062d0431_HorizontalConnector1"/>
          <p:cNvCxnSpPr/>
          <p:nvPr>
            <p:custDataLst>
              <p:tags r:id="rId11"/>
            </p:custDataLst>
          </p:nvPr>
        </p:nvCxnSpPr>
        <p:spPr>
          <a:xfrm>
            <a:off x="1842685" y="3896678"/>
            <a:ext cx="22925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0" name="OTLSHAPE_T_1b858057e293473c89b1b314f6ae64c6_HorizontalConnector1"/>
          <p:cNvCxnSpPr/>
          <p:nvPr>
            <p:custDataLst>
              <p:tags r:id="rId12"/>
            </p:custDataLst>
          </p:nvPr>
        </p:nvCxnSpPr>
        <p:spPr>
          <a:xfrm>
            <a:off x="2246249" y="3697922"/>
            <a:ext cx="115328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9" name="OTLSHAPE_T_29e70c60b50049cb98cda6523f342f69_HorizontalConnector1"/>
          <p:cNvCxnSpPr/>
          <p:nvPr>
            <p:custDataLst>
              <p:tags r:id="rId13"/>
            </p:custDataLst>
          </p:nvPr>
        </p:nvCxnSpPr>
        <p:spPr>
          <a:xfrm flipH="1">
            <a:off x="1882230" y="3101658"/>
            <a:ext cx="1853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8" name="OTLSHAPE_T_6c2f2975ca684551bbfb15c1543e6bc0_HorizontalConnector1"/>
          <p:cNvCxnSpPr/>
          <p:nvPr>
            <p:custDataLst>
              <p:tags r:id="rId14"/>
            </p:custDataLst>
          </p:nvPr>
        </p:nvCxnSpPr>
        <p:spPr>
          <a:xfrm>
            <a:off x="2789640" y="2902902"/>
            <a:ext cx="175937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7" name="OTLSHAPE_T_6c9ca531bf734af686987f79f6b09682_HorizontalConnector1"/>
          <p:cNvCxnSpPr/>
          <p:nvPr>
            <p:custDataLst>
              <p:tags r:id="rId15"/>
            </p:custDataLst>
          </p:nvPr>
        </p:nvCxnSpPr>
        <p:spPr>
          <a:xfrm>
            <a:off x="1187958" y="2704148"/>
            <a:ext cx="257941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6" name="OTLSHAPE_T_614735765d92411f9d162c65949d6a99_HorizontalConnector1"/>
          <p:cNvCxnSpPr/>
          <p:nvPr>
            <p:custDataLst>
              <p:tags r:id="rId16"/>
            </p:custDataLst>
          </p:nvPr>
        </p:nvCxnSpPr>
        <p:spPr>
          <a:xfrm>
            <a:off x="1050628" y="2505392"/>
            <a:ext cx="253282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5" name="OTLSHAPE_T_a0d6a4f4cf1b4ce49df315027376d6a1_HorizontalConnector1"/>
          <p:cNvCxnSpPr/>
          <p:nvPr>
            <p:custDataLst>
              <p:tags r:id="rId17"/>
            </p:custDataLst>
          </p:nvPr>
        </p:nvCxnSpPr>
        <p:spPr>
          <a:xfrm>
            <a:off x="1449197" y="2306638"/>
            <a:ext cx="14905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4" name="OTLSHAPE_T_1774dfea85d94eb398c29ee58abcada4_HorizontalConnector1"/>
          <p:cNvCxnSpPr/>
          <p:nvPr>
            <p:custDataLst>
              <p:tags r:id="rId18"/>
            </p:custDataLst>
          </p:nvPr>
        </p:nvCxnSpPr>
        <p:spPr>
          <a:xfrm flipH="1">
            <a:off x="2330931" y="2107883"/>
            <a:ext cx="18709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3" name="OTLSHAPE_T_ccea4f1791e14d49a17b6a4d267060e5_HorizontalConnector1"/>
          <p:cNvCxnSpPr/>
          <p:nvPr>
            <p:custDataLst>
              <p:tags r:id="rId19"/>
            </p:custDataLst>
          </p:nvPr>
        </p:nvCxnSpPr>
        <p:spPr>
          <a:xfrm>
            <a:off x="2945088" y="1909127"/>
            <a:ext cx="1454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2" name="OTLSHAPE_T_7ea12ad761fc4a72bc4c0bd7edf9582d_HorizontalConnector1"/>
          <p:cNvCxnSpPr/>
          <p:nvPr>
            <p:custDataLst>
              <p:tags r:id="rId20"/>
            </p:custDataLst>
          </p:nvPr>
        </p:nvCxnSpPr>
        <p:spPr>
          <a:xfrm>
            <a:off x="2417022" y="1710373"/>
            <a:ext cx="33880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1" name="OTLSHAPE_T_9a8b22ffa17643f99f085d9af9a4fcde_HorizontalConnector1"/>
          <p:cNvCxnSpPr/>
          <p:nvPr>
            <p:custDataLst>
              <p:tags r:id="rId21"/>
            </p:custDataLst>
          </p:nvPr>
        </p:nvCxnSpPr>
        <p:spPr>
          <a:xfrm>
            <a:off x="2456265" y="1511618"/>
            <a:ext cx="6214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0" name="OTLSHAPE_T_6eca7f3144844c30bddcae81fd256cd6_HorizontalConnector1"/>
          <p:cNvCxnSpPr/>
          <p:nvPr>
            <p:custDataLst>
              <p:tags r:id="rId22"/>
            </p:custDataLst>
          </p:nvPr>
        </p:nvCxnSpPr>
        <p:spPr>
          <a:xfrm>
            <a:off x="1322493" y="1312863"/>
            <a:ext cx="20770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9" name="OTLSHAPE_T_d9cb4648bd074a138703e0e986222e9f_HorizontalConnector1"/>
          <p:cNvCxnSpPr/>
          <p:nvPr>
            <p:custDataLst>
              <p:tags r:id="rId23"/>
            </p:custDataLst>
          </p:nvPr>
        </p:nvCxnSpPr>
        <p:spPr>
          <a:xfrm>
            <a:off x="1151594" y="1114107"/>
            <a:ext cx="16042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44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60280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745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8381492" y="60280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746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89508" y="5969000"/>
            <a:ext cx="73660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7" name="OTLSHAPE_TB_00000000000000000000000000000000_ElapsedTim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8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1000179" y="63500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9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1054608" y="6477000"/>
            <a:ext cx="409343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750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1118108" y="60664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751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479956" y="6032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2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543457" y="60664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753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905305" y="6032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4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968805" y="60664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755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5284674" y="6032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6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5348174" y="60664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757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6710022" y="6032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8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6773523" y="60664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781" name="OTLSHAPE_T_d9cb4648bd074a138703e0e986222e9f_Shape"/>
          <p:cNvSpPr/>
          <p:nvPr>
            <p:custDataLst>
              <p:tags r:id="rId39"/>
            </p:custDataLst>
          </p:nvPr>
        </p:nvSpPr>
        <p:spPr>
          <a:xfrm>
            <a:off x="2755830" y="1041082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2" name="OTLSHAPE_T_d9cb4648bd074a138703e0e986222e9f_ShapePercentage" hidden="1"/>
          <p:cNvSpPr/>
          <p:nvPr>
            <p:custDataLst>
              <p:tags r:id="rId40"/>
            </p:custDataLst>
          </p:nvPr>
        </p:nvSpPr>
        <p:spPr>
          <a:xfrm>
            <a:off x="2755830" y="104108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3" name="OTLSHAPE_T_d9cb4648bd074a138703e0e986222e9f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10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784" name="OTLSHAPE_T_d9cb4648bd074a138703e0e986222e9f_StartDate" hidden="1"/>
          <p:cNvSpPr txBox="1"/>
          <p:nvPr>
            <p:custDataLst>
              <p:tags r:id="rId42"/>
            </p:custDataLst>
          </p:nvPr>
        </p:nvSpPr>
        <p:spPr>
          <a:xfrm>
            <a:off x="0" y="10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85" name="OTLSHAPE_T_d9cb4648bd074a138703e0e986222e9f_EndDate" hidden="1"/>
          <p:cNvSpPr txBox="1"/>
          <p:nvPr>
            <p:custDataLst>
              <p:tags r:id="rId43"/>
            </p:custDataLst>
          </p:nvPr>
        </p:nvSpPr>
        <p:spPr>
          <a:xfrm>
            <a:off x="0" y="10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86" name="OTLSHAPE_T_d9cb4648bd074a138703e0e986222e9f_JoinedDate"/>
          <p:cNvSpPr txBox="1"/>
          <p:nvPr>
            <p:custDataLst>
              <p:tags r:id="rId44"/>
            </p:custDataLst>
          </p:nvPr>
        </p:nvSpPr>
        <p:spPr>
          <a:xfrm>
            <a:off x="3358346" y="1041082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7 - Aug 18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87" name="OTLSHAPE_T_d9cb4648bd074a138703e0e986222e9f_Duration"/>
          <p:cNvSpPr txBox="1"/>
          <p:nvPr>
            <p:custDataLst>
              <p:tags r:id="rId45"/>
            </p:custDataLst>
          </p:nvPr>
        </p:nvSpPr>
        <p:spPr>
          <a:xfrm>
            <a:off x="2809333" y="1041082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788" name="OTLSHAPE_T_d9cb4648bd074a138703e0e986222e9f_Title"/>
          <p:cNvSpPr txBox="1"/>
          <p:nvPr>
            <p:custDataLst>
              <p:tags r:id="rId46"/>
            </p:custDataLst>
          </p:nvPr>
        </p:nvSpPr>
        <p:spPr>
          <a:xfrm>
            <a:off x="127000" y="1033780"/>
            <a:ext cx="102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Set up new Org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789" name="OTLSHAPE_T_6eca7f3144844c30bddcae81fd256cd6_Shape"/>
          <p:cNvSpPr/>
          <p:nvPr>
            <p:custDataLst>
              <p:tags r:id="rId47"/>
            </p:custDataLst>
          </p:nvPr>
        </p:nvSpPr>
        <p:spPr>
          <a:xfrm>
            <a:off x="3399536" y="1239838"/>
            <a:ext cx="876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0" name="OTLSHAPE_T_6eca7f3144844c30bddcae81fd256cd6_ShapePercentage" hidden="1"/>
          <p:cNvSpPr/>
          <p:nvPr>
            <p:custDataLst>
              <p:tags r:id="rId48"/>
            </p:custDataLst>
          </p:nvPr>
        </p:nvSpPr>
        <p:spPr>
          <a:xfrm>
            <a:off x="3399536" y="123983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1" name="OTLSHAPE_T_6eca7f3144844c30bddcae81fd256cd6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12325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792" name="OTLSHAPE_T_6eca7f3144844c30bddcae81fd256cd6_StartDate" hidden="1"/>
          <p:cNvSpPr txBox="1"/>
          <p:nvPr>
            <p:custDataLst>
              <p:tags r:id="rId50"/>
            </p:custDataLst>
          </p:nvPr>
        </p:nvSpPr>
        <p:spPr>
          <a:xfrm>
            <a:off x="0" y="12325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93" name="OTLSHAPE_T_6eca7f3144844c30bddcae81fd256cd6_EndDate" hidden="1"/>
          <p:cNvSpPr txBox="1"/>
          <p:nvPr>
            <p:custDataLst>
              <p:tags r:id="rId51"/>
            </p:custDataLst>
          </p:nvPr>
        </p:nvSpPr>
        <p:spPr>
          <a:xfrm>
            <a:off x="0" y="12325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94" name="OTLSHAPE_T_6eca7f3144844c30bddcae81fd256cd6_JoinedDate"/>
          <p:cNvSpPr txBox="1"/>
          <p:nvPr>
            <p:custDataLst>
              <p:tags r:id="rId52"/>
            </p:custDataLst>
          </p:nvPr>
        </p:nvSpPr>
        <p:spPr>
          <a:xfrm>
            <a:off x="4323905" y="1239838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21 - Sep 8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795" name="OTLSHAPE_T_6eca7f3144844c30bddcae81fd256cd6_Duration"/>
          <p:cNvSpPr txBox="1"/>
          <p:nvPr>
            <p:custDataLst>
              <p:tags r:id="rId53"/>
            </p:custDataLst>
          </p:nvPr>
        </p:nvSpPr>
        <p:spPr>
          <a:xfrm>
            <a:off x="3613965" y="123983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796" name="OTLSHAPE_T_6eca7f3144844c30bddcae81fd256cd6_Title"/>
          <p:cNvSpPr txBox="1"/>
          <p:nvPr>
            <p:custDataLst>
              <p:tags r:id="rId54"/>
            </p:custDataLst>
          </p:nvPr>
        </p:nvSpPr>
        <p:spPr>
          <a:xfrm>
            <a:off x="127000" y="1232535"/>
            <a:ext cx="1206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System build/ test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797" name="OTLSHAPE_T_9a8b22ffa17643f99f085d9af9a4fcde_Shape"/>
          <p:cNvSpPr/>
          <p:nvPr>
            <p:custDataLst>
              <p:tags r:id="rId55"/>
            </p:custDataLst>
          </p:nvPr>
        </p:nvSpPr>
        <p:spPr>
          <a:xfrm>
            <a:off x="3077683" y="1438593"/>
            <a:ext cx="876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8" name="OTLSHAPE_T_9a8b22ffa17643f99f085d9af9a4fcde_ShapePercentage" hidden="1"/>
          <p:cNvSpPr/>
          <p:nvPr>
            <p:custDataLst>
              <p:tags r:id="rId56"/>
            </p:custDataLst>
          </p:nvPr>
        </p:nvSpPr>
        <p:spPr>
          <a:xfrm>
            <a:off x="3077683" y="143859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9" name="OTLSHAPE_T_9a8b22ffa17643f99f085d9af9a4fcde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14312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00" name="OTLSHAPE_T_9a8b22ffa17643f99f085d9af9a4fcde_StartDate" hidden="1"/>
          <p:cNvSpPr txBox="1"/>
          <p:nvPr>
            <p:custDataLst>
              <p:tags r:id="rId58"/>
            </p:custDataLst>
          </p:nvPr>
        </p:nvSpPr>
        <p:spPr>
          <a:xfrm>
            <a:off x="0" y="14312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01" name="OTLSHAPE_T_9a8b22ffa17643f99f085d9af9a4fcde_EndDate" hidden="1"/>
          <p:cNvSpPr txBox="1"/>
          <p:nvPr>
            <p:custDataLst>
              <p:tags r:id="rId59"/>
            </p:custDataLst>
          </p:nvPr>
        </p:nvSpPr>
        <p:spPr>
          <a:xfrm>
            <a:off x="0" y="14312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02" name="OTLSHAPE_T_9a8b22ffa17643f99f085d9af9a4fcde_JoinedDate"/>
          <p:cNvSpPr txBox="1"/>
          <p:nvPr>
            <p:custDataLst>
              <p:tags r:id="rId60"/>
            </p:custDataLst>
          </p:nvPr>
        </p:nvSpPr>
        <p:spPr>
          <a:xfrm>
            <a:off x="4002052" y="143859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14 - Sep 1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03" name="OTLSHAPE_T_9a8b22ffa17643f99f085d9af9a4fcde_Duration"/>
          <p:cNvSpPr txBox="1"/>
          <p:nvPr>
            <p:custDataLst>
              <p:tags r:id="rId61"/>
            </p:custDataLst>
          </p:nvPr>
        </p:nvSpPr>
        <p:spPr>
          <a:xfrm>
            <a:off x="3292112" y="143859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04" name="OTLSHAPE_T_9a8b22ffa17643f99f085d9af9a4fcde_Title"/>
          <p:cNvSpPr txBox="1"/>
          <p:nvPr>
            <p:custDataLst>
              <p:tags r:id="rId62"/>
            </p:custDataLst>
          </p:nvPr>
        </p:nvSpPr>
        <p:spPr>
          <a:xfrm>
            <a:off x="127000" y="1431290"/>
            <a:ext cx="233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Translate all system required fields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05" name="OTLSHAPE_T_7ea12ad761fc4a72bc4c0bd7edf9582d_Shape"/>
          <p:cNvSpPr/>
          <p:nvPr>
            <p:custDataLst>
              <p:tags r:id="rId63"/>
            </p:custDataLst>
          </p:nvPr>
        </p:nvSpPr>
        <p:spPr>
          <a:xfrm>
            <a:off x="2755830" y="1637348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6" name="OTLSHAPE_T_7ea12ad761fc4a72bc4c0bd7edf9582d_ShapePercentage" hidden="1"/>
          <p:cNvSpPr/>
          <p:nvPr>
            <p:custDataLst>
              <p:tags r:id="rId64"/>
            </p:custDataLst>
          </p:nvPr>
        </p:nvSpPr>
        <p:spPr>
          <a:xfrm>
            <a:off x="2755830" y="16373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7" name="OTLSHAPE_T_7ea12ad761fc4a72bc4c0bd7edf9582d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16300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08" name="OTLSHAPE_T_7ea12ad761fc4a72bc4c0bd7edf9582d_StartDate" hidden="1"/>
          <p:cNvSpPr txBox="1"/>
          <p:nvPr>
            <p:custDataLst>
              <p:tags r:id="rId66"/>
            </p:custDataLst>
          </p:nvPr>
        </p:nvSpPr>
        <p:spPr>
          <a:xfrm>
            <a:off x="0" y="16300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09" name="OTLSHAPE_T_7ea12ad761fc4a72bc4c0bd7edf9582d_EndDate" hidden="1"/>
          <p:cNvSpPr txBox="1"/>
          <p:nvPr>
            <p:custDataLst>
              <p:tags r:id="rId67"/>
            </p:custDataLst>
          </p:nvPr>
        </p:nvSpPr>
        <p:spPr>
          <a:xfrm>
            <a:off x="0" y="16300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10" name="OTLSHAPE_T_7ea12ad761fc4a72bc4c0bd7edf9582d_JoinedDate"/>
          <p:cNvSpPr txBox="1"/>
          <p:nvPr>
            <p:custDataLst>
              <p:tags r:id="rId68"/>
            </p:custDataLst>
          </p:nvPr>
        </p:nvSpPr>
        <p:spPr>
          <a:xfrm>
            <a:off x="3358346" y="1637348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7 - Aug 18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11" name="OTLSHAPE_T_7ea12ad761fc4a72bc4c0bd7edf9582d_Duration"/>
          <p:cNvSpPr txBox="1"/>
          <p:nvPr>
            <p:custDataLst>
              <p:tags r:id="rId69"/>
            </p:custDataLst>
          </p:nvPr>
        </p:nvSpPr>
        <p:spPr>
          <a:xfrm>
            <a:off x="2809333" y="163734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12" name="OTLSHAPE_T_7ea12ad761fc4a72bc4c0bd7edf9582d_Title"/>
          <p:cNvSpPr txBox="1"/>
          <p:nvPr>
            <p:custDataLst>
              <p:tags r:id="rId70"/>
            </p:custDataLst>
          </p:nvPr>
        </p:nvSpPr>
        <p:spPr>
          <a:xfrm>
            <a:off x="127000" y="1630045"/>
            <a:ext cx="229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starter data for SIT testing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13" name="OTLSHAPE_T_ccea4f1791e14d49a17b6a4d267060e5_Shape"/>
          <p:cNvSpPr/>
          <p:nvPr>
            <p:custDataLst>
              <p:tags r:id="rId71"/>
            </p:custDataLst>
          </p:nvPr>
        </p:nvSpPr>
        <p:spPr>
          <a:xfrm>
            <a:off x="4824885" y="1845627"/>
            <a:ext cx="330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4" name="OTLSHAPE_T_ccea4f1791e14d49a17b6a4d267060e5_ShapePercentage" hidden="1"/>
          <p:cNvSpPr/>
          <p:nvPr>
            <p:custDataLst>
              <p:tags r:id="rId72"/>
            </p:custDataLst>
          </p:nvPr>
        </p:nvSpPr>
        <p:spPr>
          <a:xfrm>
            <a:off x="4824885" y="184562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5" name="OTLSHAPE_T_ccea4f1791e14d49a17b6a4d267060e5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1828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16" name="OTLSHAPE_T_ccea4f1791e14d49a17b6a4d267060e5_StartDate" hidden="1"/>
          <p:cNvSpPr txBox="1"/>
          <p:nvPr>
            <p:custDataLst>
              <p:tags r:id="rId74"/>
            </p:custDataLst>
          </p:nvPr>
        </p:nvSpPr>
        <p:spPr>
          <a:xfrm>
            <a:off x="0" y="1828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17" name="OTLSHAPE_T_ccea4f1791e14d49a17b6a4d267060e5_EndDate" hidden="1"/>
          <p:cNvSpPr txBox="1"/>
          <p:nvPr>
            <p:custDataLst>
              <p:tags r:id="rId75"/>
            </p:custDataLst>
          </p:nvPr>
        </p:nvSpPr>
        <p:spPr>
          <a:xfrm>
            <a:off x="0" y="1828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18" name="OTLSHAPE_T_ccea4f1791e14d49a17b6a4d267060e5_Duration"/>
          <p:cNvSpPr txBox="1"/>
          <p:nvPr>
            <p:custDataLst>
              <p:tags r:id="rId76"/>
            </p:custDataLst>
          </p:nvPr>
        </p:nvSpPr>
        <p:spPr>
          <a:xfrm>
            <a:off x="4399985" y="1836102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19" name="OTLSHAPE_T_ccea4f1791e14d49a17b6a4d267060e5_JoinedDate"/>
          <p:cNvSpPr txBox="1"/>
          <p:nvPr>
            <p:custDataLst>
              <p:tags r:id="rId77"/>
            </p:custDataLst>
          </p:nvPr>
        </p:nvSpPr>
        <p:spPr>
          <a:xfrm>
            <a:off x="5197506" y="1836102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21 - Sep 27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20" name="OTLSHAPE_T_ccea4f1791e14d49a17b6a4d267060e5_Title"/>
          <p:cNvSpPr txBox="1"/>
          <p:nvPr>
            <p:custDataLst>
              <p:tags r:id="rId78"/>
            </p:custDataLst>
          </p:nvPr>
        </p:nvSpPr>
        <p:spPr>
          <a:xfrm>
            <a:off x="127000" y="1828800"/>
            <a:ext cx="281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production ready business dataset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21" name="OTLSHAPE_T_1774dfea85d94eb398c29ee58abcada4_Shape"/>
          <p:cNvSpPr/>
          <p:nvPr>
            <p:custDataLst>
              <p:tags r:id="rId79"/>
            </p:custDataLst>
          </p:nvPr>
        </p:nvSpPr>
        <p:spPr>
          <a:xfrm>
            <a:off x="2755830" y="2044383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2" name="OTLSHAPE_T_1774dfea85d94eb398c29ee58abcada4_ShapePercentage" hidden="1"/>
          <p:cNvSpPr/>
          <p:nvPr>
            <p:custDataLst>
              <p:tags r:id="rId80"/>
            </p:custDataLst>
          </p:nvPr>
        </p:nvSpPr>
        <p:spPr>
          <a:xfrm>
            <a:off x="2755830" y="204438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3" name="OTLSHAPE_T_1774dfea85d94eb398c29ee58abcada4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2027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24" name="OTLSHAPE_T_1774dfea85d94eb398c29ee58abcada4_StartDate" hidden="1"/>
          <p:cNvSpPr txBox="1"/>
          <p:nvPr>
            <p:custDataLst>
              <p:tags r:id="rId82"/>
            </p:custDataLst>
          </p:nvPr>
        </p:nvSpPr>
        <p:spPr>
          <a:xfrm>
            <a:off x="0" y="2027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25" name="OTLSHAPE_T_1774dfea85d94eb398c29ee58abcada4_EndDate" hidden="1"/>
          <p:cNvSpPr txBox="1"/>
          <p:nvPr>
            <p:custDataLst>
              <p:tags r:id="rId83"/>
            </p:custDataLst>
          </p:nvPr>
        </p:nvSpPr>
        <p:spPr>
          <a:xfrm>
            <a:off x="0" y="2027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26" name="OTLSHAPE_T_1774dfea85d94eb398c29ee58abcada4_Duration"/>
          <p:cNvSpPr txBox="1"/>
          <p:nvPr>
            <p:custDataLst>
              <p:tags r:id="rId84"/>
            </p:custDataLst>
          </p:nvPr>
        </p:nvSpPr>
        <p:spPr>
          <a:xfrm>
            <a:off x="2330931" y="203485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27" name="OTLSHAPE_T_1774dfea85d94eb398c29ee58abcada4_JoinedDate"/>
          <p:cNvSpPr txBox="1"/>
          <p:nvPr>
            <p:custDataLst>
              <p:tags r:id="rId85"/>
            </p:custDataLst>
          </p:nvPr>
        </p:nvSpPr>
        <p:spPr>
          <a:xfrm>
            <a:off x="3036493" y="2034858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Aug 7 - Aug 11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28" name="OTLSHAPE_T_1774dfea85d94eb398c29ee58abcada4_Title"/>
          <p:cNvSpPr txBox="1"/>
          <p:nvPr>
            <p:custDataLst>
              <p:tags r:id="rId86"/>
            </p:custDataLst>
          </p:nvPr>
        </p:nvSpPr>
        <p:spPr>
          <a:xfrm>
            <a:off x="127000" y="2027555"/>
            <a:ext cx="2400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market fields for translation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29" name="OTLSHAPE_T_a0d6a4f4cf1b4ce49df315027376d6a1_Shape"/>
          <p:cNvSpPr/>
          <p:nvPr>
            <p:custDataLst>
              <p:tags r:id="rId87"/>
            </p:custDataLst>
          </p:nvPr>
        </p:nvSpPr>
        <p:spPr>
          <a:xfrm>
            <a:off x="2939746" y="2233613"/>
            <a:ext cx="6477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0" name="OTLSHAPE_T_a0d6a4f4cf1b4ce49df315027376d6a1_ShapePercentage" hidden="1"/>
          <p:cNvSpPr/>
          <p:nvPr>
            <p:custDataLst>
              <p:tags r:id="rId88"/>
            </p:custDataLst>
          </p:nvPr>
        </p:nvSpPr>
        <p:spPr>
          <a:xfrm>
            <a:off x="2939746" y="223361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1" name="OTLSHAPE_T_a0d6a4f4cf1b4ce49df315027376d6a1_TextPercentage" hidden="1"/>
          <p:cNvSpPr txBox="1"/>
          <p:nvPr>
            <p:custDataLst>
              <p:tags r:id="rId89"/>
            </p:custDataLst>
          </p:nvPr>
        </p:nvSpPr>
        <p:spPr>
          <a:xfrm>
            <a:off x="0" y="2226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32" name="OTLSHAPE_T_a0d6a4f4cf1b4ce49df315027376d6a1_StartDate" hidden="1"/>
          <p:cNvSpPr txBox="1"/>
          <p:nvPr>
            <p:custDataLst>
              <p:tags r:id="rId90"/>
            </p:custDataLst>
          </p:nvPr>
        </p:nvSpPr>
        <p:spPr>
          <a:xfrm>
            <a:off x="0" y="2226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33" name="OTLSHAPE_T_a0d6a4f4cf1b4ce49df315027376d6a1_EndDate" hidden="1"/>
          <p:cNvSpPr txBox="1"/>
          <p:nvPr>
            <p:custDataLst>
              <p:tags r:id="rId91"/>
            </p:custDataLst>
          </p:nvPr>
        </p:nvSpPr>
        <p:spPr>
          <a:xfrm>
            <a:off x="0" y="2226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34" name="OTLSHAPE_T_a0d6a4f4cf1b4ce49df315027376d6a1_JoinedDate"/>
          <p:cNvSpPr txBox="1"/>
          <p:nvPr>
            <p:custDataLst>
              <p:tags r:id="rId92"/>
            </p:custDataLst>
          </p:nvPr>
        </p:nvSpPr>
        <p:spPr>
          <a:xfrm>
            <a:off x="3634220" y="2233613"/>
            <a:ext cx="901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Aug 11 - Aug 24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35" name="OTLSHAPE_T_a0d6a4f4cf1b4ce49df315027376d6a1_Duration"/>
          <p:cNvSpPr txBox="1"/>
          <p:nvPr>
            <p:custDataLst>
              <p:tags r:id="rId93"/>
            </p:custDataLst>
          </p:nvPr>
        </p:nvSpPr>
        <p:spPr>
          <a:xfrm>
            <a:off x="3039227" y="223361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36" name="OTLSHAPE_T_a0d6a4f4cf1b4ce49df315027376d6a1_Title"/>
          <p:cNvSpPr txBox="1"/>
          <p:nvPr>
            <p:custDataLst>
              <p:tags r:id="rId94"/>
            </p:custDataLst>
          </p:nvPr>
        </p:nvSpPr>
        <p:spPr>
          <a:xfrm>
            <a:off x="127000" y="2226310"/>
            <a:ext cx="1333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Core UFT Activities 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37" name="OTLSHAPE_T_614735765d92411f9d162c65949d6a99_Shape"/>
          <p:cNvSpPr/>
          <p:nvPr>
            <p:custDataLst>
              <p:tags r:id="rId95"/>
            </p:custDataLst>
          </p:nvPr>
        </p:nvSpPr>
        <p:spPr>
          <a:xfrm>
            <a:off x="3583452" y="2432367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8" name="OTLSHAPE_T_614735765d92411f9d162c65949d6a99_ShapePercentage" hidden="1"/>
          <p:cNvSpPr/>
          <p:nvPr>
            <p:custDataLst>
              <p:tags r:id="rId96"/>
            </p:custDataLst>
          </p:nvPr>
        </p:nvSpPr>
        <p:spPr>
          <a:xfrm>
            <a:off x="3583452" y="243236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9" name="OTLSHAPE_T_614735765d92411f9d162c65949d6a99_TextPercentage" hidden="1"/>
          <p:cNvSpPr txBox="1"/>
          <p:nvPr>
            <p:custDataLst>
              <p:tags r:id="rId97"/>
            </p:custDataLst>
          </p:nvPr>
        </p:nvSpPr>
        <p:spPr>
          <a:xfrm>
            <a:off x="0" y="24250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40" name="OTLSHAPE_T_614735765d92411f9d162c65949d6a99_StartDate" hidden="1"/>
          <p:cNvSpPr txBox="1"/>
          <p:nvPr>
            <p:custDataLst>
              <p:tags r:id="rId98"/>
            </p:custDataLst>
          </p:nvPr>
        </p:nvSpPr>
        <p:spPr>
          <a:xfrm>
            <a:off x="0" y="24250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41" name="OTLSHAPE_T_614735765d92411f9d162c65949d6a99_EndDate" hidden="1"/>
          <p:cNvSpPr txBox="1"/>
          <p:nvPr>
            <p:custDataLst>
              <p:tags r:id="rId99"/>
            </p:custDataLst>
          </p:nvPr>
        </p:nvSpPr>
        <p:spPr>
          <a:xfrm>
            <a:off x="0" y="24250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42" name="OTLSHAPE_T_614735765d92411f9d162c65949d6a99_JoinedDate"/>
          <p:cNvSpPr txBox="1"/>
          <p:nvPr>
            <p:custDataLst>
              <p:tags r:id="rId100"/>
            </p:custDataLst>
          </p:nvPr>
        </p:nvSpPr>
        <p:spPr>
          <a:xfrm>
            <a:off x="4185968" y="2432367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25 - Sep 5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43" name="OTLSHAPE_T_614735765d92411f9d162c65949d6a99_Duration"/>
          <p:cNvSpPr txBox="1"/>
          <p:nvPr>
            <p:custDataLst>
              <p:tags r:id="rId101"/>
            </p:custDataLst>
          </p:nvPr>
        </p:nvSpPr>
        <p:spPr>
          <a:xfrm>
            <a:off x="3672260" y="2432367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44" name="OTLSHAPE_T_614735765d92411f9d162c65949d6a99_Title"/>
          <p:cNvSpPr txBox="1"/>
          <p:nvPr>
            <p:custDataLst>
              <p:tags r:id="rId102"/>
            </p:custDataLst>
          </p:nvPr>
        </p:nvSpPr>
        <p:spPr>
          <a:xfrm>
            <a:off x="127000" y="2425065"/>
            <a:ext cx="927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Logistics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45" name="OTLSHAPE_T_6c9ca531bf734af686987f79f6b09682_Shape"/>
          <p:cNvSpPr/>
          <p:nvPr>
            <p:custDataLst>
              <p:tags r:id="rId103"/>
            </p:custDataLst>
          </p:nvPr>
        </p:nvSpPr>
        <p:spPr>
          <a:xfrm>
            <a:off x="3767368" y="2631123"/>
            <a:ext cx="787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6" name="OTLSHAPE_T_6c9ca531bf734af686987f79f6b09682_ShapePercentage" hidden="1"/>
          <p:cNvSpPr/>
          <p:nvPr>
            <p:custDataLst>
              <p:tags r:id="rId104"/>
            </p:custDataLst>
          </p:nvPr>
        </p:nvSpPr>
        <p:spPr>
          <a:xfrm>
            <a:off x="3767368" y="263112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7" name="OTLSHAPE_T_6c9ca531bf734af686987f79f6b09682_TextPercentage" hidden="1"/>
          <p:cNvSpPr txBox="1"/>
          <p:nvPr>
            <p:custDataLst>
              <p:tags r:id="rId105"/>
            </p:custDataLst>
          </p:nvPr>
        </p:nvSpPr>
        <p:spPr>
          <a:xfrm>
            <a:off x="0" y="26238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48" name="OTLSHAPE_T_6c9ca531bf734af686987f79f6b09682_StartDate" hidden="1"/>
          <p:cNvSpPr txBox="1"/>
          <p:nvPr>
            <p:custDataLst>
              <p:tags r:id="rId106"/>
            </p:custDataLst>
          </p:nvPr>
        </p:nvSpPr>
        <p:spPr>
          <a:xfrm>
            <a:off x="0" y="26238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49" name="OTLSHAPE_T_6c9ca531bf734af686987f79f6b09682_EndDate" hidden="1"/>
          <p:cNvSpPr txBox="1"/>
          <p:nvPr>
            <p:custDataLst>
              <p:tags r:id="rId107"/>
            </p:custDataLst>
          </p:nvPr>
        </p:nvSpPr>
        <p:spPr>
          <a:xfrm>
            <a:off x="0" y="26238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50" name="OTLSHAPE_T_6c9ca531bf734af686987f79f6b09682_JoinedDate"/>
          <p:cNvSpPr txBox="1"/>
          <p:nvPr>
            <p:custDataLst>
              <p:tags r:id="rId108"/>
            </p:custDataLst>
          </p:nvPr>
        </p:nvSpPr>
        <p:spPr>
          <a:xfrm>
            <a:off x="4599779" y="2631123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29 - Sep 14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51" name="OTLSHAPE_T_6c9ca531bf734af686987f79f6b09682_Duration"/>
          <p:cNvSpPr txBox="1"/>
          <p:nvPr>
            <p:custDataLst>
              <p:tags r:id="rId109"/>
            </p:custDataLst>
          </p:nvPr>
        </p:nvSpPr>
        <p:spPr>
          <a:xfrm>
            <a:off x="3935818" y="263112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52" name="OTLSHAPE_T_6c9ca531bf734af686987f79f6b09682_Title"/>
          <p:cNvSpPr txBox="1"/>
          <p:nvPr>
            <p:custDataLst>
              <p:tags r:id="rId110"/>
            </p:custDataLst>
          </p:nvPr>
        </p:nvSpPr>
        <p:spPr>
          <a:xfrm>
            <a:off x="127000" y="2623820"/>
            <a:ext cx="106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Test Script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53" name="OTLSHAPE_T_6c2f2975ca684551bbfb15c1543e6bc0_Shape"/>
          <p:cNvSpPr/>
          <p:nvPr>
            <p:custDataLst>
              <p:tags r:id="rId111"/>
            </p:custDataLst>
          </p:nvPr>
        </p:nvSpPr>
        <p:spPr>
          <a:xfrm>
            <a:off x="4549011" y="2829877"/>
            <a:ext cx="6477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4" name="OTLSHAPE_T_6c2f2975ca684551bbfb15c1543e6bc0_ShapePercentage" hidden="1"/>
          <p:cNvSpPr/>
          <p:nvPr>
            <p:custDataLst>
              <p:tags r:id="rId112"/>
            </p:custDataLst>
          </p:nvPr>
        </p:nvSpPr>
        <p:spPr>
          <a:xfrm>
            <a:off x="4549011" y="282987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5" name="OTLSHAPE_T_6c2f2975ca684551bbfb15c1543e6bc0_TextPercentage" hidden="1"/>
          <p:cNvSpPr txBox="1"/>
          <p:nvPr>
            <p:custDataLst>
              <p:tags r:id="rId113"/>
            </p:custDataLst>
          </p:nvPr>
        </p:nvSpPr>
        <p:spPr>
          <a:xfrm>
            <a:off x="0" y="2822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56" name="OTLSHAPE_T_6c2f2975ca684551bbfb15c1543e6bc0_StartDate" hidden="1"/>
          <p:cNvSpPr txBox="1"/>
          <p:nvPr>
            <p:custDataLst>
              <p:tags r:id="rId114"/>
            </p:custDataLst>
          </p:nvPr>
        </p:nvSpPr>
        <p:spPr>
          <a:xfrm>
            <a:off x="0" y="2822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57" name="OTLSHAPE_T_6c2f2975ca684551bbfb15c1543e6bc0_EndDate" hidden="1"/>
          <p:cNvSpPr txBox="1"/>
          <p:nvPr>
            <p:custDataLst>
              <p:tags r:id="rId115"/>
            </p:custDataLst>
          </p:nvPr>
        </p:nvSpPr>
        <p:spPr>
          <a:xfrm>
            <a:off x="0" y="2822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58" name="OTLSHAPE_T_6c2f2975ca684551bbfb15c1543e6bc0_JoinedDate"/>
          <p:cNvSpPr txBox="1"/>
          <p:nvPr>
            <p:custDataLst>
              <p:tags r:id="rId116"/>
            </p:custDataLst>
          </p:nvPr>
        </p:nvSpPr>
        <p:spPr>
          <a:xfrm>
            <a:off x="5243485" y="2829877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15 - Sep 28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59" name="OTLSHAPE_T_6c2f2975ca684551bbfb15c1543e6bc0_Duration"/>
          <p:cNvSpPr txBox="1"/>
          <p:nvPr>
            <p:custDataLst>
              <p:tags r:id="rId117"/>
            </p:custDataLst>
          </p:nvPr>
        </p:nvSpPr>
        <p:spPr>
          <a:xfrm>
            <a:off x="4648492" y="282987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60" name="OTLSHAPE_T_6c2f2975ca684551bbfb15c1543e6bc0_Title"/>
          <p:cNvSpPr txBox="1"/>
          <p:nvPr>
            <p:custDataLst>
              <p:tags r:id="rId118"/>
            </p:custDataLst>
          </p:nvPr>
        </p:nvSpPr>
        <p:spPr>
          <a:xfrm>
            <a:off x="127000" y="2822575"/>
            <a:ext cx="2667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UFT Execution  (incl. EM 1.x regression)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61" name="OTLSHAPE_T_29e70c60b50049cb98cda6523f342f69_Shape"/>
          <p:cNvSpPr/>
          <p:nvPr>
            <p:custDataLst>
              <p:tags r:id="rId119"/>
            </p:custDataLst>
          </p:nvPr>
        </p:nvSpPr>
        <p:spPr>
          <a:xfrm>
            <a:off x="1882230" y="3028633"/>
            <a:ext cx="6096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2" name="OTLSHAPE_T_29e70c60b50049cb98cda6523f342f69_ShapePercentage" hidden="1"/>
          <p:cNvSpPr/>
          <p:nvPr>
            <p:custDataLst>
              <p:tags r:id="rId120"/>
            </p:custDataLst>
          </p:nvPr>
        </p:nvSpPr>
        <p:spPr>
          <a:xfrm>
            <a:off x="1882230" y="302863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3" name="OTLSHAPE_T_29e70c60b50049cb98cda6523f342f69_TextPercentage" hidden="1"/>
          <p:cNvSpPr txBox="1"/>
          <p:nvPr>
            <p:custDataLst>
              <p:tags r:id="rId121"/>
            </p:custDataLst>
          </p:nvPr>
        </p:nvSpPr>
        <p:spPr>
          <a:xfrm>
            <a:off x="0" y="30213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64" name="OTLSHAPE_T_29e70c60b50049cb98cda6523f342f69_StartDate" hidden="1"/>
          <p:cNvSpPr txBox="1"/>
          <p:nvPr>
            <p:custDataLst>
              <p:tags r:id="rId122"/>
            </p:custDataLst>
          </p:nvPr>
        </p:nvSpPr>
        <p:spPr>
          <a:xfrm>
            <a:off x="0" y="30213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65" name="OTLSHAPE_T_29e70c60b50049cb98cda6523f342f69_EndDate" hidden="1"/>
          <p:cNvSpPr txBox="1"/>
          <p:nvPr>
            <p:custDataLst>
              <p:tags r:id="rId123"/>
            </p:custDataLst>
          </p:nvPr>
        </p:nvSpPr>
        <p:spPr>
          <a:xfrm>
            <a:off x="0" y="30213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66" name="OTLSHAPE_T_29e70c60b50049cb98cda6523f342f69_JoinedDate"/>
          <p:cNvSpPr txBox="1"/>
          <p:nvPr>
            <p:custDataLst>
              <p:tags r:id="rId124"/>
            </p:custDataLst>
          </p:nvPr>
        </p:nvSpPr>
        <p:spPr>
          <a:xfrm>
            <a:off x="2530725" y="3028633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19 - Jul 31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67" name="OTLSHAPE_T_29e70c60b50049cb98cda6523f342f69_Duration"/>
          <p:cNvSpPr txBox="1"/>
          <p:nvPr>
            <p:custDataLst>
              <p:tags r:id="rId125"/>
            </p:custDataLst>
          </p:nvPr>
        </p:nvSpPr>
        <p:spPr>
          <a:xfrm>
            <a:off x="1994027" y="302863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9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68" name="OTLSHAPE_T_29e70c60b50049cb98cda6523f342f69_Title"/>
          <p:cNvSpPr txBox="1"/>
          <p:nvPr>
            <p:custDataLst>
              <p:tags r:id="rId126"/>
            </p:custDataLst>
          </p:nvPr>
        </p:nvSpPr>
        <p:spPr>
          <a:xfrm>
            <a:off x="127000" y="3021330"/>
            <a:ext cx="1943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Confirm Market Training Plan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69" name="OTLSHAPE_T_d270e4221cc2499a8831f887dea2a4d3_Shape"/>
          <p:cNvSpPr/>
          <p:nvPr>
            <p:custDataLst>
              <p:tags r:id="rId127"/>
            </p:custDataLst>
          </p:nvPr>
        </p:nvSpPr>
        <p:spPr>
          <a:xfrm>
            <a:off x="1882230" y="3227388"/>
            <a:ext cx="787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0" name="OTLSHAPE_T_d270e4221cc2499a8831f887dea2a4d3_ShapePercentage" hidden="1"/>
          <p:cNvSpPr/>
          <p:nvPr>
            <p:custDataLst>
              <p:tags r:id="rId128"/>
            </p:custDataLst>
          </p:nvPr>
        </p:nvSpPr>
        <p:spPr>
          <a:xfrm>
            <a:off x="1882230" y="322738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1" name="OTLSHAPE_T_d270e4221cc2499a8831f887dea2a4d3_TextPercentage" hidden="1"/>
          <p:cNvSpPr txBox="1"/>
          <p:nvPr>
            <p:custDataLst>
              <p:tags r:id="rId129"/>
            </p:custDataLst>
          </p:nvPr>
        </p:nvSpPr>
        <p:spPr>
          <a:xfrm>
            <a:off x="0" y="32200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72" name="OTLSHAPE_T_d270e4221cc2499a8831f887dea2a4d3_StartDate" hidden="1"/>
          <p:cNvSpPr txBox="1"/>
          <p:nvPr>
            <p:custDataLst>
              <p:tags r:id="rId130"/>
            </p:custDataLst>
          </p:nvPr>
        </p:nvSpPr>
        <p:spPr>
          <a:xfrm>
            <a:off x="0" y="32200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73" name="OTLSHAPE_T_d270e4221cc2499a8831f887dea2a4d3_EndDate" hidden="1"/>
          <p:cNvSpPr txBox="1"/>
          <p:nvPr>
            <p:custDataLst>
              <p:tags r:id="rId131"/>
            </p:custDataLst>
          </p:nvPr>
        </p:nvSpPr>
        <p:spPr>
          <a:xfrm>
            <a:off x="0" y="32200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74" name="OTLSHAPE_T_d270e4221cc2499a8831f887dea2a4d3_JoinedDate"/>
          <p:cNvSpPr txBox="1"/>
          <p:nvPr>
            <p:custDataLst>
              <p:tags r:id="rId132"/>
            </p:custDataLst>
          </p:nvPr>
        </p:nvSpPr>
        <p:spPr>
          <a:xfrm>
            <a:off x="2714641" y="3227388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19 - Aug 4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75" name="OTLSHAPE_T_d270e4221cc2499a8831f887dea2a4d3_Duration"/>
          <p:cNvSpPr txBox="1"/>
          <p:nvPr>
            <p:custDataLst>
              <p:tags r:id="rId133"/>
            </p:custDataLst>
          </p:nvPr>
        </p:nvSpPr>
        <p:spPr>
          <a:xfrm>
            <a:off x="2050679" y="322738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76" name="OTLSHAPE_T_d270e4221cc2499a8831f887dea2a4d3_Title"/>
          <p:cNvSpPr txBox="1"/>
          <p:nvPr>
            <p:custDataLst>
              <p:tags r:id="rId134"/>
            </p:custDataLst>
          </p:nvPr>
        </p:nvSpPr>
        <p:spPr>
          <a:xfrm>
            <a:off x="127000" y="3220085"/>
            <a:ext cx="1765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Localize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77" name="OTLSHAPE_T_366208d2fa4444beb2a98c34771bcb5f_Shape"/>
          <p:cNvSpPr/>
          <p:nvPr>
            <p:custDataLst>
              <p:tags r:id="rId135"/>
            </p:custDataLst>
          </p:nvPr>
        </p:nvSpPr>
        <p:spPr>
          <a:xfrm>
            <a:off x="2755830" y="3426142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8" name="OTLSHAPE_T_366208d2fa4444beb2a98c34771bcb5f_ShapePercentage" hidden="1"/>
          <p:cNvSpPr/>
          <p:nvPr>
            <p:custDataLst>
              <p:tags r:id="rId136"/>
            </p:custDataLst>
          </p:nvPr>
        </p:nvSpPr>
        <p:spPr>
          <a:xfrm>
            <a:off x="2755830" y="342614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9" name="OTLSHAPE_T_366208d2fa4444beb2a98c34771bcb5f_TextPercentage" hidden="1"/>
          <p:cNvSpPr txBox="1"/>
          <p:nvPr>
            <p:custDataLst>
              <p:tags r:id="rId137"/>
            </p:custDataLst>
          </p:nvPr>
        </p:nvSpPr>
        <p:spPr>
          <a:xfrm>
            <a:off x="0" y="34188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80" name="OTLSHAPE_T_366208d2fa4444beb2a98c34771bcb5f_StartDate" hidden="1"/>
          <p:cNvSpPr txBox="1"/>
          <p:nvPr>
            <p:custDataLst>
              <p:tags r:id="rId138"/>
            </p:custDataLst>
          </p:nvPr>
        </p:nvSpPr>
        <p:spPr>
          <a:xfrm>
            <a:off x="0" y="34188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81" name="OTLSHAPE_T_366208d2fa4444beb2a98c34771bcb5f_EndDate" hidden="1"/>
          <p:cNvSpPr txBox="1"/>
          <p:nvPr>
            <p:custDataLst>
              <p:tags r:id="rId139"/>
            </p:custDataLst>
          </p:nvPr>
        </p:nvSpPr>
        <p:spPr>
          <a:xfrm>
            <a:off x="0" y="34188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82" name="OTLSHAPE_T_366208d2fa4444beb2a98c34771bcb5f_JoinedDate"/>
          <p:cNvSpPr txBox="1"/>
          <p:nvPr>
            <p:custDataLst>
              <p:tags r:id="rId140"/>
            </p:custDataLst>
          </p:nvPr>
        </p:nvSpPr>
        <p:spPr>
          <a:xfrm>
            <a:off x="3358346" y="3426142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7 - Aug 18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83" name="OTLSHAPE_T_366208d2fa4444beb2a98c34771bcb5f_Duration"/>
          <p:cNvSpPr txBox="1"/>
          <p:nvPr>
            <p:custDataLst>
              <p:tags r:id="rId141"/>
            </p:custDataLst>
          </p:nvPr>
        </p:nvSpPr>
        <p:spPr>
          <a:xfrm>
            <a:off x="2809333" y="3426142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84" name="OTLSHAPE_T_366208d2fa4444beb2a98c34771bcb5f_Title"/>
          <p:cNvSpPr txBox="1"/>
          <p:nvPr>
            <p:custDataLst>
              <p:tags r:id="rId142"/>
            </p:custDataLst>
          </p:nvPr>
        </p:nvSpPr>
        <p:spPr>
          <a:xfrm>
            <a:off x="127000" y="3418840"/>
            <a:ext cx="264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Final updates incorporating localization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85" name="OTLSHAPE_T_1b858057e293473c89b1b314f6ae64c6_Shape"/>
          <p:cNvSpPr/>
          <p:nvPr>
            <p:custDataLst>
              <p:tags r:id="rId143"/>
            </p:custDataLst>
          </p:nvPr>
        </p:nvSpPr>
        <p:spPr>
          <a:xfrm>
            <a:off x="3399536" y="3624897"/>
            <a:ext cx="7366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6" name="OTLSHAPE_T_1b858057e293473c89b1b314f6ae64c6_ShapePercentage" hidden="1"/>
          <p:cNvSpPr/>
          <p:nvPr>
            <p:custDataLst>
              <p:tags r:id="rId144"/>
            </p:custDataLst>
          </p:nvPr>
        </p:nvSpPr>
        <p:spPr>
          <a:xfrm>
            <a:off x="3399536" y="362489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7" name="OTLSHAPE_T_1b858057e293473c89b1b314f6ae64c6_TextPercentage" hidden="1"/>
          <p:cNvSpPr txBox="1"/>
          <p:nvPr>
            <p:custDataLst>
              <p:tags r:id="rId145"/>
            </p:custDataLst>
          </p:nvPr>
        </p:nvSpPr>
        <p:spPr>
          <a:xfrm>
            <a:off x="0" y="36175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88" name="OTLSHAPE_T_1b858057e293473c89b1b314f6ae64c6_StartDate" hidden="1"/>
          <p:cNvSpPr txBox="1"/>
          <p:nvPr>
            <p:custDataLst>
              <p:tags r:id="rId146"/>
            </p:custDataLst>
          </p:nvPr>
        </p:nvSpPr>
        <p:spPr>
          <a:xfrm>
            <a:off x="0" y="36175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89" name="OTLSHAPE_T_1b858057e293473c89b1b314f6ae64c6_EndDate" hidden="1"/>
          <p:cNvSpPr txBox="1"/>
          <p:nvPr>
            <p:custDataLst>
              <p:tags r:id="rId147"/>
            </p:custDataLst>
          </p:nvPr>
        </p:nvSpPr>
        <p:spPr>
          <a:xfrm>
            <a:off x="0" y="36175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90" name="OTLSHAPE_T_1b858057e293473c89b1b314f6ae64c6_JoinedDate"/>
          <p:cNvSpPr txBox="1"/>
          <p:nvPr>
            <p:custDataLst>
              <p:tags r:id="rId148"/>
            </p:custDataLst>
          </p:nvPr>
        </p:nvSpPr>
        <p:spPr>
          <a:xfrm>
            <a:off x="4185968" y="3624897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21 - Sep 5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91" name="OTLSHAPE_T_1b858057e293473c89b1b314f6ae64c6_Duration"/>
          <p:cNvSpPr txBox="1"/>
          <p:nvPr>
            <p:custDataLst>
              <p:tags r:id="rId149"/>
            </p:custDataLst>
          </p:nvPr>
        </p:nvSpPr>
        <p:spPr>
          <a:xfrm>
            <a:off x="3544996" y="362489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12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92" name="OTLSHAPE_T_1b858057e293473c89b1b314f6ae64c6_Title"/>
          <p:cNvSpPr txBox="1"/>
          <p:nvPr>
            <p:custDataLst>
              <p:tags r:id="rId150"/>
            </p:custDataLst>
          </p:nvPr>
        </p:nvSpPr>
        <p:spPr>
          <a:xfrm>
            <a:off x="127000" y="3617595"/>
            <a:ext cx="2120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Translation of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893" name="OTLSHAPE_T_2bab7559458d46b5a260d4f6062d0431_Shape"/>
          <p:cNvSpPr/>
          <p:nvPr>
            <p:custDataLst>
              <p:tags r:id="rId151"/>
            </p:custDataLst>
          </p:nvPr>
        </p:nvSpPr>
        <p:spPr>
          <a:xfrm>
            <a:off x="4135200" y="3823653"/>
            <a:ext cx="469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4" name="OTLSHAPE_T_2bab7559458d46b5a260d4f6062d0431_ShapePercentage" hidden="1"/>
          <p:cNvSpPr/>
          <p:nvPr>
            <p:custDataLst>
              <p:tags r:id="rId152"/>
            </p:custDataLst>
          </p:nvPr>
        </p:nvSpPr>
        <p:spPr>
          <a:xfrm>
            <a:off x="4135200" y="382365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5" name="OTLSHAPE_T_2bab7559458d46b5a260d4f6062d0431_TextPercentage" hidden="1"/>
          <p:cNvSpPr txBox="1"/>
          <p:nvPr>
            <p:custDataLst>
              <p:tags r:id="rId153"/>
            </p:custDataLst>
          </p:nvPr>
        </p:nvSpPr>
        <p:spPr>
          <a:xfrm>
            <a:off x="0" y="38163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896" name="OTLSHAPE_T_2bab7559458d46b5a260d4f6062d0431_StartDate" hidden="1"/>
          <p:cNvSpPr txBox="1"/>
          <p:nvPr>
            <p:custDataLst>
              <p:tags r:id="rId154"/>
            </p:custDataLst>
          </p:nvPr>
        </p:nvSpPr>
        <p:spPr>
          <a:xfrm>
            <a:off x="0" y="38163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97" name="OTLSHAPE_T_2bab7559458d46b5a260d4f6062d0431_EndDate" hidden="1"/>
          <p:cNvSpPr txBox="1"/>
          <p:nvPr>
            <p:custDataLst>
              <p:tags r:id="rId155"/>
            </p:custDataLst>
          </p:nvPr>
        </p:nvSpPr>
        <p:spPr>
          <a:xfrm>
            <a:off x="0" y="38163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98" name="OTLSHAPE_T_2bab7559458d46b5a260d4f6062d0431_JoinedDate"/>
          <p:cNvSpPr txBox="1"/>
          <p:nvPr>
            <p:custDataLst>
              <p:tags r:id="rId156"/>
            </p:custDataLst>
          </p:nvPr>
        </p:nvSpPr>
        <p:spPr>
          <a:xfrm>
            <a:off x="4645758" y="382365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6 - Sep 15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99" name="OTLSHAPE_T_2bab7559458d46b5a260d4f6062d0431_Duration"/>
          <p:cNvSpPr txBox="1"/>
          <p:nvPr>
            <p:custDataLst>
              <p:tags r:id="rId157"/>
            </p:custDataLst>
          </p:nvPr>
        </p:nvSpPr>
        <p:spPr>
          <a:xfrm>
            <a:off x="4178029" y="382365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00" name="OTLSHAPE_T_2bab7559458d46b5a260d4f6062d0431_Title"/>
          <p:cNvSpPr txBox="1"/>
          <p:nvPr>
            <p:custDataLst>
              <p:tags r:id="rId158"/>
            </p:custDataLst>
          </p:nvPr>
        </p:nvSpPr>
        <p:spPr>
          <a:xfrm>
            <a:off x="127000" y="3816350"/>
            <a:ext cx="1727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Finalize training materials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01" name="OTLSHAPE_T_e0ea28874f5a4a33bf9dbf99ef2357ff_Shape"/>
          <p:cNvSpPr/>
          <p:nvPr>
            <p:custDataLst>
              <p:tags r:id="rId159"/>
            </p:custDataLst>
          </p:nvPr>
        </p:nvSpPr>
        <p:spPr>
          <a:xfrm>
            <a:off x="2479957" y="4022408"/>
            <a:ext cx="25781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2" name="OTLSHAPE_T_e0ea28874f5a4a33bf9dbf99ef2357ff_ShapePercentage" hidden="1"/>
          <p:cNvSpPr/>
          <p:nvPr>
            <p:custDataLst>
              <p:tags r:id="rId160"/>
            </p:custDataLst>
          </p:nvPr>
        </p:nvSpPr>
        <p:spPr>
          <a:xfrm>
            <a:off x="2479957" y="402240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3" name="OTLSHAPE_T_e0ea28874f5a4a33bf9dbf99ef2357ff_TextPercentage" hidden="1"/>
          <p:cNvSpPr txBox="1"/>
          <p:nvPr>
            <p:custDataLst>
              <p:tags r:id="rId161"/>
            </p:custDataLst>
          </p:nvPr>
        </p:nvSpPr>
        <p:spPr>
          <a:xfrm>
            <a:off x="0" y="40151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04" name="OTLSHAPE_T_e0ea28874f5a4a33bf9dbf99ef2357ff_StartDate" hidden="1"/>
          <p:cNvSpPr txBox="1"/>
          <p:nvPr>
            <p:custDataLst>
              <p:tags r:id="rId162"/>
            </p:custDataLst>
          </p:nvPr>
        </p:nvSpPr>
        <p:spPr>
          <a:xfrm>
            <a:off x="0" y="40151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05" name="OTLSHAPE_T_e0ea28874f5a4a33bf9dbf99ef2357ff_EndDate" hidden="1"/>
          <p:cNvSpPr txBox="1"/>
          <p:nvPr>
            <p:custDataLst>
              <p:tags r:id="rId163"/>
            </p:custDataLst>
          </p:nvPr>
        </p:nvSpPr>
        <p:spPr>
          <a:xfrm>
            <a:off x="0" y="40151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06" name="OTLSHAPE_T_e0ea28874f5a4a33bf9dbf99ef2357ff_JoinedDate"/>
          <p:cNvSpPr txBox="1"/>
          <p:nvPr>
            <p:custDataLst>
              <p:tags r:id="rId164"/>
            </p:custDataLst>
          </p:nvPr>
        </p:nvSpPr>
        <p:spPr>
          <a:xfrm>
            <a:off x="5105548" y="4022408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1 - Sep 25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07" name="OTLSHAPE_T_e0ea28874f5a4a33bf9dbf99ef2357ff_Duration"/>
          <p:cNvSpPr txBox="1"/>
          <p:nvPr>
            <p:custDataLst>
              <p:tags r:id="rId165"/>
            </p:custDataLst>
          </p:nvPr>
        </p:nvSpPr>
        <p:spPr>
          <a:xfrm>
            <a:off x="3544996" y="402240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40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08" name="OTLSHAPE_T_e0ea28874f5a4a33bf9dbf99ef2357ff_Title"/>
          <p:cNvSpPr txBox="1"/>
          <p:nvPr>
            <p:custDataLst>
              <p:tags r:id="rId166"/>
            </p:custDataLst>
          </p:nvPr>
        </p:nvSpPr>
        <p:spPr>
          <a:xfrm>
            <a:off x="127000" y="4015105"/>
            <a:ext cx="2286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Training Scheduling and Logistics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09" name="OTLSHAPE_T_d9f238ba60c444599e62d1d731442b1b_Shape"/>
          <p:cNvSpPr/>
          <p:nvPr>
            <p:custDataLst>
              <p:tags r:id="rId167"/>
            </p:custDataLst>
          </p:nvPr>
        </p:nvSpPr>
        <p:spPr>
          <a:xfrm>
            <a:off x="4686948" y="4230688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0" name="OTLSHAPE_T_d9f238ba60c444599e62d1d731442b1b_ShapePercentage" hidden="1"/>
          <p:cNvSpPr/>
          <p:nvPr>
            <p:custDataLst>
              <p:tags r:id="rId168"/>
            </p:custDataLst>
          </p:nvPr>
        </p:nvSpPr>
        <p:spPr>
          <a:xfrm>
            <a:off x="4686948" y="423068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1" name="OTLSHAPE_T_d9f238ba60c444599e62d1d731442b1b_TextPercentage" hidden="1"/>
          <p:cNvSpPr txBox="1"/>
          <p:nvPr>
            <p:custDataLst>
              <p:tags r:id="rId169"/>
            </p:custDataLst>
          </p:nvPr>
        </p:nvSpPr>
        <p:spPr>
          <a:xfrm>
            <a:off x="0" y="42138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12" name="OTLSHAPE_T_d9f238ba60c444599e62d1d731442b1b_StartDate" hidden="1"/>
          <p:cNvSpPr txBox="1"/>
          <p:nvPr>
            <p:custDataLst>
              <p:tags r:id="rId170"/>
            </p:custDataLst>
          </p:nvPr>
        </p:nvSpPr>
        <p:spPr>
          <a:xfrm>
            <a:off x="0" y="42138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13" name="OTLSHAPE_T_d9f238ba60c444599e62d1d731442b1b_EndDate" hidden="1"/>
          <p:cNvSpPr txBox="1"/>
          <p:nvPr>
            <p:custDataLst>
              <p:tags r:id="rId171"/>
            </p:custDataLst>
          </p:nvPr>
        </p:nvSpPr>
        <p:spPr>
          <a:xfrm>
            <a:off x="0" y="42138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14" name="OTLSHAPE_T_d9f238ba60c444599e62d1d731442b1b_Duration"/>
          <p:cNvSpPr txBox="1"/>
          <p:nvPr>
            <p:custDataLst>
              <p:tags r:id="rId172"/>
            </p:custDataLst>
          </p:nvPr>
        </p:nvSpPr>
        <p:spPr>
          <a:xfrm>
            <a:off x="4262048" y="422116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15" name="OTLSHAPE_T_d9f238ba60c444599e62d1d731442b1b_JoinedDate"/>
          <p:cNvSpPr txBox="1"/>
          <p:nvPr>
            <p:custDataLst>
              <p:tags r:id="rId173"/>
            </p:custDataLst>
          </p:nvPr>
        </p:nvSpPr>
        <p:spPr>
          <a:xfrm>
            <a:off x="4967611" y="4221163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18 - Sep 22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16" name="OTLSHAPE_T_d9f238ba60c444599e62d1d731442b1b_Title"/>
          <p:cNvSpPr txBox="1"/>
          <p:nvPr>
            <p:custDataLst>
              <p:tags r:id="rId174"/>
            </p:custDataLst>
          </p:nvPr>
        </p:nvSpPr>
        <p:spPr>
          <a:xfrm>
            <a:off x="127000" y="4213860"/>
            <a:ext cx="1092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 the Trainer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17" name="OTLSHAPE_T_970ce3c9a5b34152a578a7fb5772a013_Shape"/>
          <p:cNvSpPr/>
          <p:nvPr>
            <p:custDataLst>
              <p:tags r:id="rId175"/>
            </p:custDataLst>
          </p:nvPr>
        </p:nvSpPr>
        <p:spPr>
          <a:xfrm>
            <a:off x="5008800" y="4419917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8" name="OTLSHAPE_T_970ce3c9a5b34152a578a7fb5772a013_ShapePercentage" hidden="1"/>
          <p:cNvSpPr/>
          <p:nvPr>
            <p:custDataLst>
              <p:tags r:id="rId176"/>
            </p:custDataLst>
          </p:nvPr>
        </p:nvSpPr>
        <p:spPr>
          <a:xfrm>
            <a:off x="5008800" y="441991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9" name="OTLSHAPE_T_970ce3c9a5b34152a578a7fb5772a013_TextPercentage" hidden="1"/>
          <p:cNvSpPr txBox="1"/>
          <p:nvPr>
            <p:custDataLst>
              <p:tags r:id="rId177"/>
            </p:custDataLst>
          </p:nvPr>
        </p:nvSpPr>
        <p:spPr>
          <a:xfrm>
            <a:off x="0" y="44126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20" name="OTLSHAPE_T_970ce3c9a5b34152a578a7fb5772a013_StartDate" hidden="1"/>
          <p:cNvSpPr txBox="1"/>
          <p:nvPr>
            <p:custDataLst>
              <p:tags r:id="rId178"/>
            </p:custDataLst>
          </p:nvPr>
        </p:nvSpPr>
        <p:spPr>
          <a:xfrm>
            <a:off x="0" y="44126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21" name="OTLSHAPE_T_970ce3c9a5b34152a578a7fb5772a013_EndDate" hidden="1"/>
          <p:cNvSpPr txBox="1"/>
          <p:nvPr>
            <p:custDataLst>
              <p:tags r:id="rId179"/>
            </p:custDataLst>
          </p:nvPr>
        </p:nvSpPr>
        <p:spPr>
          <a:xfrm>
            <a:off x="0" y="44126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22" name="OTLSHAPE_T_970ce3c9a5b34152a578a7fb5772a013_JoinedDate"/>
          <p:cNvSpPr txBox="1"/>
          <p:nvPr>
            <p:custDataLst>
              <p:tags r:id="rId180"/>
            </p:custDataLst>
          </p:nvPr>
        </p:nvSpPr>
        <p:spPr>
          <a:xfrm>
            <a:off x="5611316" y="4419917"/>
            <a:ext cx="825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25 - Oct 6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23" name="OTLSHAPE_T_970ce3c9a5b34152a578a7fb5772a013_Duration"/>
          <p:cNvSpPr txBox="1"/>
          <p:nvPr>
            <p:custDataLst>
              <p:tags r:id="rId181"/>
            </p:custDataLst>
          </p:nvPr>
        </p:nvSpPr>
        <p:spPr>
          <a:xfrm>
            <a:off x="5062303" y="441991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24" name="OTLSHAPE_T_970ce3c9a5b34152a578a7fb5772a013_Title"/>
          <p:cNvSpPr txBox="1"/>
          <p:nvPr>
            <p:custDataLst>
              <p:tags r:id="rId182"/>
            </p:custDataLst>
          </p:nvPr>
        </p:nvSpPr>
        <p:spPr>
          <a:xfrm>
            <a:off x="127000" y="4412615"/>
            <a:ext cx="825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Trainer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25" name="OTLSHAPE_T_db2ab0c430f94f56a9860a65d53a79ac_Shape"/>
          <p:cNvSpPr/>
          <p:nvPr>
            <p:custDataLst>
              <p:tags r:id="rId183"/>
            </p:custDataLst>
          </p:nvPr>
        </p:nvSpPr>
        <p:spPr>
          <a:xfrm>
            <a:off x="5652507" y="4628197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6" name="OTLSHAPE_T_db2ab0c430f94f56a9860a65d53a79ac_ShapePercentage" hidden="1"/>
          <p:cNvSpPr/>
          <p:nvPr>
            <p:custDataLst>
              <p:tags r:id="rId184"/>
            </p:custDataLst>
          </p:nvPr>
        </p:nvSpPr>
        <p:spPr>
          <a:xfrm>
            <a:off x="5652507" y="462819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7" name="OTLSHAPE_T_db2ab0c430f94f56a9860a65d53a79ac_TextPercentage" hidden="1"/>
          <p:cNvSpPr txBox="1"/>
          <p:nvPr>
            <p:custDataLst>
              <p:tags r:id="rId185"/>
            </p:custDataLst>
          </p:nvPr>
        </p:nvSpPr>
        <p:spPr>
          <a:xfrm>
            <a:off x="0" y="46113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28" name="OTLSHAPE_T_db2ab0c430f94f56a9860a65d53a79ac_StartDate" hidden="1"/>
          <p:cNvSpPr txBox="1"/>
          <p:nvPr>
            <p:custDataLst>
              <p:tags r:id="rId186"/>
            </p:custDataLst>
          </p:nvPr>
        </p:nvSpPr>
        <p:spPr>
          <a:xfrm>
            <a:off x="0" y="46113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29" name="OTLSHAPE_T_db2ab0c430f94f56a9860a65d53a79ac_EndDate" hidden="1"/>
          <p:cNvSpPr txBox="1"/>
          <p:nvPr>
            <p:custDataLst>
              <p:tags r:id="rId187"/>
            </p:custDataLst>
          </p:nvPr>
        </p:nvSpPr>
        <p:spPr>
          <a:xfrm>
            <a:off x="0" y="46113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30" name="OTLSHAPE_T_db2ab0c430f94f56a9860a65d53a79ac_Duration"/>
          <p:cNvSpPr txBox="1"/>
          <p:nvPr>
            <p:custDataLst>
              <p:tags r:id="rId188"/>
            </p:custDataLst>
          </p:nvPr>
        </p:nvSpPr>
        <p:spPr>
          <a:xfrm>
            <a:off x="5227607" y="4618672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31" name="OTLSHAPE_T_db2ab0c430f94f56a9860a65d53a79ac_JoinedDate"/>
          <p:cNvSpPr txBox="1"/>
          <p:nvPr>
            <p:custDataLst>
              <p:tags r:id="rId189"/>
            </p:custDataLst>
          </p:nvPr>
        </p:nvSpPr>
        <p:spPr>
          <a:xfrm>
            <a:off x="5933169" y="4618672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Oct 9 - Oct 13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32" name="OTLSHAPE_T_db2ab0c430f94f56a9860a65d53a79ac_Title"/>
          <p:cNvSpPr txBox="1"/>
          <p:nvPr>
            <p:custDataLst>
              <p:tags r:id="rId190"/>
            </p:custDataLst>
          </p:nvPr>
        </p:nvSpPr>
        <p:spPr>
          <a:xfrm>
            <a:off x="127000" y="4611370"/>
            <a:ext cx="137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User training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33" name="OTLSHAPE_T_1ccffb31dfc948e385e59b362624d37d_Shape"/>
          <p:cNvSpPr/>
          <p:nvPr>
            <p:custDataLst>
              <p:tags r:id="rId191"/>
            </p:custDataLst>
          </p:nvPr>
        </p:nvSpPr>
        <p:spPr>
          <a:xfrm>
            <a:off x="3399536" y="4817428"/>
            <a:ext cx="24892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F3198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4" name="OTLSHAPE_T_1ccffb31dfc948e385e59b362624d37d_ShapePercentage" hidden="1"/>
          <p:cNvSpPr/>
          <p:nvPr>
            <p:custDataLst>
              <p:tags r:id="rId192"/>
            </p:custDataLst>
          </p:nvPr>
        </p:nvSpPr>
        <p:spPr>
          <a:xfrm>
            <a:off x="3399536" y="481742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5" name="OTLSHAPE_T_1ccffb31dfc948e385e59b362624d37d_TextPercentage" hidden="1"/>
          <p:cNvSpPr txBox="1"/>
          <p:nvPr>
            <p:custDataLst>
              <p:tags r:id="rId193"/>
            </p:custDataLst>
          </p:nvPr>
        </p:nvSpPr>
        <p:spPr>
          <a:xfrm>
            <a:off x="0" y="4810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36" name="OTLSHAPE_T_1ccffb31dfc948e385e59b362624d37d_StartDate" hidden="1"/>
          <p:cNvSpPr txBox="1"/>
          <p:nvPr>
            <p:custDataLst>
              <p:tags r:id="rId194"/>
            </p:custDataLst>
          </p:nvPr>
        </p:nvSpPr>
        <p:spPr>
          <a:xfrm>
            <a:off x="0" y="4810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37" name="OTLSHAPE_T_1ccffb31dfc948e385e59b362624d37d_EndDate" hidden="1"/>
          <p:cNvSpPr txBox="1"/>
          <p:nvPr>
            <p:custDataLst>
              <p:tags r:id="rId195"/>
            </p:custDataLst>
          </p:nvPr>
        </p:nvSpPr>
        <p:spPr>
          <a:xfrm>
            <a:off x="0" y="4810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38" name="OTLSHAPE_T_1ccffb31dfc948e385e59b362624d37d_JoinedDate"/>
          <p:cNvSpPr txBox="1"/>
          <p:nvPr>
            <p:custDataLst>
              <p:tags r:id="rId196"/>
            </p:custDataLst>
          </p:nvPr>
        </p:nvSpPr>
        <p:spPr>
          <a:xfrm>
            <a:off x="5933169" y="4817428"/>
            <a:ext cx="901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21 - Oct 13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39" name="OTLSHAPE_T_1ccffb31dfc948e385e59b362624d37d_Duration"/>
          <p:cNvSpPr txBox="1"/>
          <p:nvPr>
            <p:custDataLst>
              <p:tags r:id="rId197"/>
            </p:custDataLst>
          </p:nvPr>
        </p:nvSpPr>
        <p:spPr>
          <a:xfrm>
            <a:off x="4418597" y="481742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40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40" name="OTLSHAPE_T_1ccffb31dfc948e385e59b362624d37d_Title"/>
          <p:cNvSpPr txBox="1"/>
          <p:nvPr>
            <p:custDataLst>
              <p:tags r:id="rId198"/>
            </p:custDataLst>
          </p:nvPr>
        </p:nvSpPr>
        <p:spPr>
          <a:xfrm>
            <a:off x="127000" y="4810125"/>
            <a:ext cx="2438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Execute Communications &amp; CM plan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41" name="OTLSHAPE_T_36143283f737451c8b9ea7fc0489187d_Shape"/>
          <p:cNvSpPr/>
          <p:nvPr>
            <p:custDataLst>
              <p:tags r:id="rId199"/>
            </p:custDataLst>
          </p:nvPr>
        </p:nvSpPr>
        <p:spPr>
          <a:xfrm>
            <a:off x="5192716" y="5025708"/>
            <a:ext cx="330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2" name="OTLSHAPE_T_36143283f737451c8b9ea7fc0489187d_ShapePercentage" hidden="1"/>
          <p:cNvSpPr/>
          <p:nvPr>
            <p:custDataLst>
              <p:tags r:id="rId200"/>
            </p:custDataLst>
          </p:nvPr>
        </p:nvSpPr>
        <p:spPr>
          <a:xfrm>
            <a:off x="5192716" y="502570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3" name="OTLSHAPE_T_36143283f737451c8b9ea7fc0489187d_TextPercentage" hidden="1"/>
          <p:cNvSpPr txBox="1"/>
          <p:nvPr>
            <p:custDataLst>
              <p:tags r:id="rId201"/>
            </p:custDataLst>
          </p:nvPr>
        </p:nvSpPr>
        <p:spPr>
          <a:xfrm>
            <a:off x="0" y="5008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44" name="OTLSHAPE_T_36143283f737451c8b9ea7fc0489187d_StartDate" hidden="1"/>
          <p:cNvSpPr txBox="1"/>
          <p:nvPr>
            <p:custDataLst>
              <p:tags r:id="rId202"/>
            </p:custDataLst>
          </p:nvPr>
        </p:nvSpPr>
        <p:spPr>
          <a:xfrm>
            <a:off x="0" y="5008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45" name="OTLSHAPE_T_36143283f737451c8b9ea7fc0489187d_EndDate" hidden="1"/>
          <p:cNvSpPr txBox="1"/>
          <p:nvPr>
            <p:custDataLst>
              <p:tags r:id="rId203"/>
            </p:custDataLst>
          </p:nvPr>
        </p:nvSpPr>
        <p:spPr>
          <a:xfrm>
            <a:off x="0" y="5008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46" name="OTLSHAPE_T_36143283f737451c8b9ea7fc0489187d_Duration"/>
          <p:cNvSpPr txBox="1"/>
          <p:nvPr>
            <p:custDataLst>
              <p:tags r:id="rId204"/>
            </p:custDataLst>
          </p:nvPr>
        </p:nvSpPr>
        <p:spPr>
          <a:xfrm>
            <a:off x="4767817" y="501618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47" name="OTLSHAPE_T_36143283f737451c8b9ea7fc0489187d_JoinedDate"/>
          <p:cNvSpPr txBox="1"/>
          <p:nvPr>
            <p:custDataLst>
              <p:tags r:id="rId205"/>
            </p:custDataLst>
          </p:nvPr>
        </p:nvSpPr>
        <p:spPr>
          <a:xfrm>
            <a:off x="5565337" y="5016183"/>
            <a:ext cx="825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29 - Oct 5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48" name="OTLSHAPE_T_36143283f737451c8b9ea7fc0489187d_Title"/>
          <p:cNvSpPr txBox="1"/>
          <p:nvPr>
            <p:custDataLst>
              <p:tags r:id="rId206"/>
            </p:custDataLst>
          </p:nvPr>
        </p:nvSpPr>
        <p:spPr>
          <a:xfrm>
            <a:off x="127000" y="5008880"/>
            <a:ext cx="685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Data Load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49" name="OTLSHAPE_T_5b4fd0c741b34c26b853979e84e39163_Shape"/>
          <p:cNvSpPr/>
          <p:nvPr>
            <p:custDataLst>
              <p:tags r:id="rId207"/>
            </p:custDataLst>
          </p:nvPr>
        </p:nvSpPr>
        <p:spPr>
          <a:xfrm>
            <a:off x="5514570" y="5224463"/>
            <a:ext cx="368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0" name="OTLSHAPE_T_5b4fd0c741b34c26b853979e84e39163_ShapePercentage" hidden="1"/>
          <p:cNvSpPr/>
          <p:nvPr>
            <p:custDataLst>
              <p:tags r:id="rId208"/>
            </p:custDataLst>
          </p:nvPr>
        </p:nvSpPr>
        <p:spPr>
          <a:xfrm>
            <a:off x="5514570" y="52244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1" name="OTLSHAPE_T_5b4fd0c741b34c26b853979e84e39163_TextPercentage" hidden="1"/>
          <p:cNvSpPr txBox="1"/>
          <p:nvPr>
            <p:custDataLst>
              <p:tags r:id="rId209"/>
            </p:custDataLst>
          </p:nvPr>
        </p:nvSpPr>
        <p:spPr>
          <a:xfrm>
            <a:off x="0" y="5207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52" name="OTLSHAPE_T_5b4fd0c741b34c26b853979e84e39163_StartDate" hidden="1"/>
          <p:cNvSpPr txBox="1"/>
          <p:nvPr>
            <p:custDataLst>
              <p:tags r:id="rId210"/>
            </p:custDataLst>
          </p:nvPr>
        </p:nvSpPr>
        <p:spPr>
          <a:xfrm>
            <a:off x="0" y="5207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53" name="OTLSHAPE_T_5b4fd0c741b34c26b853979e84e39163_EndDate" hidden="1"/>
          <p:cNvSpPr txBox="1"/>
          <p:nvPr>
            <p:custDataLst>
              <p:tags r:id="rId211"/>
            </p:custDataLst>
          </p:nvPr>
        </p:nvSpPr>
        <p:spPr>
          <a:xfrm>
            <a:off x="0" y="5207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54" name="OTLSHAPE_T_5b4fd0c741b34c26b853979e84e39163_Duration"/>
          <p:cNvSpPr txBox="1"/>
          <p:nvPr>
            <p:custDataLst>
              <p:tags r:id="rId212"/>
            </p:custDataLst>
          </p:nvPr>
        </p:nvSpPr>
        <p:spPr>
          <a:xfrm>
            <a:off x="5089670" y="521493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6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55" name="OTLSHAPE_T_5b4fd0c741b34c26b853979e84e39163_JoinedDate"/>
          <p:cNvSpPr txBox="1"/>
          <p:nvPr>
            <p:custDataLst>
              <p:tags r:id="rId213"/>
            </p:custDataLst>
          </p:nvPr>
        </p:nvSpPr>
        <p:spPr>
          <a:xfrm>
            <a:off x="5933169" y="5214938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Oct 6 - Oct 13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56" name="OTLSHAPE_T_5b4fd0c741b34c26b853979e84e39163_Title"/>
          <p:cNvSpPr txBox="1"/>
          <p:nvPr>
            <p:custDataLst>
              <p:tags r:id="rId214"/>
            </p:custDataLst>
          </p:nvPr>
        </p:nvSpPr>
        <p:spPr>
          <a:xfrm>
            <a:off x="127000" y="5207635"/>
            <a:ext cx="27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Arial" panose="020B0604020202020204" pitchFamily="34" charset="0"/>
              </a:rPr>
              <a:t>PTP</a:t>
            </a:r>
            <a:endParaRPr lang="en-US" sz="1100" b="1" spc="-2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57" name="OTLSHAPE_T_5851b2c398aa468e87aa5802633cbe93_Shape"/>
          <p:cNvSpPr/>
          <p:nvPr>
            <p:custDataLst>
              <p:tags r:id="rId215"/>
            </p:custDataLst>
          </p:nvPr>
        </p:nvSpPr>
        <p:spPr>
          <a:xfrm>
            <a:off x="5974359" y="5423217"/>
            <a:ext cx="50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8" name="OTLSHAPE_T_5851b2c398aa468e87aa5802633cbe93_ShapePercentage" hidden="1"/>
          <p:cNvSpPr/>
          <p:nvPr>
            <p:custDataLst>
              <p:tags r:id="rId216"/>
            </p:custDataLst>
          </p:nvPr>
        </p:nvSpPr>
        <p:spPr>
          <a:xfrm>
            <a:off x="5974359" y="542321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9" name="OTLSHAPE_T_5851b2c398aa468e87aa5802633cbe93_TextPercentage" hidden="1"/>
          <p:cNvSpPr txBox="1"/>
          <p:nvPr>
            <p:custDataLst>
              <p:tags r:id="rId217"/>
            </p:custDataLst>
          </p:nvPr>
        </p:nvSpPr>
        <p:spPr>
          <a:xfrm>
            <a:off x="0" y="5406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60" name="OTLSHAPE_T_5851b2c398aa468e87aa5802633cbe93_StartDate" hidden="1"/>
          <p:cNvSpPr txBox="1"/>
          <p:nvPr>
            <p:custDataLst>
              <p:tags r:id="rId218"/>
            </p:custDataLst>
          </p:nvPr>
        </p:nvSpPr>
        <p:spPr>
          <a:xfrm>
            <a:off x="0" y="5406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61" name="OTLSHAPE_T_5851b2c398aa468e87aa5802633cbe93_EndDate" hidden="1"/>
          <p:cNvSpPr txBox="1"/>
          <p:nvPr>
            <p:custDataLst>
              <p:tags r:id="rId219"/>
            </p:custDataLst>
          </p:nvPr>
        </p:nvSpPr>
        <p:spPr>
          <a:xfrm>
            <a:off x="0" y="5406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62" name="OTLSHAPE_T_5851b2c398aa468e87aa5802633cbe93_Duration"/>
          <p:cNvSpPr txBox="1"/>
          <p:nvPr>
            <p:custDataLst>
              <p:tags r:id="rId220"/>
            </p:custDataLst>
          </p:nvPr>
        </p:nvSpPr>
        <p:spPr>
          <a:xfrm>
            <a:off x="5612960" y="5413692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63" name="OTLSHAPE_T_5851b2c398aa468e87aa5802633cbe93_JoinedDate"/>
          <p:cNvSpPr txBox="1"/>
          <p:nvPr>
            <p:custDataLst>
              <p:tags r:id="rId221"/>
            </p:custDataLst>
          </p:nvPr>
        </p:nvSpPr>
        <p:spPr>
          <a:xfrm>
            <a:off x="6075959" y="5413692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Oct 16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64" name="OTLSHAPE_T_5851b2c398aa468e87aa5802633cbe93_Title"/>
          <p:cNvSpPr txBox="1"/>
          <p:nvPr>
            <p:custDataLst>
              <p:tags r:id="rId222"/>
            </p:custDataLst>
          </p:nvPr>
        </p:nvSpPr>
        <p:spPr>
          <a:xfrm>
            <a:off x="127000" y="5406390"/>
            <a:ext cx="1143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Canada - Go Live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965" name="OTLSHAPE_T_698ab788c4d44ac6b779ad82d0e71773_Shape"/>
          <p:cNvSpPr/>
          <p:nvPr>
            <p:custDataLst>
              <p:tags r:id="rId223"/>
            </p:custDataLst>
          </p:nvPr>
        </p:nvSpPr>
        <p:spPr>
          <a:xfrm>
            <a:off x="5974359" y="5612447"/>
            <a:ext cx="876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6" name="OTLSHAPE_T_698ab788c4d44ac6b779ad82d0e71773_ShapePercentage" hidden="1"/>
          <p:cNvSpPr/>
          <p:nvPr>
            <p:custDataLst>
              <p:tags r:id="rId224"/>
            </p:custDataLst>
          </p:nvPr>
        </p:nvSpPr>
        <p:spPr>
          <a:xfrm>
            <a:off x="5974359" y="561244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7" name="OTLSHAPE_T_698ab788c4d44ac6b779ad82d0e71773_TextPercentage" hidden="1"/>
          <p:cNvSpPr txBox="1"/>
          <p:nvPr>
            <p:custDataLst>
              <p:tags r:id="rId225"/>
            </p:custDataLst>
          </p:nvPr>
        </p:nvSpPr>
        <p:spPr>
          <a:xfrm>
            <a:off x="0" y="56051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68" name="OTLSHAPE_T_698ab788c4d44ac6b779ad82d0e71773_StartDate" hidden="1"/>
          <p:cNvSpPr txBox="1"/>
          <p:nvPr>
            <p:custDataLst>
              <p:tags r:id="rId226"/>
            </p:custDataLst>
          </p:nvPr>
        </p:nvSpPr>
        <p:spPr>
          <a:xfrm>
            <a:off x="0" y="56051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69" name="OTLSHAPE_T_698ab788c4d44ac6b779ad82d0e71773_EndDate" hidden="1"/>
          <p:cNvSpPr txBox="1"/>
          <p:nvPr>
            <p:custDataLst>
              <p:tags r:id="rId227"/>
            </p:custDataLst>
          </p:nvPr>
        </p:nvSpPr>
        <p:spPr>
          <a:xfrm>
            <a:off x="0" y="56051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70" name="OTLSHAPE_T_698ab788c4d44ac6b779ad82d0e71773_JoinedDate"/>
          <p:cNvSpPr txBox="1"/>
          <p:nvPr>
            <p:custDataLst>
              <p:tags r:id="rId228"/>
            </p:custDataLst>
          </p:nvPr>
        </p:nvSpPr>
        <p:spPr>
          <a:xfrm>
            <a:off x="6898728" y="5612447"/>
            <a:ext cx="825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Oct 16 - Nov 3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71" name="OTLSHAPE_T_698ab788c4d44ac6b779ad82d0e71773_Duration"/>
          <p:cNvSpPr txBox="1"/>
          <p:nvPr>
            <p:custDataLst>
              <p:tags r:id="rId229"/>
            </p:custDataLst>
          </p:nvPr>
        </p:nvSpPr>
        <p:spPr>
          <a:xfrm>
            <a:off x="6188788" y="561244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72" name="OTLSHAPE_T_698ab788c4d44ac6b779ad82d0e71773_Title"/>
          <p:cNvSpPr txBox="1"/>
          <p:nvPr>
            <p:custDataLst>
              <p:tags r:id="rId230"/>
            </p:custDataLst>
          </p:nvPr>
        </p:nvSpPr>
        <p:spPr>
          <a:xfrm>
            <a:off x="127000" y="5605145"/>
            <a:ext cx="1181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HyperCare Period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385835" y="312828"/>
            <a:ext cx="644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InterAct</a:t>
            </a:r>
            <a:r>
              <a:rPr lang="en-US" sz="3200" dirty="0" smtClean="0"/>
              <a:t> EM 2.0 Timeline - Canada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6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1015" y="28956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Old Slides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807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9" name="OTLSHAPE_T_5b9320a3eb204e3a877e91ec635c7ad3_HorizontalConnector1"/>
          <p:cNvCxnSpPr/>
          <p:nvPr>
            <p:custDataLst>
              <p:tags r:id="rId2"/>
            </p:custDataLst>
          </p:nvPr>
        </p:nvCxnSpPr>
        <p:spPr>
          <a:xfrm>
            <a:off x="1307084" y="5888673"/>
            <a:ext cx="48971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8" name="OTLSHAPE_T_ad25b9b7d0514ec7a052950b11dc9e59_HorizontalConnector1"/>
          <p:cNvCxnSpPr/>
          <p:nvPr>
            <p:custDataLst>
              <p:tags r:id="rId3"/>
            </p:custDataLst>
          </p:nvPr>
        </p:nvCxnSpPr>
        <p:spPr>
          <a:xfrm>
            <a:off x="1143932" y="5689918"/>
            <a:ext cx="46989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OTLSHAPE_T_4a73a497ffa742d0b90af18ac4c778a9_HorizontalConnector1"/>
          <p:cNvCxnSpPr/>
          <p:nvPr>
            <p:custDataLst>
              <p:tags r:id="rId4"/>
            </p:custDataLst>
          </p:nvPr>
        </p:nvCxnSpPr>
        <p:spPr>
          <a:xfrm>
            <a:off x="398695" y="5491163"/>
            <a:ext cx="50588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6" name="OTLSHAPE_T_82b9c977c115452fb329ac6ad57b4bfd_HorizontalConnector1"/>
          <p:cNvCxnSpPr/>
          <p:nvPr>
            <p:custDataLst>
              <p:tags r:id="rId5"/>
            </p:custDataLst>
          </p:nvPr>
        </p:nvCxnSpPr>
        <p:spPr>
          <a:xfrm>
            <a:off x="802301" y="5292408"/>
            <a:ext cx="433334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OTLSHAPE_T_711f1a836fa046eca3dba93debcb1d72_HorizontalConnector1"/>
          <p:cNvCxnSpPr/>
          <p:nvPr>
            <p:custDataLst>
              <p:tags r:id="rId6"/>
            </p:custDataLst>
          </p:nvPr>
        </p:nvCxnSpPr>
        <p:spPr>
          <a:xfrm>
            <a:off x="2556595" y="5093653"/>
            <a:ext cx="107283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4" name="OTLSHAPE_T_cd08496e3d4e4f66a79ac3ef9016490e_HorizontalConnector1"/>
          <p:cNvCxnSpPr/>
          <p:nvPr>
            <p:custDataLst>
              <p:tags r:id="rId7"/>
            </p:custDataLst>
          </p:nvPr>
        </p:nvCxnSpPr>
        <p:spPr>
          <a:xfrm>
            <a:off x="2346833" y="4894898"/>
            <a:ext cx="63889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OTLSHAPE_T_84e87c1fedc64908a2cc8d2d6c74a416_HorizontalConnector1"/>
          <p:cNvCxnSpPr/>
          <p:nvPr>
            <p:custDataLst>
              <p:tags r:id="rId8"/>
            </p:custDataLst>
          </p:nvPr>
        </p:nvCxnSpPr>
        <p:spPr>
          <a:xfrm>
            <a:off x="1493393" y="4696143"/>
            <a:ext cx="396410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2" name="OTLSHAPE_T_e6b5f35258484ba8a76f76a5bc3a79cb_HorizontalConnector1"/>
          <p:cNvCxnSpPr/>
          <p:nvPr>
            <p:custDataLst>
              <p:tags r:id="rId9"/>
            </p:custDataLst>
          </p:nvPr>
        </p:nvCxnSpPr>
        <p:spPr>
          <a:xfrm>
            <a:off x="942255" y="4497388"/>
            <a:ext cx="42964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OTLSHAPE_T_5e35ceaba49d488098b09110ef93070e_HorizontalConnector1"/>
          <p:cNvCxnSpPr/>
          <p:nvPr>
            <p:custDataLst>
              <p:tags r:id="rId10"/>
            </p:custDataLst>
          </p:nvPr>
        </p:nvCxnSpPr>
        <p:spPr>
          <a:xfrm>
            <a:off x="1213908" y="4298633"/>
            <a:ext cx="32780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0" name="OTLSHAPE_T_239e0d9c4e4847d5b2d95eaa607f2613_HorizontalConnector1"/>
          <p:cNvCxnSpPr/>
          <p:nvPr>
            <p:custDataLst>
              <p:tags r:id="rId11"/>
            </p:custDataLst>
          </p:nvPr>
        </p:nvCxnSpPr>
        <p:spPr>
          <a:xfrm>
            <a:off x="2401316" y="4099878"/>
            <a:ext cx="26255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OTLSHAPE_T_23f8a6d2d18e4e7696de505dc6f87256_HorizontalConnector1"/>
          <p:cNvCxnSpPr/>
          <p:nvPr>
            <p:custDataLst>
              <p:tags r:id="rId12"/>
            </p:custDataLst>
          </p:nvPr>
        </p:nvCxnSpPr>
        <p:spPr>
          <a:xfrm>
            <a:off x="1842685" y="3901123"/>
            <a:ext cx="252241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8" name="OTLSHAPE_T_4bd135fb5da74effaa20911675cc95f8_HorizontalConnector1"/>
          <p:cNvCxnSpPr/>
          <p:nvPr>
            <p:custDataLst>
              <p:tags r:id="rId13"/>
            </p:custDataLst>
          </p:nvPr>
        </p:nvCxnSpPr>
        <p:spPr>
          <a:xfrm>
            <a:off x="2246249" y="3702368"/>
            <a:ext cx="13831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OTLSHAPE_T_8a07c28e585544dd8f8636f6b6eb51e3_HorizontalConnector1"/>
          <p:cNvCxnSpPr/>
          <p:nvPr>
            <p:custDataLst>
              <p:tags r:id="rId14"/>
            </p:custDataLst>
          </p:nvPr>
        </p:nvCxnSpPr>
        <p:spPr>
          <a:xfrm>
            <a:off x="2766102" y="3503613"/>
            <a:ext cx="2196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6" name="OTLSHAPE_T_53ab9f6328c4413895523939b272b27d_HorizontalConnector1"/>
          <p:cNvCxnSpPr/>
          <p:nvPr>
            <p:custDataLst>
              <p:tags r:id="rId15"/>
            </p:custDataLst>
          </p:nvPr>
        </p:nvCxnSpPr>
        <p:spPr>
          <a:xfrm>
            <a:off x="1881548" y="3304858"/>
            <a:ext cx="23057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OTLSHAPE_T_386148c764f243feabf2628abf6b3085_HorizontalConnector1"/>
          <p:cNvCxnSpPr/>
          <p:nvPr>
            <p:custDataLst>
              <p:tags r:id="rId16"/>
            </p:custDataLst>
          </p:nvPr>
        </p:nvCxnSpPr>
        <p:spPr>
          <a:xfrm>
            <a:off x="1104985" y="2907348"/>
            <a:ext cx="38118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4" name="OTLSHAPE_T_a8c7399220b248269d83e1c2c31d18cc_HorizontalConnector1"/>
          <p:cNvCxnSpPr/>
          <p:nvPr>
            <p:custDataLst>
              <p:tags r:id="rId17"/>
            </p:custDataLst>
          </p:nvPr>
        </p:nvCxnSpPr>
        <p:spPr>
          <a:xfrm>
            <a:off x="1187958" y="2708593"/>
            <a:ext cx="28552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OTLSHAPE_T_f2ccf2dbab8c44789802ad35ae50eb6a_HorizontalConnector1"/>
          <p:cNvCxnSpPr/>
          <p:nvPr>
            <p:custDataLst>
              <p:tags r:id="rId18"/>
            </p:custDataLst>
          </p:nvPr>
        </p:nvCxnSpPr>
        <p:spPr>
          <a:xfrm>
            <a:off x="1050629" y="2509838"/>
            <a:ext cx="29006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2" name="OTLSHAPE_T_785c9fcf9b804999a9c123cd776cc0a6_HorizontalConnector1"/>
          <p:cNvCxnSpPr/>
          <p:nvPr>
            <p:custDataLst>
              <p:tags r:id="rId19"/>
            </p:custDataLst>
          </p:nvPr>
        </p:nvCxnSpPr>
        <p:spPr>
          <a:xfrm>
            <a:off x="1410377" y="2311083"/>
            <a:ext cx="189720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OTLSHAPE_T_2d30cdba3baa4d3ba529b37a0ed081bc_HorizontalConnector1"/>
          <p:cNvCxnSpPr/>
          <p:nvPr>
            <p:custDataLst>
              <p:tags r:id="rId20"/>
            </p:custDataLst>
          </p:nvPr>
        </p:nvCxnSpPr>
        <p:spPr>
          <a:xfrm>
            <a:off x="2945088" y="2112328"/>
            <a:ext cx="173077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0" name="OTLSHAPE_T_8a2c890b011c46c8b284df7c1e1eb08f_HorizontalConnector1"/>
          <p:cNvCxnSpPr/>
          <p:nvPr>
            <p:custDataLst>
              <p:tags r:id="rId21"/>
            </p:custDataLst>
          </p:nvPr>
        </p:nvCxnSpPr>
        <p:spPr>
          <a:xfrm>
            <a:off x="1935988" y="1913573"/>
            <a:ext cx="13715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OTLSHAPE_T_7464b848303a4d9a8d0539b080e29f82_HorizontalConnector1"/>
          <p:cNvCxnSpPr/>
          <p:nvPr>
            <p:custDataLst>
              <p:tags r:id="rId22"/>
            </p:custDataLst>
          </p:nvPr>
        </p:nvCxnSpPr>
        <p:spPr>
          <a:xfrm flipH="1">
            <a:off x="2985726" y="1714818"/>
            <a:ext cx="137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OTLSHAPE_T_38ad2b66c9b44cc5a3b52105a26c7f2b_HorizontalConnector1"/>
          <p:cNvCxnSpPr/>
          <p:nvPr>
            <p:custDataLst>
              <p:tags r:id="rId23"/>
            </p:custDataLst>
          </p:nvPr>
        </p:nvCxnSpPr>
        <p:spPr>
          <a:xfrm>
            <a:off x="1322493" y="1516063"/>
            <a:ext cx="230693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OTLSHAPE_T_02ea497c4657408e878bb104ae637d9c_HorizontalConnector1"/>
          <p:cNvCxnSpPr/>
          <p:nvPr>
            <p:custDataLst>
              <p:tags r:id="rId24"/>
            </p:custDataLst>
          </p:nvPr>
        </p:nvCxnSpPr>
        <p:spPr>
          <a:xfrm>
            <a:off x="1151593" y="1317308"/>
            <a:ext cx="18341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6" name="OTLSHAPE_T_cfbcc4e9d87a48efa92eca7f7dd5e6ab_HorizontalConnector1"/>
          <p:cNvCxnSpPr/>
          <p:nvPr>
            <p:custDataLst>
              <p:tags r:id="rId25"/>
            </p:custDataLst>
          </p:nvPr>
        </p:nvCxnSpPr>
        <p:spPr>
          <a:xfrm flipH="1">
            <a:off x="2560826" y="1118553"/>
            <a:ext cx="103636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111" name="OTLSHAPE_TB_00000000000000000000000000000000_LeftEndCaps"/>
          <p:cNvSpPr txBox="1"/>
          <p:nvPr>
            <p:custDataLst>
              <p:tags r:id="rId26"/>
            </p:custDataLst>
          </p:nvPr>
        </p:nvSpPr>
        <p:spPr>
          <a:xfrm>
            <a:off x="254000" y="62312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12" name="OTLSHAPE_TB_00000000000000000000000000000000_RightEndCaps"/>
          <p:cNvSpPr txBox="1"/>
          <p:nvPr>
            <p:custDataLst>
              <p:tags r:id="rId27"/>
            </p:custDataLst>
          </p:nvPr>
        </p:nvSpPr>
        <p:spPr>
          <a:xfrm>
            <a:off x="8381492" y="62312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13" name="OTLSHAPE_TB_00000000000000000000000000000000_ScaleContainer"/>
          <p:cNvSpPr/>
          <p:nvPr>
            <p:custDataLst>
              <p:tags r:id="rId28"/>
            </p:custDataLst>
          </p:nvPr>
        </p:nvSpPr>
        <p:spPr>
          <a:xfrm>
            <a:off x="889508" y="6172200"/>
            <a:ext cx="73660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OTLSHAPE_TB_00000000000000000000000000000000_ElapsedTime"/>
          <p:cNvSpPr/>
          <p:nvPr>
            <p:custDataLst>
              <p:tags r:id="rId29"/>
            </p:custDataLst>
          </p:nvPr>
        </p:nvSpPr>
        <p:spPr>
          <a:xfrm>
            <a:off x="889508" y="6172200"/>
            <a:ext cx="596900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OTLSHAPE_TB_00000000000000000000000000000000_TodayMarkerShape"/>
          <p:cNvSpPr/>
          <p:nvPr>
            <p:custDataLst>
              <p:tags r:id="rId30"/>
            </p:custDataLst>
          </p:nvPr>
        </p:nvSpPr>
        <p:spPr>
          <a:xfrm>
            <a:off x="1429905" y="65532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6" name="OTLSHAPE_TB_00000000000000000000000000000000_TodayMarkerText"/>
          <p:cNvSpPr txBox="1"/>
          <p:nvPr>
            <p:custDataLst>
              <p:tags r:id="rId31"/>
            </p:custDataLst>
          </p:nvPr>
        </p:nvSpPr>
        <p:spPr>
          <a:xfrm>
            <a:off x="1281006" y="6680200"/>
            <a:ext cx="395236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22" smtClean="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  <a:endParaRPr lang="en-US" sz="1200" spc="-2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117" name="OTLSHAPE_TB_00000000000000000000000000000000_TimescaleInterval1"/>
          <p:cNvSpPr txBox="1"/>
          <p:nvPr>
            <p:custDataLst>
              <p:tags r:id="rId32"/>
            </p:custDataLst>
          </p:nvPr>
        </p:nvSpPr>
        <p:spPr>
          <a:xfrm>
            <a:off x="1118108" y="626967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18" name="OTLSHAPE_TB_00000000000000000000000000000000_Separator1"/>
          <p:cNvCxnSpPr/>
          <p:nvPr>
            <p:custDataLst>
              <p:tags r:id="rId33"/>
            </p:custDataLst>
          </p:nvPr>
        </p:nvCxnSpPr>
        <p:spPr>
          <a:xfrm>
            <a:off x="2479956" y="62357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9" name="OTLSHAPE_TB_00000000000000000000000000000000_TimescaleInterval2"/>
          <p:cNvSpPr txBox="1"/>
          <p:nvPr>
            <p:custDataLst>
              <p:tags r:id="rId34"/>
            </p:custDataLst>
          </p:nvPr>
        </p:nvSpPr>
        <p:spPr>
          <a:xfrm>
            <a:off x="2543457" y="626967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20" name="OTLSHAPE_TB_00000000000000000000000000000000_Separator2"/>
          <p:cNvCxnSpPr/>
          <p:nvPr>
            <p:custDataLst>
              <p:tags r:id="rId35"/>
            </p:custDataLst>
          </p:nvPr>
        </p:nvCxnSpPr>
        <p:spPr>
          <a:xfrm>
            <a:off x="3859326" y="62357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1" name="OTLSHAPE_TB_00000000000000000000000000000000_TimescaleInterval3"/>
          <p:cNvSpPr txBox="1"/>
          <p:nvPr>
            <p:custDataLst>
              <p:tags r:id="rId36"/>
            </p:custDataLst>
          </p:nvPr>
        </p:nvSpPr>
        <p:spPr>
          <a:xfrm>
            <a:off x="3922826" y="62696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22" name="OTLSHAPE_TB_00000000000000000000000000000000_Separator3"/>
          <p:cNvCxnSpPr/>
          <p:nvPr>
            <p:custDataLst>
              <p:tags r:id="rId37"/>
            </p:custDataLst>
          </p:nvPr>
        </p:nvCxnSpPr>
        <p:spPr>
          <a:xfrm>
            <a:off x="5284674" y="62357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OTLSHAPE_TB_00000000000000000000000000000000_TimescaleInterval4"/>
          <p:cNvSpPr txBox="1"/>
          <p:nvPr>
            <p:custDataLst>
              <p:tags r:id="rId38"/>
            </p:custDataLst>
          </p:nvPr>
        </p:nvSpPr>
        <p:spPr>
          <a:xfrm>
            <a:off x="5348174" y="62696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24" name="OTLSHAPE_TB_00000000000000000000000000000000_Separator4"/>
          <p:cNvCxnSpPr/>
          <p:nvPr>
            <p:custDataLst>
              <p:tags r:id="rId39"/>
            </p:custDataLst>
          </p:nvPr>
        </p:nvCxnSpPr>
        <p:spPr>
          <a:xfrm>
            <a:off x="6710022" y="62357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5" name="OTLSHAPE_TB_00000000000000000000000000000000_TimescaleInterval5"/>
          <p:cNvSpPr txBox="1"/>
          <p:nvPr>
            <p:custDataLst>
              <p:tags r:id="rId40"/>
            </p:custDataLst>
          </p:nvPr>
        </p:nvSpPr>
        <p:spPr>
          <a:xfrm>
            <a:off x="6773523" y="62696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150" name="OTLSHAPE_T_cfbcc4e9d87a48efa92eca7f7dd5e6ab_Shape"/>
          <p:cNvSpPr/>
          <p:nvPr>
            <p:custDataLst>
              <p:tags r:id="rId41"/>
            </p:custDataLst>
          </p:nvPr>
        </p:nvSpPr>
        <p:spPr>
          <a:xfrm>
            <a:off x="2985725" y="1055053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1" name="OTLSHAPE_T_cfbcc4e9d87a48efa92eca7f7dd5e6ab_ShapePercentage" hidden="1"/>
          <p:cNvSpPr/>
          <p:nvPr>
            <p:custDataLst>
              <p:tags r:id="rId42"/>
            </p:custDataLst>
          </p:nvPr>
        </p:nvSpPr>
        <p:spPr>
          <a:xfrm>
            <a:off x="2985725" y="105505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OTLSHAPE_T_cfbcc4e9d87a48efa92eca7f7dd5e6ab_TextPercentage" hidden="1"/>
          <p:cNvSpPr txBox="1"/>
          <p:nvPr>
            <p:custDataLst>
              <p:tags r:id="rId43"/>
            </p:custDataLst>
          </p:nvPr>
        </p:nvSpPr>
        <p:spPr>
          <a:xfrm>
            <a:off x="0" y="1038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53" name="OTLSHAPE_T_cfbcc4e9d87a48efa92eca7f7dd5e6ab_StartDate" hidden="1"/>
          <p:cNvSpPr txBox="1"/>
          <p:nvPr>
            <p:custDataLst>
              <p:tags r:id="rId44"/>
            </p:custDataLst>
          </p:nvPr>
        </p:nvSpPr>
        <p:spPr>
          <a:xfrm>
            <a:off x="0" y="1038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54" name="OTLSHAPE_T_cfbcc4e9d87a48efa92eca7f7dd5e6ab_EndDate" hidden="1"/>
          <p:cNvSpPr txBox="1"/>
          <p:nvPr>
            <p:custDataLst>
              <p:tags r:id="rId45"/>
            </p:custDataLst>
          </p:nvPr>
        </p:nvSpPr>
        <p:spPr>
          <a:xfrm>
            <a:off x="0" y="1038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55" name="OTLSHAPE_T_cfbcc4e9d87a48efa92eca7f7dd5e6ab_Duration"/>
          <p:cNvSpPr txBox="1"/>
          <p:nvPr>
            <p:custDataLst>
              <p:tags r:id="rId46"/>
            </p:custDataLst>
          </p:nvPr>
        </p:nvSpPr>
        <p:spPr>
          <a:xfrm>
            <a:off x="2560826" y="104552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56" name="OTLSHAPE_T_cfbcc4e9d87a48efa92eca7f7dd5e6ab_JoinedDate"/>
          <p:cNvSpPr txBox="1"/>
          <p:nvPr>
            <p:custDataLst>
              <p:tags r:id="rId47"/>
            </p:custDataLst>
          </p:nvPr>
        </p:nvSpPr>
        <p:spPr>
          <a:xfrm>
            <a:off x="3266388" y="1045528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12 - Jun 16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57" name="OTLSHAPE_T_cfbcc4e9d87a48efa92eca7f7dd5e6ab_Title"/>
          <p:cNvSpPr txBox="1"/>
          <p:nvPr>
            <p:custDataLst>
              <p:tags r:id="rId48"/>
            </p:custDataLst>
          </p:nvPr>
        </p:nvSpPr>
        <p:spPr>
          <a:xfrm>
            <a:off x="127000" y="1038225"/>
            <a:ext cx="3479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dirty="0" smtClean="0">
                <a:solidFill>
                  <a:schemeClr val="dk1"/>
                </a:solidFill>
                <a:latin typeface="Arial" panose="020B0604020202020204" pitchFamily="34" charset="0"/>
              </a:rPr>
              <a:t>Provide market fields that may need to be translated</a:t>
            </a:r>
            <a:endParaRPr lang="en-US" sz="1100" b="1" spc="-2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158" name="OTLSHAPE_T_02ea497c4657408e878bb104ae637d9c_Shape"/>
          <p:cNvSpPr/>
          <p:nvPr>
            <p:custDataLst>
              <p:tags r:id="rId49"/>
            </p:custDataLst>
          </p:nvPr>
        </p:nvSpPr>
        <p:spPr>
          <a:xfrm>
            <a:off x="2985725" y="124428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9" name="OTLSHAPE_T_02ea497c4657408e878bb104ae637d9c_ShapePercentage" hidden="1"/>
          <p:cNvSpPr/>
          <p:nvPr>
            <p:custDataLst>
              <p:tags r:id="rId50"/>
            </p:custDataLst>
          </p:nvPr>
        </p:nvSpPr>
        <p:spPr>
          <a:xfrm>
            <a:off x="2985725" y="124428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0" name="OTLSHAPE_T_02ea497c4657408e878bb104ae637d9c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123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61" name="OTLSHAPE_T_02ea497c4657408e878bb104ae637d9c_StartDate" hidden="1"/>
          <p:cNvSpPr txBox="1"/>
          <p:nvPr>
            <p:custDataLst>
              <p:tags r:id="rId52"/>
            </p:custDataLst>
          </p:nvPr>
        </p:nvSpPr>
        <p:spPr>
          <a:xfrm>
            <a:off x="0" y="123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62" name="OTLSHAPE_T_02ea497c4657408e878bb104ae637d9c_EndDate" hidden="1"/>
          <p:cNvSpPr txBox="1"/>
          <p:nvPr>
            <p:custDataLst>
              <p:tags r:id="rId53"/>
            </p:custDataLst>
          </p:nvPr>
        </p:nvSpPr>
        <p:spPr>
          <a:xfrm>
            <a:off x="0" y="123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63" name="OTLSHAPE_T_02ea497c4657408e878bb104ae637d9c_JoinedDate"/>
          <p:cNvSpPr txBox="1"/>
          <p:nvPr>
            <p:custDataLst>
              <p:tags r:id="rId54"/>
            </p:custDataLst>
          </p:nvPr>
        </p:nvSpPr>
        <p:spPr>
          <a:xfrm>
            <a:off x="3588241" y="1244283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12 - Jun 23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64" name="OTLSHAPE_T_02ea497c4657408e878bb104ae637d9c_Duration"/>
          <p:cNvSpPr txBox="1"/>
          <p:nvPr>
            <p:custDataLst>
              <p:tags r:id="rId55"/>
            </p:custDataLst>
          </p:nvPr>
        </p:nvSpPr>
        <p:spPr>
          <a:xfrm>
            <a:off x="3039227" y="124428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65" name="OTLSHAPE_T_02ea497c4657408e878bb104ae637d9c_Title"/>
          <p:cNvSpPr txBox="1"/>
          <p:nvPr>
            <p:custDataLst>
              <p:tags r:id="rId56"/>
            </p:custDataLst>
          </p:nvPr>
        </p:nvSpPr>
        <p:spPr>
          <a:xfrm>
            <a:off x="127000" y="1236980"/>
            <a:ext cx="102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Set up new Org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166" name="OTLSHAPE_T_38ad2b66c9b44cc5a3b52105a26c7f2b_Shape"/>
          <p:cNvSpPr/>
          <p:nvPr>
            <p:custDataLst>
              <p:tags r:id="rId57"/>
            </p:custDataLst>
          </p:nvPr>
        </p:nvSpPr>
        <p:spPr>
          <a:xfrm>
            <a:off x="3629431" y="1443038"/>
            <a:ext cx="876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7" name="OTLSHAPE_T_38ad2b66c9b44cc5a3b52105a26c7f2b_ShapePercentage" hidden="1"/>
          <p:cNvSpPr/>
          <p:nvPr>
            <p:custDataLst>
              <p:tags r:id="rId58"/>
            </p:custDataLst>
          </p:nvPr>
        </p:nvSpPr>
        <p:spPr>
          <a:xfrm>
            <a:off x="3629431" y="144303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8" name="OTLSHAPE_T_38ad2b66c9b44cc5a3b52105a26c7f2b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14357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69" name="OTLSHAPE_T_38ad2b66c9b44cc5a3b52105a26c7f2b_StartDate" hidden="1"/>
          <p:cNvSpPr txBox="1"/>
          <p:nvPr>
            <p:custDataLst>
              <p:tags r:id="rId60"/>
            </p:custDataLst>
          </p:nvPr>
        </p:nvSpPr>
        <p:spPr>
          <a:xfrm>
            <a:off x="0" y="14357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70" name="OTLSHAPE_T_38ad2b66c9b44cc5a3b52105a26c7f2b_EndDate" hidden="1"/>
          <p:cNvSpPr txBox="1"/>
          <p:nvPr>
            <p:custDataLst>
              <p:tags r:id="rId61"/>
            </p:custDataLst>
          </p:nvPr>
        </p:nvSpPr>
        <p:spPr>
          <a:xfrm>
            <a:off x="0" y="14357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71" name="OTLSHAPE_T_38ad2b66c9b44cc5a3b52105a26c7f2b_JoinedDate"/>
          <p:cNvSpPr txBox="1"/>
          <p:nvPr>
            <p:custDataLst>
              <p:tags r:id="rId62"/>
            </p:custDataLst>
          </p:nvPr>
        </p:nvSpPr>
        <p:spPr>
          <a:xfrm>
            <a:off x="4553800" y="1443038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26 - Jul 14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72" name="OTLSHAPE_T_38ad2b66c9b44cc5a3b52105a26c7f2b_Duration"/>
          <p:cNvSpPr txBox="1"/>
          <p:nvPr>
            <p:custDataLst>
              <p:tags r:id="rId63"/>
            </p:custDataLst>
          </p:nvPr>
        </p:nvSpPr>
        <p:spPr>
          <a:xfrm>
            <a:off x="3843860" y="144303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73" name="OTLSHAPE_T_38ad2b66c9b44cc5a3b52105a26c7f2b_Title"/>
          <p:cNvSpPr txBox="1"/>
          <p:nvPr>
            <p:custDataLst>
              <p:tags r:id="rId64"/>
            </p:custDataLst>
          </p:nvPr>
        </p:nvSpPr>
        <p:spPr>
          <a:xfrm>
            <a:off x="127000" y="1435735"/>
            <a:ext cx="1206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System build/ test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174" name="OTLSHAPE_T_7464b848303a4d9a8d0539b080e29f82_Shape"/>
          <p:cNvSpPr/>
          <p:nvPr>
            <p:custDataLst>
              <p:tags r:id="rId65"/>
            </p:custDataLst>
          </p:nvPr>
        </p:nvSpPr>
        <p:spPr>
          <a:xfrm>
            <a:off x="2985725" y="164179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5" name="OTLSHAPE_T_7464b848303a4d9a8d0539b080e29f82_ShapePercentage" hidden="1"/>
          <p:cNvSpPr/>
          <p:nvPr>
            <p:custDataLst>
              <p:tags r:id="rId66"/>
            </p:custDataLst>
          </p:nvPr>
        </p:nvSpPr>
        <p:spPr>
          <a:xfrm>
            <a:off x="2985725" y="164179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6" name="OTLSHAPE_T_7464b848303a4d9a8d0539b080e29f82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16344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77" name="OTLSHAPE_T_7464b848303a4d9a8d0539b080e29f82_StartDate" hidden="1"/>
          <p:cNvSpPr txBox="1"/>
          <p:nvPr>
            <p:custDataLst>
              <p:tags r:id="rId68"/>
            </p:custDataLst>
          </p:nvPr>
        </p:nvSpPr>
        <p:spPr>
          <a:xfrm>
            <a:off x="0" y="16344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78" name="OTLSHAPE_T_7464b848303a4d9a8d0539b080e29f82_EndDate" hidden="1"/>
          <p:cNvSpPr txBox="1"/>
          <p:nvPr>
            <p:custDataLst>
              <p:tags r:id="rId69"/>
            </p:custDataLst>
          </p:nvPr>
        </p:nvSpPr>
        <p:spPr>
          <a:xfrm>
            <a:off x="0" y="16344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79" name="OTLSHAPE_T_7464b848303a4d9a8d0539b080e29f82_JoinedDate"/>
          <p:cNvSpPr txBox="1"/>
          <p:nvPr>
            <p:custDataLst>
              <p:tags r:id="rId70"/>
            </p:custDataLst>
          </p:nvPr>
        </p:nvSpPr>
        <p:spPr>
          <a:xfrm>
            <a:off x="3588241" y="1641793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12 - Jun 23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80" name="OTLSHAPE_T_7464b848303a4d9a8d0539b080e29f82_Duration"/>
          <p:cNvSpPr txBox="1"/>
          <p:nvPr>
            <p:custDataLst>
              <p:tags r:id="rId71"/>
            </p:custDataLst>
          </p:nvPr>
        </p:nvSpPr>
        <p:spPr>
          <a:xfrm>
            <a:off x="3039227" y="164179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81" name="OTLSHAPE_T_7464b848303a4d9a8d0539b080e29f82_Title"/>
          <p:cNvSpPr txBox="1"/>
          <p:nvPr>
            <p:custDataLst>
              <p:tags r:id="rId72"/>
            </p:custDataLst>
          </p:nvPr>
        </p:nvSpPr>
        <p:spPr>
          <a:xfrm>
            <a:off x="127000" y="1634490"/>
            <a:ext cx="2997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starter data for EU full for SIT testing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182" name="OTLSHAPE_T_8a2c890b011c46c8b284df7c1e1eb08f_Shape"/>
          <p:cNvSpPr/>
          <p:nvPr>
            <p:custDataLst>
              <p:tags r:id="rId73"/>
            </p:custDataLst>
          </p:nvPr>
        </p:nvSpPr>
        <p:spPr>
          <a:xfrm>
            <a:off x="3307578" y="1840548"/>
            <a:ext cx="876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3" name="OTLSHAPE_T_8a2c890b011c46c8b284df7c1e1eb08f_ShapePercentage" hidden="1"/>
          <p:cNvSpPr/>
          <p:nvPr>
            <p:custDataLst>
              <p:tags r:id="rId74"/>
            </p:custDataLst>
          </p:nvPr>
        </p:nvSpPr>
        <p:spPr>
          <a:xfrm>
            <a:off x="3307578" y="18405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4" name="OTLSHAPE_T_8a2c890b011c46c8b284df7c1e1eb08f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18332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85" name="OTLSHAPE_T_8a2c890b011c46c8b284df7c1e1eb08f_StartDate" hidden="1"/>
          <p:cNvSpPr txBox="1"/>
          <p:nvPr>
            <p:custDataLst>
              <p:tags r:id="rId76"/>
            </p:custDataLst>
          </p:nvPr>
        </p:nvSpPr>
        <p:spPr>
          <a:xfrm>
            <a:off x="0" y="18332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86" name="OTLSHAPE_T_8a2c890b011c46c8b284df7c1e1eb08f_EndDate" hidden="1"/>
          <p:cNvSpPr txBox="1"/>
          <p:nvPr>
            <p:custDataLst>
              <p:tags r:id="rId77"/>
            </p:custDataLst>
          </p:nvPr>
        </p:nvSpPr>
        <p:spPr>
          <a:xfrm>
            <a:off x="0" y="18332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87" name="OTLSHAPE_T_8a2c890b011c46c8b284df7c1e1eb08f_JoinedDate"/>
          <p:cNvSpPr txBox="1"/>
          <p:nvPr>
            <p:custDataLst>
              <p:tags r:id="rId78"/>
            </p:custDataLst>
          </p:nvPr>
        </p:nvSpPr>
        <p:spPr>
          <a:xfrm>
            <a:off x="4231947" y="1840548"/>
            <a:ext cx="774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Jun 19 - Jul 7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88" name="OTLSHAPE_T_8a2c890b011c46c8b284df7c1e1eb08f_Duration"/>
          <p:cNvSpPr txBox="1"/>
          <p:nvPr>
            <p:custDataLst>
              <p:tags r:id="rId79"/>
            </p:custDataLst>
          </p:nvPr>
        </p:nvSpPr>
        <p:spPr>
          <a:xfrm>
            <a:off x="3522007" y="184054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89" name="OTLSHAPE_T_8a2c890b011c46c8b284df7c1e1eb08f_Title"/>
          <p:cNvSpPr txBox="1"/>
          <p:nvPr>
            <p:custDataLst>
              <p:tags r:id="rId80"/>
            </p:custDataLst>
          </p:nvPr>
        </p:nvSpPr>
        <p:spPr>
          <a:xfrm>
            <a:off x="127000" y="1833245"/>
            <a:ext cx="1816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Translate all required fields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190" name="OTLSHAPE_T_2d30cdba3baa4d3ba529b37a0ed081bc_Shape"/>
          <p:cNvSpPr/>
          <p:nvPr>
            <p:custDataLst>
              <p:tags r:id="rId81"/>
            </p:custDataLst>
          </p:nvPr>
        </p:nvSpPr>
        <p:spPr>
          <a:xfrm>
            <a:off x="5100758" y="2048828"/>
            <a:ext cx="330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1" name="OTLSHAPE_T_2d30cdba3baa4d3ba529b37a0ed081bc_ShapePercentage" hidden="1"/>
          <p:cNvSpPr/>
          <p:nvPr>
            <p:custDataLst>
              <p:tags r:id="rId82"/>
            </p:custDataLst>
          </p:nvPr>
        </p:nvSpPr>
        <p:spPr>
          <a:xfrm>
            <a:off x="5100758" y="204882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2" name="OTLSHAPE_T_2d30cdba3baa4d3ba529b37a0ed081bc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2032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93" name="OTLSHAPE_T_2d30cdba3baa4d3ba529b37a0ed081bc_StartDate" hidden="1"/>
          <p:cNvSpPr txBox="1"/>
          <p:nvPr>
            <p:custDataLst>
              <p:tags r:id="rId84"/>
            </p:custDataLst>
          </p:nvPr>
        </p:nvSpPr>
        <p:spPr>
          <a:xfrm>
            <a:off x="0" y="2032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94" name="OTLSHAPE_T_2d30cdba3baa4d3ba529b37a0ed081bc_EndDate" hidden="1"/>
          <p:cNvSpPr txBox="1"/>
          <p:nvPr>
            <p:custDataLst>
              <p:tags r:id="rId85"/>
            </p:custDataLst>
          </p:nvPr>
        </p:nvSpPr>
        <p:spPr>
          <a:xfrm>
            <a:off x="0" y="2032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95" name="OTLSHAPE_T_2d30cdba3baa4d3ba529b37a0ed081bc_Duration"/>
          <p:cNvSpPr txBox="1"/>
          <p:nvPr>
            <p:custDataLst>
              <p:tags r:id="rId86"/>
            </p:custDataLst>
          </p:nvPr>
        </p:nvSpPr>
        <p:spPr>
          <a:xfrm>
            <a:off x="4675859" y="203930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96" name="OTLSHAPE_T_2d30cdba3baa4d3ba529b37a0ed081bc_JoinedDate"/>
          <p:cNvSpPr txBox="1"/>
          <p:nvPr>
            <p:custDataLst>
              <p:tags r:id="rId87"/>
            </p:custDataLst>
          </p:nvPr>
        </p:nvSpPr>
        <p:spPr>
          <a:xfrm>
            <a:off x="5473379" y="2039303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28 - Aug 3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97" name="OTLSHAPE_T_2d30cdba3baa4d3ba529b37a0ed081bc_Title"/>
          <p:cNvSpPr txBox="1"/>
          <p:nvPr>
            <p:custDataLst>
              <p:tags r:id="rId88"/>
            </p:custDataLst>
          </p:nvPr>
        </p:nvSpPr>
        <p:spPr>
          <a:xfrm>
            <a:off x="127000" y="2032000"/>
            <a:ext cx="281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production ready business dataset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198" name="OTLSHAPE_T_785c9fcf9b804999a9c123cd776cc0a6_Shape"/>
          <p:cNvSpPr/>
          <p:nvPr>
            <p:custDataLst>
              <p:tags r:id="rId89"/>
            </p:custDataLst>
          </p:nvPr>
        </p:nvSpPr>
        <p:spPr>
          <a:xfrm>
            <a:off x="3307578" y="2238058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9" name="OTLSHAPE_T_785c9fcf9b804999a9c123cd776cc0a6_ShapePercentage" hidden="1"/>
          <p:cNvSpPr/>
          <p:nvPr>
            <p:custDataLst>
              <p:tags r:id="rId90"/>
            </p:custDataLst>
          </p:nvPr>
        </p:nvSpPr>
        <p:spPr>
          <a:xfrm>
            <a:off x="3307578" y="223805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0" name="OTLSHAPE_T_785c9fcf9b804999a9c123cd776cc0a6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22307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01" name="OTLSHAPE_T_785c9fcf9b804999a9c123cd776cc0a6_StartDate" hidden="1"/>
          <p:cNvSpPr txBox="1"/>
          <p:nvPr>
            <p:custDataLst>
              <p:tags r:id="rId92"/>
            </p:custDataLst>
          </p:nvPr>
        </p:nvSpPr>
        <p:spPr>
          <a:xfrm>
            <a:off x="0" y="22307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02" name="OTLSHAPE_T_785c9fcf9b804999a9c123cd776cc0a6_EndDate" hidden="1"/>
          <p:cNvSpPr txBox="1"/>
          <p:nvPr>
            <p:custDataLst>
              <p:tags r:id="rId93"/>
            </p:custDataLst>
          </p:nvPr>
        </p:nvSpPr>
        <p:spPr>
          <a:xfrm>
            <a:off x="0" y="22307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03" name="OTLSHAPE_T_785c9fcf9b804999a9c123cd776cc0a6_JoinedDate"/>
          <p:cNvSpPr txBox="1"/>
          <p:nvPr>
            <p:custDataLst>
              <p:tags r:id="rId94"/>
            </p:custDataLst>
          </p:nvPr>
        </p:nvSpPr>
        <p:spPr>
          <a:xfrm>
            <a:off x="3910094" y="2238058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19 - Jun 30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04" name="OTLSHAPE_T_785c9fcf9b804999a9c123cd776cc0a6_Duration"/>
          <p:cNvSpPr txBox="1"/>
          <p:nvPr>
            <p:custDataLst>
              <p:tags r:id="rId95"/>
            </p:custDataLst>
          </p:nvPr>
        </p:nvSpPr>
        <p:spPr>
          <a:xfrm>
            <a:off x="3361081" y="223805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05" name="OTLSHAPE_T_785c9fcf9b804999a9c123cd776cc0a6_Title"/>
          <p:cNvSpPr txBox="1"/>
          <p:nvPr>
            <p:custDataLst>
              <p:tags r:id="rId96"/>
            </p:custDataLst>
          </p:nvPr>
        </p:nvSpPr>
        <p:spPr>
          <a:xfrm>
            <a:off x="127000" y="2230755"/>
            <a:ext cx="1295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Core UFT Activities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06" name="OTLSHAPE_T_f2ccf2dbab8c44789802ad35ae50eb6a_Shape"/>
          <p:cNvSpPr/>
          <p:nvPr>
            <p:custDataLst>
              <p:tags r:id="rId97"/>
            </p:custDataLst>
          </p:nvPr>
        </p:nvSpPr>
        <p:spPr>
          <a:xfrm>
            <a:off x="3951284" y="2436813"/>
            <a:ext cx="469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7" name="OTLSHAPE_T_f2ccf2dbab8c44789802ad35ae50eb6a_ShapePercentage" hidden="1"/>
          <p:cNvSpPr/>
          <p:nvPr>
            <p:custDataLst>
              <p:tags r:id="rId98"/>
            </p:custDataLst>
          </p:nvPr>
        </p:nvSpPr>
        <p:spPr>
          <a:xfrm>
            <a:off x="3951284" y="243681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8" name="OTLSHAPE_T_f2ccf2dbab8c44789802ad35ae50eb6a_TextPercentage" hidden="1"/>
          <p:cNvSpPr txBox="1"/>
          <p:nvPr>
            <p:custDataLst>
              <p:tags r:id="rId99"/>
            </p:custDataLst>
          </p:nvPr>
        </p:nvSpPr>
        <p:spPr>
          <a:xfrm>
            <a:off x="0" y="24295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09" name="OTLSHAPE_T_f2ccf2dbab8c44789802ad35ae50eb6a_StartDate" hidden="1"/>
          <p:cNvSpPr txBox="1"/>
          <p:nvPr>
            <p:custDataLst>
              <p:tags r:id="rId100"/>
            </p:custDataLst>
          </p:nvPr>
        </p:nvSpPr>
        <p:spPr>
          <a:xfrm>
            <a:off x="0" y="24295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10" name="OTLSHAPE_T_f2ccf2dbab8c44789802ad35ae50eb6a_EndDate" hidden="1"/>
          <p:cNvSpPr txBox="1"/>
          <p:nvPr>
            <p:custDataLst>
              <p:tags r:id="rId101"/>
            </p:custDataLst>
          </p:nvPr>
        </p:nvSpPr>
        <p:spPr>
          <a:xfrm>
            <a:off x="0" y="24295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11" name="OTLSHAPE_T_f2ccf2dbab8c44789802ad35ae50eb6a_JoinedDate"/>
          <p:cNvSpPr txBox="1"/>
          <p:nvPr>
            <p:custDataLst>
              <p:tags r:id="rId102"/>
            </p:custDataLst>
          </p:nvPr>
        </p:nvSpPr>
        <p:spPr>
          <a:xfrm>
            <a:off x="4461842" y="2436813"/>
            <a:ext cx="723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3 - Jul 12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12" name="OTLSHAPE_T_f2ccf2dbab8c44789802ad35ae50eb6a_Duration"/>
          <p:cNvSpPr txBox="1"/>
          <p:nvPr>
            <p:custDataLst>
              <p:tags r:id="rId103"/>
            </p:custDataLst>
          </p:nvPr>
        </p:nvSpPr>
        <p:spPr>
          <a:xfrm>
            <a:off x="3994113" y="243681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13" name="OTLSHAPE_T_f2ccf2dbab8c44789802ad35ae50eb6a_Title"/>
          <p:cNvSpPr txBox="1"/>
          <p:nvPr>
            <p:custDataLst>
              <p:tags r:id="rId104"/>
            </p:custDataLst>
          </p:nvPr>
        </p:nvSpPr>
        <p:spPr>
          <a:xfrm>
            <a:off x="127000" y="2429510"/>
            <a:ext cx="927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Logistics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14" name="OTLSHAPE_T_a8c7399220b248269d83e1c2c31d18cc_Shape"/>
          <p:cNvSpPr/>
          <p:nvPr>
            <p:custDataLst>
              <p:tags r:id="rId105"/>
            </p:custDataLst>
          </p:nvPr>
        </p:nvSpPr>
        <p:spPr>
          <a:xfrm>
            <a:off x="4043242" y="2635568"/>
            <a:ext cx="787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5" name="OTLSHAPE_T_a8c7399220b248269d83e1c2c31d18cc_ShapePercentage" hidden="1"/>
          <p:cNvSpPr/>
          <p:nvPr>
            <p:custDataLst>
              <p:tags r:id="rId106"/>
            </p:custDataLst>
          </p:nvPr>
        </p:nvSpPr>
        <p:spPr>
          <a:xfrm>
            <a:off x="4043242" y="263556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6" name="OTLSHAPE_T_a8c7399220b248269d83e1c2c31d18cc_TextPercentage" hidden="1"/>
          <p:cNvSpPr txBox="1"/>
          <p:nvPr>
            <p:custDataLst>
              <p:tags r:id="rId107"/>
            </p:custDataLst>
          </p:nvPr>
        </p:nvSpPr>
        <p:spPr>
          <a:xfrm>
            <a:off x="0" y="26282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17" name="OTLSHAPE_T_a8c7399220b248269d83e1c2c31d18cc_StartDate" hidden="1"/>
          <p:cNvSpPr txBox="1"/>
          <p:nvPr>
            <p:custDataLst>
              <p:tags r:id="rId108"/>
            </p:custDataLst>
          </p:nvPr>
        </p:nvSpPr>
        <p:spPr>
          <a:xfrm>
            <a:off x="0" y="26282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18" name="OTLSHAPE_T_a8c7399220b248269d83e1c2c31d18cc_EndDate" hidden="1"/>
          <p:cNvSpPr txBox="1"/>
          <p:nvPr>
            <p:custDataLst>
              <p:tags r:id="rId109"/>
            </p:custDataLst>
          </p:nvPr>
        </p:nvSpPr>
        <p:spPr>
          <a:xfrm>
            <a:off x="0" y="26282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19" name="OTLSHAPE_T_a8c7399220b248269d83e1c2c31d18cc_JoinedDate"/>
          <p:cNvSpPr txBox="1"/>
          <p:nvPr>
            <p:custDataLst>
              <p:tags r:id="rId110"/>
            </p:custDataLst>
          </p:nvPr>
        </p:nvSpPr>
        <p:spPr>
          <a:xfrm>
            <a:off x="4875653" y="2635568"/>
            <a:ext cx="723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5 - Jul 21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20" name="OTLSHAPE_T_a8c7399220b248269d83e1c2c31d18cc_Duration"/>
          <p:cNvSpPr txBox="1"/>
          <p:nvPr>
            <p:custDataLst>
              <p:tags r:id="rId111"/>
            </p:custDataLst>
          </p:nvPr>
        </p:nvSpPr>
        <p:spPr>
          <a:xfrm>
            <a:off x="4211691" y="263556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21" name="OTLSHAPE_T_a8c7399220b248269d83e1c2c31d18cc_Title"/>
          <p:cNvSpPr txBox="1"/>
          <p:nvPr>
            <p:custDataLst>
              <p:tags r:id="rId112"/>
            </p:custDataLst>
          </p:nvPr>
        </p:nvSpPr>
        <p:spPr>
          <a:xfrm>
            <a:off x="127000" y="2628265"/>
            <a:ext cx="106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Test Script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22" name="OTLSHAPE_T_386148c764f243feabf2628abf6b3085_Shape"/>
          <p:cNvSpPr/>
          <p:nvPr>
            <p:custDataLst>
              <p:tags r:id="rId113"/>
            </p:custDataLst>
          </p:nvPr>
        </p:nvSpPr>
        <p:spPr>
          <a:xfrm>
            <a:off x="4916843" y="283432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3" name="OTLSHAPE_T_386148c764f243feabf2628abf6b3085_ShapePercentage" hidden="1"/>
          <p:cNvSpPr/>
          <p:nvPr>
            <p:custDataLst>
              <p:tags r:id="rId114"/>
            </p:custDataLst>
          </p:nvPr>
        </p:nvSpPr>
        <p:spPr>
          <a:xfrm>
            <a:off x="4916843" y="283432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4" name="OTLSHAPE_T_386148c764f243feabf2628abf6b3085_TextPercentage" hidden="1"/>
          <p:cNvSpPr txBox="1"/>
          <p:nvPr>
            <p:custDataLst>
              <p:tags r:id="rId115"/>
            </p:custDataLst>
          </p:nvPr>
        </p:nvSpPr>
        <p:spPr>
          <a:xfrm>
            <a:off x="0" y="28270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25" name="OTLSHAPE_T_386148c764f243feabf2628abf6b3085_StartDate" hidden="1"/>
          <p:cNvSpPr txBox="1"/>
          <p:nvPr>
            <p:custDataLst>
              <p:tags r:id="rId116"/>
            </p:custDataLst>
          </p:nvPr>
        </p:nvSpPr>
        <p:spPr>
          <a:xfrm>
            <a:off x="0" y="28270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26" name="OTLSHAPE_T_386148c764f243feabf2628abf6b3085_EndDate" hidden="1"/>
          <p:cNvSpPr txBox="1"/>
          <p:nvPr>
            <p:custDataLst>
              <p:tags r:id="rId117"/>
            </p:custDataLst>
          </p:nvPr>
        </p:nvSpPr>
        <p:spPr>
          <a:xfrm>
            <a:off x="0" y="28270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27" name="OTLSHAPE_T_386148c764f243feabf2628abf6b3085_JoinedDate"/>
          <p:cNvSpPr txBox="1"/>
          <p:nvPr>
            <p:custDataLst>
              <p:tags r:id="rId118"/>
            </p:custDataLst>
          </p:nvPr>
        </p:nvSpPr>
        <p:spPr>
          <a:xfrm>
            <a:off x="5519358" y="2834323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24 - Aug 4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28" name="OTLSHAPE_T_386148c764f243feabf2628abf6b3085_Duration"/>
          <p:cNvSpPr txBox="1"/>
          <p:nvPr>
            <p:custDataLst>
              <p:tags r:id="rId119"/>
            </p:custDataLst>
          </p:nvPr>
        </p:nvSpPr>
        <p:spPr>
          <a:xfrm>
            <a:off x="4970345" y="283432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29" name="OTLSHAPE_T_386148c764f243feabf2628abf6b3085_Title"/>
          <p:cNvSpPr txBox="1"/>
          <p:nvPr>
            <p:custDataLst>
              <p:tags r:id="rId120"/>
            </p:custDataLst>
          </p:nvPr>
        </p:nvSpPr>
        <p:spPr>
          <a:xfrm>
            <a:off x="127000" y="2827020"/>
            <a:ext cx="990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Execution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30" name="OTLSHAPE_T_b01dd8dc9a53447db84a6b7cdc746276_Shape"/>
          <p:cNvSpPr/>
          <p:nvPr>
            <p:custDataLst>
              <p:tags r:id="rId121"/>
            </p:custDataLst>
          </p:nvPr>
        </p:nvSpPr>
        <p:spPr>
          <a:xfrm>
            <a:off x="2112125" y="3033078"/>
            <a:ext cx="6096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1" name="OTLSHAPE_T_b01dd8dc9a53447db84a6b7cdc746276_ShapePercentage" hidden="1"/>
          <p:cNvSpPr/>
          <p:nvPr>
            <p:custDataLst>
              <p:tags r:id="rId122"/>
            </p:custDataLst>
          </p:nvPr>
        </p:nvSpPr>
        <p:spPr>
          <a:xfrm>
            <a:off x="2112125" y="303307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2" name="OTLSHAPE_T_b01dd8dc9a53447db84a6b7cdc746276_TextPercentage" hidden="1"/>
          <p:cNvSpPr txBox="1"/>
          <p:nvPr>
            <p:custDataLst>
              <p:tags r:id="rId123"/>
            </p:custDataLst>
          </p:nvPr>
        </p:nvSpPr>
        <p:spPr>
          <a:xfrm>
            <a:off x="0" y="3025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33" name="OTLSHAPE_T_b01dd8dc9a53447db84a6b7cdc746276_StartDate" hidden="1"/>
          <p:cNvSpPr txBox="1"/>
          <p:nvPr>
            <p:custDataLst>
              <p:tags r:id="rId124"/>
            </p:custDataLst>
          </p:nvPr>
        </p:nvSpPr>
        <p:spPr>
          <a:xfrm>
            <a:off x="0" y="3025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34" name="OTLSHAPE_T_b01dd8dc9a53447db84a6b7cdc746276_EndDate" hidden="1"/>
          <p:cNvSpPr txBox="1"/>
          <p:nvPr>
            <p:custDataLst>
              <p:tags r:id="rId125"/>
            </p:custDataLst>
          </p:nvPr>
        </p:nvSpPr>
        <p:spPr>
          <a:xfrm>
            <a:off x="0" y="3025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35" name="OTLSHAPE_T_b01dd8dc9a53447db84a6b7cdc746276_JoinedDate"/>
          <p:cNvSpPr txBox="1"/>
          <p:nvPr>
            <p:custDataLst>
              <p:tags r:id="rId126"/>
            </p:custDataLst>
          </p:nvPr>
        </p:nvSpPr>
        <p:spPr>
          <a:xfrm>
            <a:off x="2760619" y="3033078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24 - Jun 5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36" name="OTLSHAPE_T_b01dd8dc9a53447db84a6b7cdc746276_Duration"/>
          <p:cNvSpPr txBox="1"/>
          <p:nvPr>
            <p:custDataLst>
              <p:tags r:id="rId127"/>
            </p:custDataLst>
          </p:nvPr>
        </p:nvSpPr>
        <p:spPr>
          <a:xfrm>
            <a:off x="2223922" y="303307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9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37" name="OTLSHAPE_T_b01dd8dc9a53447db84a6b7cdc746276_Title"/>
          <p:cNvSpPr txBox="1"/>
          <p:nvPr>
            <p:custDataLst>
              <p:tags r:id="rId128"/>
            </p:custDataLst>
          </p:nvPr>
        </p:nvSpPr>
        <p:spPr>
          <a:xfrm>
            <a:off x="127000" y="3025775"/>
            <a:ext cx="1943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Confirm Market Training Plan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38" name="OTLSHAPE_T_53ab9f6328c4413895523939b272b27d_Shape"/>
          <p:cNvSpPr/>
          <p:nvPr>
            <p:custDataLst>
              <p:tags r:id="rId129"/>
            </p:custDataLst>
          </p:nvPr>
        </p:nvSpPr>
        <p:spPr>
          <a:xfrm>
            <a:off x="2112125" y="3231833"/>
            <a:ext cx="787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9" name="OTLSHAPE_T_53ab9f6328c4413895523939b272b27d_ShapePercentage" hidden="1"/>
          <p:cNvSpPr/>
          <p:nvPr>
            <p:custDataLst>
              <p:tags r:id="rId130"/>
            </p:custDataLst>
          </p:nvPr>
        </p:nvSpPr>
        <p:spPr>
          <a:xfrm>
            <a:off x="2112125" y="323183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0" name="OTLSHAPE_T_53ab9f6328c4413895523939b272b27d_TextPercentage" hidden="1"/>
          <p:cNvSpPr txBox="1"/>
          <p:nvPr>
            <p:custDataLst>
              <p:tags r:id="rId131"/>
            </p:custDataLst>
          </p:nvPr>
        </p:nvSpPr>
        <p:spPr>
          <a:xfrm>
            <a:off x="0" y="3224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41" name="OTLSHAPE_T_53ab9f6328c4413895523939b272b27d_StartDate" hidden="1"/>
          <p:cNvSpPr txBox="1"/>
          <p:nvPr>
            <p:custDataLst>
              <p:tags r:id="rId132"/>
            </p:custDataLst>
          </p:nvPr>
        </p:nvSpPr>
        <p:spPr>
          <a:xfrm>
            <a:off x="0" y="3224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42" name="OTLSHAPE_T_53ab9f6328c4413895523939b272b27d_EndDate" hidden="1"/>
          <p:cNvSpPr txBox="1"/>
          <p:nvPr>
            <p:custDataLst>
              <p:tags r:id="rId133"/>
            </p:custDataLst>
          </p:nvPr>
        </p:nvSpPr>
        <p:spPr>
          <a:xfrm>
            <a:off x="0" y="3224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43" name="OTLSHAPE_T_53ab9f6328c4413895523939b272b27d_JoinedDate"/>
          <p:cNvSpPr txBox="1"/>
          <p:nvPr>
            <p:custDataLst>
              <p:tags r:id="rId134"/>
            </p:custDataLst>
          </p:nvPr>
        </p:nvSpPr>
        <p:spPr>
          <a:xfrm>
            <a:off x="2944535" y="323183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24 - Jun 9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44" name="OTLSHAPE_T_53ab9f6328c4413895523939b272b27d_Duration"/>
          <p:cNvSpPr txBox="1"/>
          <p:nvPr>
            <p:custDataLst>
              <p:tags r:id="rId135"/>
            </p:custDataLst>
          </p:nvPr>
        </p:nvSpPr>
        <p:spPr>
          <a:xfrm>
            <a:off x="2280574" y="323183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45" name="OTLSHAPE_T_53ab9f6328c4413895523939b272b27d_Title"/>
          <p:cNvSpPr txBox="1"/>
          <p:nvPr>
            <p:custDataLst>
              <p:tags r:id="rId136"/>
            </p:custDataLst>
          </p:nvPr>
        </p:nvSpPr>
        <p:spPr>
          <a:xfrm>
            <a:off x="127000" y="3224530"/>
            <a:ext cx="1765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Localize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46" name="OTLSHAPE_T_8a07c28e585544dd8f8636f6b6eb51e3_Shape"/>
          <p:cNvSpPr/>
          <p:nvPr>
            <p:custDataLst>
              <p:tags r:id="rId137"/>
            </p:custDataLst>
          </p:nvPr>
        </p:nvSpPr>
        <p:spPr>
          <a:xfrm>
            <a:off x="2985725" y="3430588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7" name="OTLSHAPE_T_8a07c28e585544dd8f8636f6b6eb51e3_ShapePercentage" hidden="1"/>
          <p:cNvSpPr/>
          <p:nvPr>
            <p:custDataLst>
              <p:tags r:id="rId138"/>
            </p:custDataLst>
          </p:nvPr>
        </p:nvSpPr>
        <p:spPr>
          <a:xfrm>
            <a:off x="2985725" y="343058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8" name="OTLSHAPE_T_8a07c28e585544dd8f8636f6b6eb51e3_TextPercentage" hidden="1"/>
          <p:cNvSpPr txBox="1"/>
          <p:nvPr>
            <p:custDataLst>
              <p:tags r:id="rId139"/>
            </p:custDataLst>
          </p:nvPr>
        </p:nvSpPr>
        <p:spPr>
          <a:xfrm>
            <a:off x="0" y="34232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49" name="OTLSHAPE_T_8a07c28e585544dd8f8636f6b6eb51e3_StartDate" hidden="1"/>
          <p:cNvSpPr txBox="1"/>
          <p:nvPr>
            <p:custDataLst>
              <p:tags r:id="rId140"/>
            </p:custDataLst>
          </p:nvPr>
        </p:nvSpPr>
        <p:spPr>
          <a:xfrm>
            <a:off x="0" y="34232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50" name="OTLSHAPE_T_8a07c28e585544dd8f8636f6b6eb51e3_EndDate" hidden="1"/>
          <p:cNvSpPr txBox="1"/>
          <p:nvPr>
            <p:custDataLst>
              <p:tags r:id="rId141"/>
            </p:custDataLst>
          </p:nvPr>
        </p:nvSpPr>
        <p:spPr>
          <a:xfrm>
            <a:off x="0" y="34232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51" name="OTLSHAPE_T_8a07c28e585544dd8f8636f6b6eb51e3_JoinedDate"/>
          <p:cNvSpPr txBox="1"/>
          <p:nvPr>
            <p:custDataLst>
              <p:tags r:id="rId142"/>
            </p:custDataLst>
          </p:nvPr>
        </p:nvSpPr>
        <p:spPr>
          <a:xfrm>
            <a:off x="3588241" y="3430588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12 - Jun 23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52" name="OTLSHAPE_T_8a07c28e585544dd8f8636f6b6eb51e3_Duration"/>
          <p:cNvSpPr txBox="1"/>
          <p:nvPr>
            <p:custDataLst>
              <p:tags r:id="rId143"/>
            </p:custDataLst>
          </p:nvPr>
        </p:nvSpPr>
        <p:spPr>
          <a:xfrm>
            <a:off x="3039227" y="343058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53" name="OTLSHAPE_T_8a07c28e585544dd8f8636f6b6eb51e3_Title"/>
          <p:cNvSpPr txBox="1"/>
          <p:nvPr>
            <p:custDataLst>
              <p:tags r:id="rId144"/>
            </p:custDataLst>
          </p:nvPr>
        </p:nvSpPr>
        <p:spPr>
          <a:xfrm>
            <a:off x="127000" y="3423285"/>
            <a:ext cx="264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Final updates incorporating localization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54" name="OTLSHAPE_T_4bd135fb5da74effaa20911675cc95f8_Shape"/>
          <p:cNvSpPr/>
          <p:nvPr>
            <p:custDataLst>
              <p:tags r:id="rId145"/>
            </p:custDataLst>
          </p:nvPr>
        </p:nvSpPr>
        <p:spPr>
          <a:xfrm>
            <a:off x="3629431" y="3629343"/>
            <a:ext cx="7366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5" name="OTLSHAPE_T_4bd135fb5da74effaa20911675cc95f8_ShapePercentage" hidden="1"/>
          <p:cNvSpPr/>
          <p:nvPr>
            <p:custDataLst>
              <p:tags r:id="rId146"/>
            </p:custDataLst>
          </p:nvPr>
        </p:nvSpPr>
        <p:spPr>
          <a:xfrm>
            <a:off x="3629431" y="362934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6" name="OTLSHAPE_T_4bd135fb5da74effaa20911675cc95f8_TextPercentage" hidden="1"/>
          <p:cNvSpPr txBox="1"/>
          <p:nvPr>
            <p:custDataLst>
              <p:tags r:id="rId147"/>
            </p:custDataLst>
          </p:nvPr>
        </p:nvSpPr>
        <p:spPr>
          <a:xfrm>
            <a:off x="0" y="36220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57" name="OTLSHAPE_T_4bd135fb5da74effaa20911675cc95f8_StartDate" hidden="1"/>
          <p:cNvSpPr txBox="1"/>
          <p:nvPr>
            <p:custDataLst>
              <p:tags r:id="rId148"/>
            </p:custDataLst>
          </p:nvPr>
        </p:nvSpPr>
        <p:spPr>
          <a:xfrm>
            <a:off x="0" y="36220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58" name="OTLSHAPE_T_4bd135fb5da74effaa20911675cc95f8_EndDate" hidden="1"/>
          <p:cNvSpPr txBox="1"/>
          <p:nvPr>
            <p:custDataLst>
              <p:tags r:id="rId149"/>
            </p:custDataLst>
          </p:nvPr>
        </p:nvSpPr>
        <p:spPr>
          <a:xfrm>
            <a:off x="0" y="36220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59" name="OTLSHAPE_T_4bd135fb5da74effaa20911675cc95f8_JoinedDate"/>
          <p:cNvSpPr txBox="1"/>
          <p:nvPr>
            <p:custDataLst>
              <p:tags r:id="rId150"/>
            </p:custDataLst>
          </p:nvPr>
        </p:nvSpPr>
        <p:spPr>
          <a:xfrm>
            <a:off x="4415863" y="3629343"/>
            <a:ext cx="825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Jun 26 - Jul 11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60" name="OTLSHAPE_T_4bd135fb5da74effaa20911675cc95f8_Duration"/>
          <p:cNvSpPr txBox="1"/>
          <p:nvPr>
            <p:custDataLst>
              <p:tags r:id="rId151"/>
            </p:custDataLst>
          </p:nvPr>
        </p:nvSpPr>
        <p:spPr>
          <a:xfrm>
            <a:off x="3774891" y="362934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12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61" name="OTLSHAPE_T_4bd135fb5da74effaa20911675cc95f8_Title"/>
          <p:cNvSpPr txBox="1"/>
          <p:nvPr>
            <p:custDataLst>
              <p:tags r:id="rId152"/>
            </p:custDataLst>
          </p:nvPr>
        </p:nvSpPr>
        <p:spPr>
          <a:xfrm>
            <a:off x="127000" y="3622040"/>
            <a:ext cx="2120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Translation of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62" name="OTLSHAPE_T_23f8a6d2d18e4e7696de505dc6f87256_Shape"/>
          <p:cNvSpPr/>
          <p:nvPr>
            <p:custDataLst>
              <p:tags r:id="rId153"/>
            </p:custDataLst>
          </p:nvPr>
        </p:nvSpPr>
        <p:spPr>
          <a:xfrm>
            <a:off x="4365095" y="3828098"/>
            <a:ext cx="469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3" name="OTLSHAPE_T_23f8a6d2d18e4e7696de505dc6f87256_ShapePercentage" hidden="1"/>
          <p:cNvSpPr/>
          <p:nvPr>
            <p:custDataLst>
              <p:tags r:id="rId154"/>
            </p:custDataLst>
          </p:nvPr>
        </p:nvSpPr>
        <p:spPr>
          <a:xfrm>
            <a:off x="4365095" y="382809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4" name="OTLSHAPE_T_23f8a6d2d18e4e7696de505dc6f87256_TextPercentage" hidden="1"/>
          <p:cNvSpPr txBox="1"/>
          <p:nvPr>
            <p:custDataLst>
              <p:tags r:id="rId155"/>
            </p:custDataLst>
          </p:nvPr>
        </p:nvSpPr>
        <p:spPr>
          <a:xfrm>
            <a:off x="0" y="38207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65" name="OTLSHAPE_T_23f8a6d2d18e4e7696de505dc6f87256_StartDate" hidden="1"/>
          <p:cNvSpPr txBox="1"/>
          <p:nvPr>
            <p:custDataLst>
              <p:tags r:id="rId156"/>
            </p:custDataLst>
          </p:nvPr>
        </p:nvSpPr>
        <p:spPr>
          <a:xfrm>
            <a:off x="0" y="38207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66" name="OTLSHAPE_T_23f8a6d2d18e4e7696de505dc6f87256_EndDate" hidden="1"/>
          <p:cNvSpPr txBox="1"/>
          <p:nvPr>
            <p:custDataLst>
              <p:tags r:id="rId157"/>
            </p:custDataLst>
          </p:nvPr>
        </p:nvSpPr>
        <p:spPr>
          <a:xfrm>
            <a:off x="0" y="38207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67" name="OTLSHAPE_T_23f8a6d2d18e4e7696de505dc6f87256_JoinedDate"/>
          <p:cNvSpPr txBox="1"/>
          <p:nvPr>
            <p:custDataLst>
              <p:tags r:id="rId158"/>
            </p:custDataLst>
          </p:nvPr>
        </p:nvSpPr>
        <p:spPr>
          <a:xfrm>
            <a:off x="4875653" y="3828098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12 - Jul 21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68" name="OTLSHAPE_T_23f8a6d2d18e4e7696de505dc6f87256_Duration"/>
          <p:cNvSpPr txBox="1"/>
          <p:nvPr>
            <p:custDataLst>
              <p:tags r:id="rId159"/>
            </p:custDataLst>
          </p:nvPr>
        </p:nvSpPr>
        <p:spPr>
          <a:xfrm>
            <a:off x="4407924" y="382809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69" name="OTLSHAPE_T_23f8a6d2d18e4e7696de505dc6f87256_Title"/>
          <p:cNvSpPr txBox="1"/>
          <p:nvPr>
            <p:custDataLst>
              <p:tags r:id="rId160"/>
            </p:custDataLst>
          </p:nvPr>
        </p:nvSpPr>
        <p:spPr>
          <a:xfrm>
            <a:off x="127000" y="3820795"/>
            <a:ext cx="1727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Finalize training materials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70" name="OTLSHAPE_T_239e0d9c4e4847d5b2d95eaa607f2613_Shape"/>
          <p:cNvSpPr/>
          <p:nvPr>
            <p:custDataLst>
              <p:tags r:id="rId161"/>
            </p:custDataLst>
          </p:nvPr>
        </p:nvSpPr>
        <p:spPr>
          <a:xfrm>
            <a:off x="2663872" y="4026853"/>
            <a:ext cx="2628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1" name="OTLSHAPE_T_239e0d9c4e4847d5b2d95eaa607f2613_ShapePercentage" hidden="1"/>
          <p:cNvSpPr/>
          <p:nvPr>
            <p:custDataLst>
              <p:tags r:id="rId162"/>
            </p:custDataLst>
          </p:nvPr>
        </p:nvSpPr>
        <p:spPr>
          <a:xfrm>
            <a:off x="2663872" y="402685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2" name="OTLSHAPE_T_239e0d9c4e4847d5b2d95eaa607f2613_TextPercentage" hidden="1"/>
          <p:cNvSpPr txBox="1"/>
          <p:nvPr>
            <p:custDataLst>
              <p:tags r:id="rId163"/>
            </p:custDataLst>
          </p:nvPr>
        </p:nvSpPr>
        <p:spPr>
          <a:xfrm>
            <a:off x="0" y="40195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73" name="OTLSHAPE_T_239e0d9c4e4847d5b2d95eaa607f2613_StartDate" hidden="1"/>
          <p:cNvSpPr txBox="1"/>
          <p:nvPr>
            <p:custDataLst>
              <p:tags r:id="rId164"/>
            </p:custDataLst>
          </p:nvPr>
        </p:nvSpPr>
        <p:spPr>
          <a:xfrm>
            <a:off x="0" y="40195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74" name="OTLSHAPE_T_239e0d9c4e4847d5b2d95eaa607f2613_EndDate" hidden="1"/>
          <p:cNvSpPr txBox="1"/>
          <p:nvPr>
            <p:custDataLst>
              <p:tags r:id="rId165"/>
            </p:custDataLst>
          </p:nvPr>
        </p:nvSpPr>
        <p:spPr>
          <a:xfrm>
            <a:off x="0" y="40195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75" name="OTLSHAPE_T_239e0d9c4e4847d5b2d95eaa607f2613_JoinedDate"/>
          <p:cNvSpPr txBox="1"/>
          <p:nvPr>
            <p:custDataLst>
              <p:tags r:id="rId166"/>
            </p:custDataLst>
          </p:nvPr>
        </p:nvSpPr>
        <p:spPr>
          <a:xfrm>
            <a:off x="5335443" y="4026853"/>
            <a:ext cx="774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Jun 5 - Jul 31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76" name="OTLSHAPE_T_239e0d9c4e4847d5b2d95eaa607f2613_Duration"/>
          <p:cNvSpPr txBox="1"/>
          <p:nvPr>
            <p:custDataLst>
              <p:tags r:id="rId167"/>
            </p:custDataLst>
          </p:nvPr>
        </p:nvSpPr>
        <p:spPr>
          <a:xfrm>
            <a:off x="3751902" y="402685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41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77" name="OTLSHAPE_T_239e0d9c4e4847d5b2d95eaa607f2613_Title"/>
          <p:cNvSpPr txBox="1"/>
          <p:nvPr>
            <p:custDataLst>
              <p:tags r:id="rId168"/>
            </p:custDataLst>
          </p:nvPr>
        </p:nvSpPr>
        <p:spPr>
          <a:xfrm>
            <a:off x="127000" y="4019550"/>
            <a:ext cx="2286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Training Scheduling and Logistics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78" name="OTLSHAPE_T_5e35ceaba49d488098b09110ef93070e_Shape"/>
          <p:cNvSpPr/>
          <p:nvPr>
            <p:custDataLst>
              <p:tags r:id="rId169"/>
            </p:custDataLst>
          </p:nvPr>
        </p:nvSpPr>
        <p:spPr>
          <a:xfrm>
            <a:off x="4916843" y="4235133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9" name="OTLSHAPE_T_5e35ceaba49d488098b09110ef93070e_ShapePercentage" hidden="1"/>
          <p:cNvSpPr/>
          <p:nvPr>
            <p:custDataLst>
              <p:tags r:id="rId170"/>
            </p:custDataLst>
          </p:nvPr>
        </p:nvSpPr>
        <p:spPr>
          <a:xfrm>
            <a:off x="4916843" y="423513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0" name="OTLSHAPE_T_5e35ceaba49d488098b09110ef93070e_TextPercentage" hidden="1"/>
          <p:cNvSpPr txBox="1"/>
          <p:nvPr>
            <p:custDataLst>
              <p:tags r:id="rId171"/>
            </p:custDataLst>
          </p:nvPr>
        </p:nvSpPr>
        <p:spPr>
          <a:xfrm>
            <a:off x="0" y="42183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81" name="OTLSHAPE_T_5e35ceaba49d488098b09110ef93070e_StartDate" hidden="1"/>
          <p:cNvSpPr txBox="1"/>
          <p:nvPr>
            <p:custDataLst>
              <p:tags r:id="rId172"/>
            </p:custDataLst>
          </p:nvPr>
        </p:nvSpPr>
        <p:spPr>
          <a:xfrm>
            <a:off x="0" y="42183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82" name="OTLSHAPE_T_5e35ceaba49d488098b09110ef93070e_EndDate" hidden="1"/>
          <p:cNvSpPr txBox="1"/>
          <p:nvPr>
            <p:custDataLst>
              <p:tags r:id="rId173"/>
            </p:custDataLst>
          </p:nvPr>
        </p:nvSpPr>
        <p:spPr>
          <a:xfrm>
            <a:off x="0" y="42183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83" name="OTLSHAPE_T_5e35ceaba49d488098b09110ef93070e_Duration"/>
          <p:cNvSpPr txBox="1"/>
          <p:nvPr>
            <p:custDataLst>
              <p:tags r:id="rId174"/>
            </p:custDataLst>
          </p:nvPr>
        </p:nvSpPr>
        <p:spPr>
          <a:xfrm>
            <a:off x="4491943" y="422560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84" name="OTLSHAPE_T_5e35ceaba49d488098b09110ef93070e_JoinedDate"/>
          <p:cNvSpPr txBox="1"/>
          <p:nvPr>
            <p:custDataLst>
              <p:tags r:id="rId175"/>
            </p:custDataLst>
          </p:nvPr>
        </p:nvSpPr>
        <p:spPr>
          <a:xfrm>
            <a:off x="5197506" y="4225608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24 - Jul 28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85" name="OTLSHAPE_T_5e35ceaba49d488098b09110ef93070e_Title"/>
          <p:cNvSpPr txBox="1"/>
          <p:nvPr>
            <p:custDataLst>
              <p:tags r:id="rId176"/>
            </p:custDataLst>
          </p:nvPr>
        </p:nvSpPr>
        <p:spPr>
          <a:xfrm>
            <a:off x="127000" y="4218305"/>
            <a:ext cx="1092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 the Trainer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86" name="OTLSHAPE_T_e6b5f35258484ba8a76f76a5bc3a79cb_Shape"/>
          <p:cNvSpPr/>
          <p:nvPr>
            <p:custDataLst>
              <p:tags r:id="rId177"/>
            </p:custDataLst>
          </p:nvPr>
        </p:nvSpPr>
        <p:spPr>
          <a:xfrm>
            <a:off x="5238695" y="442436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7" name="OTLSHAPE_T_e6b5f35258484ba8a76f76a5bc3a79cb_ShapePercentage" hidden="1"/>
          <p:cNvSpPr/>
          <p:nvPr>
            <p:custDataLst>
              <p:tags r:id="rId178"/>
            </p:custDataLst>
          </p:nvPr>
        </p:nvSpPr>
        <p:spPr>
          <a:xfrm>
            <a:off x="5238695" y="44243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8" name="OTLSHAPE_T_e6b5f35258484ba8a76f76a5bc3a79cb_TextPercentage" hidden="1"/>
          <p:cNvSpPr txBox="1"/>
          <p:nvPr>
            <p:custDataLst>
              <p:tags r:id="rId179"/>
            </p:custDataLst>
          </p:nvPr>
        </p:nvSpPr>
        <p:spPr>
          <a:xfrm>
            <a:off x="0" y="4417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89" name="OTLSHAPE_T_e6b5f35258484ba8a76f76a5bc3a79cb_StartDate" hidden="1"/>
          <p:cNvSpPr txBox="1"/>
          <p:nvPr>
            <p:custDataLst>
              <p:tags r:id="rId180"/>
            </p:custDataLst>
          </p:nvPr>
        </p:nvSpPr>
        <p:spPr>
          <a:xfrm>
            <a:off x="0" y="4417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90" name="OTLSHAPE_T_e6b5f35258484ba8a76f76a5bc3a79cb_EndDate" hidden="1"/>
          <p:cNvSpPr txBox="1"/>
          <p:nvPr>
            <p:custDataLst>
              <p:tags r:id="rId181"/>
            </p:custDataLst>
          </p:nvPr>
        </p:nvSpPr>
        <p:spPr>
          <a:xfrm>
            <a:off x="0" y="4417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91" name="OTLSHAPE_T_e6b5f35258484ba8a76f76a5bc3a79cb_JoinedDate"/>
          <p:cNvSpPr txBox="1"/>
          <p:nvPr>
            <p:custDataLst>
              <p:tags r:id="rId182"/>
            </p:custDataLst>
          </p:nvPr>
        </p:nvSpPr>
        <p:spPr>
          <a:xfrm>
            <a:off x="5841211" y="4424363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Jul 31 - Aug 11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92" name="OTLSHAPE_T_e6b5f35258484ba8a76f76a5bc3a79cb_Duration"/>
          <p:cNvSpPr txBox="1"/>
          <p:nvPr>
            <p:custDataLst>
              <p:tags r:id="rId183"/>
            </p:custDataLst>
          </p:nvPr>
        </p:nvSpPr>
        <p:spPr>
          <a:xfrm>
            <a:off x="5292198" y="442436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93" name="OTLSHAPE_T_e6b5f35258484ba8a76f76a5bc3a79cb_Title"/>
          <p:cNvSpPr txBox="1"/>
          <p:nvPr>
            <p:custDataLst>
              <p:tags r:id="rId184"/>
            </p:custDataLst>
          </p:nvPr>
        </p:nvSpPr>
        <p:spPr>
          <a:xfrm>
            <a:off x="127000" y="4417060"/>
            <a:ext cx="825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Trainer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294" name="OTLSHAPE_T_84e87c1fedc64908a2cc8d2d6c74a416_Shape"/>
          <p:cNvSpPr/>
          <p:nvPr>
            <p:custDataLst>
              <p:tags r:id="rId185"/>
            </p:custDataLst>
          </p:nvPr>
        </p:nvSpPr>
        <p:spPr>
          <a:xfrm>
            <a:off x="5882401" y="4632643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5" name="OTLSHAPE_T_84e87c1fedc64908a2cc8d2d6c74a416_ShapePercentage" hidden="1"/>
          <p:cNvSpPr/>
          <p:nvPr>
            <p:custDataLst>
              <p:tags r:id="rId186"/>
            </p:custDataLst>
          </p:nvPr>
        </p:nvSpPr>
        <p:spPr>
          <a:xfrm>
            <a:off x="5882401" y="463264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6" name="OTLSHAPE_T_84e87c1fedc64908a2cc8d2d6c74a416_TextPercentage" hidden="1"/>
          <p:cNvSpPr txBox="1"/>
          <p:nvPr>
            <p:custDataLst>
              <p:tags r:id="rId187"/>
            </p:custDataLst>
          </p:nvPr>
        </p:nvSpPr>
        <p:spPr>
          <a:xfrm>
            <a:off x="0" y="46158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97" name="OTLSHAPE_T_84e87c1fedc64908a2cc8d2d6c74a416_StartDate" hidden="1"/>
          <p:cNvSpPr txBox="1"/>
          <p:nvPr>
            <p:custDataLst>
              <p:tags r:id="rId188"/>
            </p:custDataLst>
          </p:nvPr>
        </p:nvSpPr>
        <p:spPr>
          <a:xfrm>
            <a:off x="0" y="46158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98" name="OTLSHAPE_T_84e87c1fedc64908a2cc8d2d6c74a416_EndDate" hidden="1"/>
          <p:cNvSpPr txBox="1"/>
          <p:nvPr>
            <p:custDataLst>
              <p:tags r:id="rId189"/>
            </p:custDataLst>
          </p:nvPr>
        </p:nvSpPr>
        <p:spPr>
          <a:xfrm>
            <a:off x="0" y="46158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99" name="OTLSHAPE_T_84e87c1fedc64908a2cc8d2d6c74a416_Duration"/>
          <p:cNvSpPr txBox="1"/>
          <p:nvPr>
            <p:custDataLst>
              <p:tags r:id="rId190"/>
            </p:custDataLst>
          </p:nvPr>
        </p:nvSpPr>
        <p:spPr>
          <a:xfrm>
            <a:off x="5457502" y="462311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00" name="OTLSHAPE_T_84e87c1fedc64908a2cc8d2d6c74a416_JoinedDate"/>
          <p:cNvSpPr txBox="1"/>
          <p:nvPr>
            <p:custDataLst>
              <p:tags r:id="rId191"/>
            </p:custDataLst>
          </p:nvPr>
        </p:nvSpPr>
        <p:spPr>
          <a:xfrm>
            <a:off x="6163064" y="4623118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14 - Aug 18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01" name="OTLSHAPE_T_84e87c1fedc64908a2cc8d2d6c74a416_Title"/>
          <p:cNvSpPr txBox="1"/>
          <p:nvPr>
            <p:custDataLst>
              <p:tags r:id="rId192"/>
            </p:custDataLst>
          </p:nvPr>
        </p:nvSpPr>
        <p:spPr>
          <a:xfrm>
            <a:off x="127000" y="4615815"/>
            <a:ext cx="137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User training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302" name="OTLSHAPE_T_cd08496e3d4e4f66a79ac3ef9016490e_Shape"/>
          <p:cNvSpPr/>
          <p:nvPr>
            <p:custDataLst>
              <p:tags r:id="rId193"/>
            </p:custDataLst>
          </p:nvPr>
        </p:nvSpPr>
        <p:spPr>
          <a:xfrm>
            <a:off x="2985725" y="482187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F3198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3" name="OTLSHAPE_T_cd08496e3d4e4f66a79ac3ef9016490e_ShapePercentage" hidden="1"/>
          <p:cNvSpPr/>
          <p:nvPr>
            <p:custDataLst>
              <p:tags r:id="rId194"/>
            </p:custDataLst>
          </p:nvPr>
        </p:nvSpPr>
        <p:spPr>
          <a:xfrm>
            <a:off x="2985725" y="482187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4" name="OTLSHAPE_T_cd08496e3d4e4f66a79ac3ef9016490e_TextPercentage" hidden="1"/>
          <p:cNvSpPr txBox="1"/>
          <p:nvPr>
            <p:custDataLst>
              <p:tags r:id="rId195"/>
            </p:custDataLst>
          </p:nvPr>
        </p:nvSpPr>
        <p:spPr>
          <a:xfrm>
            <a:off x="0" y="48145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05" name="OTLSHAPE_T_cd08496e3d4e4f66a79ac3ef9016490e_StartDate" hidden="1"/>
          <p:cNvSpPr txBox="1"/>
          <p:nvPr>
            <p:custDataLst>
              <p:tags r:id="rId196"/>
            </p:custDataLst>
          </p:nvPr>
        </p:nvSpPr>
        <p:spPr>
          <a:xfrm>
            <a:off x="0" y="48145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06" name="OTLSHAPE_T_cd08496e3d4e4f66a79ac3ef9016490e_EndDate" hidden="1"/>
          <p:cNvSpPr txBox="1"/>
          <p:nvPr>
            <p:custDataLst>
              <p:tags r:id="rId197"/>
            </p:custDataLst>
          </p:nvPr>
        </p:nvSpPr>
        <p:spPr>
          <a:xfrm>
            <a:off x="0" y="48145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07" name="OTLSHAPE_T_cd08496e3d4e4f66a79ac3ef9016490e_JoinedDate"/>
          <p:cNvSpPr txBox="1"/>
          <p:nvPr>
            <p:custDataLst>
              <p:tags r:id="rId198"/>
            </p:custDataLst>
          </p:nvPr>
        </p:nvSpPr>
        <p:spPr>
          <a:xfrm>
            <a:off x="3588241" y="4821873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12 - Jun 23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08" name="OTLSHAPE_T_cd08496e3d4e4f66a79ac3ef9016490e_Duration"/>
          <p:cNvSpPr txBox="1"/>
          <p:nvPr>
            <p:custDataLst>
              <p:tags r:id="rId199"/>
            </p:custDataLst>
          </p:nvPr>
        </p:nvSpPr>
        <p:spPr>
          <a:xfrm>
            <a:off x="3039227" y="482187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09" name="OTLSHAPE_T_cd08496e3d4e4f66a79ac3ef9016490e_Title"/>
          <p:cNvSpPr txBox="1"/>
          <p:nvPr>
            <p:custDataLst>
              <p:tags r:id="rId200"/>
            </p:custDataLst>
          </p:nvPr>
        </p:nvSpPr>
        <p:spPr>
          <a:xfrm>
            <a:off x="127000" y="4814570"/>
            <a:ext cx="2222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Confirm Market CM &amp; Comm plan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310" name="OTLSHAPE_T_711f1a836fa046eca3dba93debcb1d72_Shape"/>
          <p:cNvSpPr/>
          <p:nvPr>
            <p:custDataLst>
              <p:tags r:id="rId201"/>
            </p:custDataLst>
          </p:nvPr>
        </p:nvSpPr>
        <p:spPr>
          <a:xfrm>
            <a:off x="3629431" y="5020628"/>
            <a:ext cx="24892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F3198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1" name="OTLSHAPE_T_711f1a836fa046eca3dba93debcb1d72_ShapePercentage" hidden="1"/>
          <p:cNvSpPr/>
          <p:nvPr>
            <p:custDataLst>
              <p:tags r:id="rId202"/>
            </p:custDataLst>
          </p:nvPr>
        </p:nvSpPr>
        <p:spPr>
          <a:xfrm>
            <a:off x="3629431" y="502062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2" name="OTLSHAPE_T_711f1a836fa046eca3dba93debcb1d72_TextPercentage" hidden="1"/>
          <p:cNvSpPr txBox="1"/>
          <p:nvPr>
            <p:custDataLst>
              <p:tags r:id="rId203"/>
            </p:custDataLst>
          </p:nvPr>
        </p:nvSpPr>
        <p:spPr>
          <a:xfrm>
            <a:off x="0" y="5013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13" name="OTLSHAPE_T_711f1a836fa046eca3dba93debcb1d72_StartDate" hidden="1"/>
          <p:cNvSpPr txBox="1"/>
          <p:nvPr>
            <p:custDataLst>
              <p:tags r:id="rId204"/>
            </p:custDataLst>
          </p:nvPr>
        </p:nvSpPr>
        <p:spPr>
          <a:xfrm>
            <a:off x="0" y="5013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14" name="OTLSHAPE_T_711f1a836fa046eca3dba93debcb1d72_EndDate" hidden="1"/>
          <p:cNvSpPr txBox="1"/>
          <p:nvPr>
            <p:custDataLst>
              <p:tags r:id="rId205"/>
            </p:custDataLst>
          </p:nvPr>
        </p:nvSpPr>
        <p:spPr>
          <a:xfrm>
            <a:off x="0" y="5013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15" name="OTLSHAPE_T_711f1a836fa046eca3dba93debcb1d72_JoinedDate"/>
          <p:cNvSpPr txBox="1"/>
          <p:nvPr>
            <p:custDataLst>
              <p:tags r:id="rId206"/>
            </p:custDataLst>
          </p:nvPr>
        </p:nvSpPr>
        <p:spPr>
          <a:xfrm>
            <a:off x="6163064" y="5020628"/>
            <a:ext cx="901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Jun 26 - Aug 18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16" name="OTLSHAPE_T_711f1a836fa046eca3dba93debcb1d72_Duration"/>
          <p:cNvSpPr txBox="1"/>
          <p:nvPr>
            <p:custDataLst>
              <p:tags r:id="rId207"/>
            </p:custDataLst>
          </p:nvPr>
        </p:nvSpPr>
        <p:spPr>
          <a:xfrm>
            <a:off x="4648492" y="502062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40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17" name="OTLSHAPE_T_711f1a836fa046eca3dba93debcb1d72_Title"/>
          <p:cNvSpPr txBox="1"/>
          <p:nvPr>
            <p:custDataLst>
              <p:tags r:id="rId208"/>
            </p:custDataLst>
          </p:nvPr>
        </p:nvSpPr>
        <p:spPr>
          <a:xfrm>
            <a:off x="127000" y="5013325"/>
            <a:ext cx="2438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Execute Communications &amp; CM plan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318" name="OTLSHAPE_T_82b9c977c115452fb329ac6ad57b4bfd_Shape"/>
          <p:cNvSpPr/>
          <p:nvPr>
            <p:custDataLst>
              <p:tags r:id="rId209"/>
            </p:custDataLst>
          </p:nvPr>
        </p:nvSpPr>
        <p:spPr>
          <a:xfrm>
            <a:off x="5560549" y="5228908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9" name="OTLSHAPE_T_82b9c977c115452fb329ac6ad57b4bfd_ShapePercentage" hidden="1"/>
          <p:cNvSpPr/>
          <p:nvPr>
            <p:custDataLst>
              <p:tags r:id="rId210"/>
            </p:custDataLst>
          </p:nvPr>
        </p:nvSpPr>
        <p:spPr>
          <a:xfrm>
            <a:off x="5560549" y="522890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0" name="OTLSHAPE_T_82b9c977c115452fb329ac6ad57b4bfd_TextPercentage" hidden="1"/>
          <p:cNvSpPr txBox="1"/>
          <p:nvPr>
            <p:custDataLst>
              <p:tags r:id="rId211"/>
            </p:custDataLst>
          </p:nvPr>
        </p:nvSpPr>
        <p:spPr>
          <a:xfrm>
            <a:off x="0" y="5212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21" name="OTLSHAPE_T_82b9c977c115452fb329ac6ad57b4bfd_StartDate" hidden="1"/>
          <p:cNvSpPr txBox="1"/>
          <p:nvPr>
            <p:custDataLst>
              <p:tags r:id="rId212"/>
            </p:custDataLst>
          </p:nvPr>
        </p:nvSpPr>
        <p:spPr>
          <a:xfrm>
            <a:off x="0" y="5212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22" name="OTLSHAPE_T_82b9c977c115452fb329ac6ad57b4bfd_EndDate" hidden="1"/>
          <p:cNvSpPr txBox="1"/>
          <p:nvPr>
            <p:custDataLst>
              <p:tags r:id="rId213"/>
            </p:custDataLst>
          </p:nvPr>
        </p:nvSpPr>
        <p:spPr>
          <a:xfrm>
            <a:off x="0" y="5212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23" name="OTLSHAPE_T_82b9c977c115452fb329ac6ad57b4bfd_Duration"/>
          <p:cNvSpPr txBox="1"/>
          <p:nvPr>
            <p:custDataLst>
              <p:tags r:id="rId214"/>
            </p:custDataLst>
          </p:nvPr>
        </p:nvSpPr>
        <p:spPr>
          <a:xfrm>
            <a:off x="5135649" y="521938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24" name="OTLSHAPE_T_82b9c977c115452fb329ac6ad57b4bfd_JoinedDate"/>
          <p:cNvSpPr txBox="1"/>
          <p:nvPr>
            <p:custDataLst>
              <p:tags r:id="rId215"/>
            </p:custDataLst>
          </p:nvPr>
        </p:nvSpPr>
        <p:spPr>
          <a:xfrm>
            <a:off x="5841211" y="5219383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Aug 7 - Aug 11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25" name="OTLSHAPE_T_82b9c977c115452fb329ac6ad57b4bfd_Title"/>
          <p:cNvSpPr txBox="1"/>
          <p:nvPr>
            <p:custDataLst>
              <p:tags r:id="rId216"/>
            </p:custDataLst>
          </p:nvPr>
        </p:nvSpPr>
        <p:spPr>
          <a:xfrm>
            <a:off x="127000" y="5212080"/>
            <a:ext cx="685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Data Load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326" name="OTLSHAPE_T_4a73a497ffa742d0b90af18ac4c778a9_Shape"/>
          <p:cNvSpPr/>
          <p:nvPr>
            <p:custDataLst>
              <p:tags r:id="rId217"/>
            </p:custDataLst>
          </p:nvPr>
        </p:nvSpPr>
        <p:spPr>
          <a:xfrm>
            <a:off x="5882401" y="5427663"/>
            <a:ext cx="368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7" name="OTLSHAPE_T_4a73a497ffa742d0b90af18ac4c778a9_ShapePercentage" hidden="1"/>
          <p:cNvSpPr/>
          <p:nvPr>
            <p:custDataLst>
              <p:tags r:id="rId218"/>
            </p:custDataLst>
          </p:nvPr>
        </p:nvSpPr>
        <p:spPr>
          <a:xfrm>
            <a:off x="5882401" y="54276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8" name="OTLSHAPE_T_4a73a497ffa742d0b90af18ac4c778a9_TextPercentage" hidden="1"/>
          <p:cNvSpPr txBox="1"/>
          <p:nvPr>
            <p:custDataLst>
              <p:tags r:id="rId219"/>
            </p:custDataLst>
          </p:nvPr>
        </p:nvSpPr>
        <p:spPr>
          <a:xfrm>
            <a:off x="0" y="54108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29" name="OTLSHAPE_T_4a73a497ffa742d0b90af18ac4c778a9_StartDate" hidden="1"/>
          <p:cNvSpPr txBox="1"/>
          <p:nvPr>
            <p:custDataLst>
              <p:tags r:id="rId220"/>
            </p:custDataLst>
          </p:nvPr>
        </p:nvSpPr>
        <p:spPr>
          <a:xfrm>
            <a:off x="0" y="54108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30" name="OTLSHAPE_T_4a73a497ffa742d0b90af18ac4c778a9_EndDate" hidden="1"/>
          <p:cNvSpPr txBox="1"/>
          <p:nvPr>
            <p:custDataLst>
              <p:tags r:id="rId221"/>
            </p:custDataLst>
          </p:nvPr>
        </p:nvSpPr>
        <p:spPr>
          <a:xfrm>
            <a:off x="0" y="54108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31" name="OTLSHAPE_T_4a73a497ffa742d0b90af18ac4c778a9_Duration"/>
          <p:cNvSpPr txBox="1"/>
          <p:nvPr>
            <p:custDataLst>
              <p:tags r:id="rId222"/>
            </p:custDataLst>
          </p:nvPr>
        </p:nvSpPr>
        <p:spPr>
          <a:xfrm>
            <a:off x="5457502" y="541813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6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32" name="OTLSHAPE_T_4a73a497ffa742d0b90af18ac4c778a9_JoinedDate"/>
          <p:cNvSpPr txBox="1"/>
          <p:nvPr>
            <p:custDataLst>
              <p:tags r:id="rId223"/>
            </p:custDataLst>
          </p:nvPr>
        </p:nvSpPr>
        <p:spPr>
          <a:xfrm>
            <a:off x="6301001" y="5418138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14 - Aug 21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33" name="OTLSHAPE_T_4a73a497ffa742d0b90af18ac4c778a9_Title"/>
          <p:cNvSpPr txBox="1"/>
          <p:nvPr>
            <p:custDataLst>
              <p:tags r:id="rId224"/>
            </p:custDataLst>
          </p:nvPr>
        </p:nvSpPr>
        <p:spPr>
          <a:xfrm>
            <a:off x="127000" y="5410835"/>
            <a:ext cx="27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Arial" panose="020B0604020202020204" pitchFamily="34" charset="0"/>
              </a:rPr>
              <a:t>PTP</a:t>
            </a:r>
            <a:endParaRPr lang="en-US" sz="1100" b="1" spc="-2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334" name="OTLSHAPE_T_ad25b9b7d0514ec7a052950b11dc9e59_Shape"/>
          <p:cNvSpPr/>
          <p:nvPr>
            <p:custDataLst>
              <p:tags r:id="rId225"/>
            </p:custDataLst>
          </p:nvPr>
        </p:nvSpPr>
        <p:spPr>
          <a:xfrm>
            <a:off x="6204254" y="5626418"/>
            <a:ext cx="50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5" name="OTLSHAPE_T_ad25b9b7d0514ec7a052950b11dc9e59_ShapePercentage" hidden="1"/>
          <p:cNvSpPr/>
          <p:nvPr>
            <p:custDataLst>
              <p:tags r:id="rId226"/>
            </p:custDataLst>
          </p:nvPr>
        </p:nvSpPr>
        <p:spPr>
          <a:xfrm>
            <a:off x="6204254" y="562641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6" name="OTLSHAPE_T_ad25b9b7d0514ec7a052950b11dc9e59_TextPercentage" hidden="1"/>
          <p:cNvSpPr txBox="1"/>
          <p:nvPr>
            <p:custDataLst>
              <p:tags r:id="rId227"/>
            </p:custDataLst>
          </p:nvPr>
        </p:nvSpPr>
        <p:spPr>
          <a:xfrm>
            <a:off x="0" y="56095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37" name="OTLSHAPE_T_ad25b9b7d0514ec7a052950b11dc9e59_StartDate" hidden="1"/>
          <p:cNvSpPr txBox="1"/>
          <p:nvPr>
            <p:custDataLst>
              <p:tags r:id="rId228"/>
            </p:custDataLst>
          </p:nvPr>
        </p:nvSpPr>
        <p:spPr>
          <a:xfrm>
            <a:off x="0" y="56095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38" name="OTLSHAPE_T_ad25b9b7d0514ec7a052950b11dc9e59_EndDate" hidden="1"/>
          <p:cNvSpPr txBox="1"/>
          <p:nvPr>
            <p:custDataLst>
              <p:tags r:id="rId229"/>
            </p:custDataLst>
          </p:nvPr>
        </p:nvSpPr>
        <p:spPr>
          <a:xfrm>
            <a:off x="0" y="56095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39" name="OTLSHAPE_T_ad25b9b7d0514ec7a052950b11dc9e59_Duration"/>
          <p:cNvSpPr txBox="1"/>
          <p:nvPr>
            <p:custDataLst>
              <p:tags r:id="rId230"/>
            </p:custDataLst>
          </p:nvPr>
        </p:nvSpPr>
        <p:spPr>
          <a:xfrm>
            <a:off x="5842855" y="5616893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40" name="OTLSHAPE_T_ad25b9b7d0514ec7a052950b11dc9e59_JoinedDate"/>
          <p:cNvSpPr txBox="1"/>
          <p:nvPr>
            <p:custDataLst>
              <p:tags r:id="rId231"/>
            </p:custDataLst>
          </p:nvPr>
        </p:nvSpPr>
        <p:spPr>
          <a:xfrm>
            <a:off x="6305854" y="5616893"/>
            <a:ext cx="406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chemeClr val="dk2"/>
                </a:solidFill>
                <a:latin typeface="Arial" panose="020B0604020202020204" pitchFamily="34" charset="0"/>
              </a:rPr>
              <a:t>Aug 21</a:t>
            </a:r>
            <a:endParaRPr lang="en-US" sz="1000" spc="-8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41" name="OTLSHAPE_T_ad25b9b7d0514ec7a052950b11dc9e59_Title"/>
          <p:cNvSpPr txBox="1"/>
          <p:nvPr>
            <p:custDataLst>
              <p:tags r:id="rId232"/>
            </p:custDataLst>
          </p:nvPr>
        </p:nvSpPr>
        <p:spPr>
          <a:xfrm>
            <a:off x="127000" y="5609590"/>
            <a:ext cx="102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Brazil - Go Live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342" name="OTLSHAPE_T_5b9320a3eb204e3a877e91ec635c7ad3_Shape"/>
          <p:cNvSpPr/>
          <p:nvPr>
            <p:custDataLst>
              <p:tags r:id="rId233"/>
            </p:custDataLst>
          </p:nvPr>
        </p:nvSpPr>
        <p:spPr>
          <a:xfrm>
            <a:off x="6204254" y="5815648"/>
            <a:ext cx="876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3" name="OTLSHAPE_T_5b9320a3eb204e3a877e91ec635c7ad3_ShapePercentage" hidden="1"/>
          <p:cNvSpPr/>
          <p:nvPr>
            <p:custDataLst>
              <p:tags r:id="rId234"/>
            </p:custDataLst>
          </p:nvPr>
        </p:nvSpPr>
        <p:spPr>
          <a:xfrm>
            <a:off x="6204254" y="58156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4" name="OTLSHAPE_T_5b9320a3eb204e3a877e91ec635c7ad3_TextPercentage" hidden="1"/>
          <p:cNvSpPr txBox="1"/>
          <p:nvPr>
            <p:custDataLst>
              <p:tags r:id="rId235"/>
            </p:custDataLst>
          </p:nvPr>
        </p:nvSpPr>
        <p:spPr>
          <a:xfrm>
            <a:off x="0" y="58083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45" name="OTLSHAPE_T_5b9320a3eb204e3a877e91ec635c7ad3_StartDate" hidden="1"/>
          <p:cNvSpPr txBox="1"/>
          <p:nvPr>
            <p:custDataLst>
              <p:tags r:id="rId236"/>
            </p:custDataLst>
          </p:nvPr>
        </p:nvSpPr>
        <p:spPr>
          <a:xfrm>
            <a:off x="0" y="58083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46" name="OTLSHAPE_T_5b9320a3eb204e3a877e91ec635c7ad3_EndDate" hidden="1"/>
          <p:cNvSpPr txBox="1"/>
          <p:nvPr>
            <p:custDataLst>
              <p:tags r:id="rId237"/>
            </p:custDataLst>
          </p:nvPr>
        </p:nvSpPr>
        <p:spPr>
          <a:xfrm>
            <a:off x="0" y="58083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47" name="OTLSHAPE_T_5b9320a3eb204e3a877e91ec635c7ad3_JoinedDate"/>
          <p:cNvSpPr txBox="1"/>
          <p:nvPr>
            <p:custDataLst>
              <p:tags r:id="rId238"/>
            </p:custDataLst>
          </p:nvPr>
        </p:nvSpPr>
        <p:spPr>
          <a:xfrm>
            <a:off x="7128623" y="5815648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21 - Sep 8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348" name="OTLSHAPE_T_5b9320a3eb204e3a877e91ec635c7ad3_Duration"/>
          <p:cNvSpPr txBox="1"/>
          <p:nvPr>
            <p:custDataLst>
              <p:tags r:id="rId239"/>
            </p:custDataLst>
          </p:nvPr>
        </p:nvSpPr>
        <p:spPr>
          <a:xfrm>
            <a:off x="6418683" y="581564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49" name="OTLSHAPE_T_5b9320a3eb204e3a877e91ec635c7ad3_Title"/>
          <p:cNvSpPr txBox="1"/>
          <p:nvPr>
            <p:custDataLst>
              <p:tags r:id="rId240"/>
            </p:custDataLst>
          </p:nvPr>
        </p:nvSpPr>
        <p:spPr>
          <a:xfrm>
            <a:off x="127000" y="5808345"/>
            <a:ext cx="1181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HyperCare Period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385835" y="312828"/>
            <a:ext cx="7154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InterAct</a:t>
            </a:r>
            <a:r>
              <a:rPr lang="en-US" sz="3200" dirty="0" smtClean="0"/>
              <a:t> EM 2.0 Timeline – Brazil (Old)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8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InterAct EM 2.0 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REV 1/10/2016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0" y="1106776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088" y="1255742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Simplified Tool to support simplified </a:t>
            </a:r>
            <a:r>
              <a:rPr lang="en-US" sz="2800" dirty="0" smtClean="0"/>
              <a:t>processes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Flexible to support market simplification initiatives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Utilizing </a:t>
            </a:r>
            <a:r>
              <a:rPr lang="en-US" sz="2800" dirty="0"/>
              <a:t>Core Veeva Out-of-the-box </a:t>
            </a:r>
            <a:r>
              <a:rPr lang="en-US" sz="2800" dirty="0" smtClean="0"/>
              <a:t>functionality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Reduces support and maintenance costs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Reduces EM screens from 92 to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Markets in Scope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Initial 12 for 2017- early 2018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InterCon</a:t>
            </a:r>
            <a:r>
              <a:rPr lang="en-US" sz="2800" dirty="0" smtClean="0"/>
              <a:t> &amp; remaining markets timeline being confirmed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956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InterAct EM 2.0 </a:t>
            </a:r>
            <a:r>
              <a:rPr lang="en-US" dirty="0" smtClean="0">
                <a:solidFill>
                  <a:schemeClr val="accent1"/>
                </a:solidFill>
              </a:rPr>
              <a:t>Status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REV 1/10/2016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0" y="1106776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088" y="1255742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Business Requirements Complete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System Integration Testing in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Core Training Materials being finalized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Roll-out Planning in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 Functionality Testing being planned</a:t>
            </a:r>
          </a:p>
        </p:txBody>
      </p:sp>
    </p:spTree>
    <p:extLst>
      <p:ext uri="{BB962C8B-B14F-4D97-AF65-F5344CB8AC3E}">
        <p14:creationId xmlns:p14="http://schemas.microsoft.com/office/powerpoint/2010/main" val="25250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07" name="TextBox 1206"/>
          <p:cNvSpPr txBox="1"/>
          <p:nvPr/>
        </p:nvSpPr>
        <p:spPr>
          <a:xfrm>
            <a:off x="371004" y="462886"/>
            <a:ext cx="711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InterAct EM 2.0 High Level Timeline  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793" name="OTLSHAPE_M_93412bc4ceaa4e4a97268a5793d2c2c7_Connector1"/>
          <p:cNvCxnSpPr/>
          <p:nvPr>
            <p:custDataLst>
              <p:tags r:id="rId2"/>
            </p:custDataLst>
          </p:nvPr>
        </p:nvCxnSpPr>
        <p:spPr>
          <a:xfrm>
            <a:off x="7851613" y="3702051"/>
            <a:ext cx="0" cy="412749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" name="OTLSHAPE_M_af22122332144cac86243b5b8ef78eac_Connector1"/>
          <p:cNvCxnSpPr/>
          <p:nvPr>
            <p:custDataLst>
              <p:tags r:id="rId3"/>
            </p:custDataLst>
          </p:nvPr>
        </p:nvCxnSpPr>
        <p:spPr>
          <a:xfrm>
            <a:off x="4883512" y="3175000"/>
            <a:ext cx="0" cy="939800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" name="OTLSHAPE_M_ee0ae077a5d14a13b67b1eb39e1d5ace_Connector1"/>
          <p:cNvCxnSpPr/>
          <p:nvPr>
            <p:custDataLst>
              <p:tags r:id="rId4"/>
            </p:custDataLst>
          </p:nvPr>
        </p:nvCxnSpPr>
        <p:spPr>
          <a:xfrm>
            <a:off x="4883512" y="3464560"/>
            <a:ext cx="0" cy="650240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OTLSHAPE_M_75985ad405254b6999e1377173f0d229_Connector1"/>
          <p:cNvCxnSpPr/>
          <p:nvPr>
            <p:custDataLst>
              <p:tags r:id="rId5"/>
            </p:custDataLst>
          </p:nvPr>
        </p:nvCxnSpPr>
        <p:spPr>
          <a:xfrm>
            <a:off x="4883512" y="3754120"/>
            <a:ext cx="0" cy="36068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" name="OTLSHAPE_M_220ce360c91b4c43805495200a55759a_Connector1"/>
          <p:cNvCxnSpPr/>
          <p:nvPr>
            <p:custDataLst>
              <p:tags r:id="rId6"/>
            </p:custDataLst>
          </p:nvPr>
        </p:nvCxnSpPr>
        <p:spPr>
          <a:xfrm>
            <a:off x="4208943" y="2595880"/>
            <a:ext cx="0" cy="1518920"/>
          </a:xfrm>
          <a:prstGeom prst="line">
            <a:avLst/>
          </a:prstGeom>
          <a:ln w="9525" cap="flat" cmpd="sng" algn="ctr">
            <a:solidFill>
              <a:schemeClr val="accent6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" name="OTLSHAPE_M_630dc5b6cd374dd3b8c5fd5ae34ab508_Connector1"/>
          <p:cNvCxnSpPr/>
          <p:nvPr>
            <p:custDataLst>
              <p:tags r:id="rId7"/>
            </p:custDataLst>
          </p:nvPr>
        </p:nvCxnSpPr>
        <p:spPr>
          <a:xfrm>
            <a:off x="4208943" y="3464560"/>
            <a:ext cx="0" cy="650240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OTLSHAPE_M_dcaaa70f4b6f4dd09e5a7778d3dd9137_Connector1"/>
          <p:cNvCxnSpPr/>
          <p:nvPr>
            <p:custDataLst>
              <p:tags r:id="rId8"/>
            </p:custDataLst>
          </p:nvPr>
        </p:nvCxnSpPr>
        <p:spPr>
          <a:xfrm>
            <a:off x="4208943" y="3754120"/>
            <a:ext cx="0" cy="36068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6" name="OTLSHAPE_M_e6c5c748d50b4bc0a9cbd1550828d2d1_Connector1"/>
          <p:cNvCxnSpPr/>
          <p:nvPr>
            <p:custDataLst>
              <p:tags r:id="rId9"/>
            </p:custDataLst>
          </p:nvPr>
        </p:nvCxnSpPr>
        <p:spPr>
          <a:xfrm>
            <a:off x="4208943" y="2885440"/>
            <a:ext cx="0" cy="1229360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5" name="OTLSHAPE_M_0168ccf6da1b4cc398bf559adf4bdf80_Connector1"/>
          <p:cNvCxnSpPr/>
          <p:nvPr>
            <p:custDataLst>
              <p:tags r:id="rId10"/>
            </p:custDataLst>
          </p:nvPr>
        </p:nvCxnSpPr>
        <p:spPr>
          <a:xfrm>
            <a:off x="3804203" y="2016760"/>
            <a:ext cx="0" cy="209804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4" name="OTLSHAPE_M_b3dc8bf93d8f4dbcbefc3c978ed9e7ab_Connector1"/>
          <p:cNvCxnSpPr/>
          <p:nvPr>
            <p:custDataLst>
              <p:tags r:id="rId11"/>
            </p:custDataLst>
          </p:nvPr>
        </p:nvCxnSpPr>
        <p:spPr>
          <a:xfrm>
            <a:off x="3804203" y="2306320"/>
            <a:ext cx="0" cy="180848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OTLSHAPE_M_81ba4ce0722448a49d98b7a0861d1136_Connector1"/>
          <p:cNvCxnSpPr/>
          <p:nvPr>
            <p:custDataLst>
              <p:tags r:id="rId12"/>
            </p:custDataLst>
          </p:nvPr>
        </p:nvCxnSpPr>
        <p:spPr>
          <a:xfrm>
            <a:off x="2455066" y="3464560"/>
            <a:ext cx="0" cy="650240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" name="OTLSHAPE_M_a0356e54221b455cb37dd7a57ad4e4c4_Connector1"/>
          <p:cNvCxnSpPr/>
          <p:nvPr>
            <p:custDataLst>
              <p:tags r:id="rId13"/>
            </p:custDataLst>
          </p:nvPr>
        </p:nvCxnSpPr>
        <p:spPr>
          <a:xfrm>
            <a:off x="2455066" y="3754120"/>
            <a:ext cx="0" cy="360680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" name="OTLSHAPE_M_64cc2ab4678d40a2a9c60b4f0bc6c107_Connector1"/>
          <p:cNvCxnSpPr/>
          <p:nvPr>
            <p:custDataLst>
              <p:tags r:id="rId14"/>
            </p:custDataLst>
          </p:nvPr>
        </p:nvCxnSpPr>
        <p:spPr>
          <a:xfrm>
            <a:off x="2236621" y="1727200"/>
            <a:ext cx="0" cy="2387600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2" name="OTLSHAPE_TB_00000000000000000000000000000000_LeftEndCaps"/>
          <p:cNvSpPr txBox="1"/>
          <p:nvPr>
            <p:custDataLst>
              <p:tags r:id="rId15"/>
            </p:custDataLst>
          </p:nvPr>
        </p:nvSpPr>
        <p:spPr>
          <a:xfrm>
            <a:off x="254000" y="41738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53" name="OTLSHAPE_TB_00000000000000000000000000000000_RightEndCaps"/>
          <p:cNvSpPr txBox="1"/>
          <p:nvPr>
            <p:custDataLst>
              <p:tags r:id="rId16"/>
            </p:custDataLst>
          </p:nvPr>
        </p:nvSpPr>
        <p:spPr>
          <a:xfrm>
            <a:off x="8381492" y="41738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2018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54" name="OTLSHAPE_TB_00000000000000000000000000000000_ScaleContainer"/>
          <p:cNvSpPr/>
          <p:nvPr>
            <p:custDataLst>
              <p:tags r:id="rId17"/>
            </p:custDataLst>
          </p:nvPr>
        </p:nvSpPr>
        <p:spPr>
          <a:xfrm>
            <a:off x="889508" y="4114800"/>
            <a:ext cx="73660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OTLSHAPE_TB_00000000000000000000000000000000_ElapsedTim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OTLSHAPE_TB_00000000000000000000000000000000_TodayMarkerShape" hidden="1"/>
          <p:cNvSpPr/>
          <p:nvPr>
            <p:custDataLst>
              <p:tags r:id="rId19"/>
            </p:custDataLst>
          </p:nvPr>
        </p:nvSpPr>
        <p:spPr>
          <a:xfrm>
            <a:off x="1000179" y="44958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OTLSHAPE_TB_00000000000000000000000000000000_TodayMarkerText" hidden="1"/>
          <p:cNvSpPr txBox="1"/>
          <p:nvPr>
            <p:custDataLst>
              <p:tags r:id="rId20"/>
            </p:custDataLst>
          </p:nvPr>
        </p:nvSpPr>
        <p:spPr>
          <a:xfrm>
            <a:off x="1054608" y="4622800"/>
            <a:ext cx="409343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758" name="OTLSHAPE_TB_00000000000000000000000000000000_TimescaleInterval1"/>
          <p:cNvSpPr txBox="1"/>
          <p:nvPr>
            <p:custDataLst>
              <p:tags r:id="rId21"/>
            </p:custDataLst>
          </p:nvPr>
        </p:nvSpPr>
        <p:spPr>
          <a:xfrm>
            <a:off x="1118108" y="42122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59" name="OTLSHAPE_TB_00000000000000000000000000000000_Separator1"/>
          <p:cNvCxnSpPr/>
          <p:nvPr>
            <p:custDataLst>
              <p:tags r:id="rId22"/>
            </p:custDataLst>
          </p:nvPr>
        </p:nvCxnSpPr>
        <p:spPr>
          <a:xfrm>
            <a:off x="1632809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OTLSHAPE_TB_00000000000000000000000000000000_TimescaleInterval2"/>
          <p:cNvSpPr txBox="1"/>
          <p:nvPr>
            <p:custDataLst>
              <p:tags r:id="rId23"/>
            </p:custDataLst>
          </p:nvPr>
        </p:nvSpPr>
        <p:spPr>
          <a:xfrm>
            <a:off x="1696309" y="42122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1" name="OTLSHAPE_TB_00000000000000000000000000000000_Separator2"/>
          <p:cNvCxnSpPr/>
          <p:nvPr>
            <p:custDataLst>
              <p:tags r:id="rId24"/>
            </p:custDataLst>
          </p:nvPr>
        </p:nvCxnSpPr>
        <p:spPr>
          <a:xfrm>
            <a:off x="2230284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2293784" y="42122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3" name="OTLSHAPE_TB_00000000000000000000000000000000_Separator3"/>
          <p:cNvCxnSpPr/>
          <p:nvPr>
            <p:custDataLst>
              <p:tags r:id="rId26"/>
            </p:custDataLst>
          </p:nvPr>
        </p:nvCxnSpPr>
        <p:spPr>
          <a:xfrm>
            <a:off x="2808486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4" name="OTLSHAPE_TB_00000000000000000000000000000000_TimescaleInterval4"/>
          <p:cNvSpPr txBox="1"/>
          <p:nvPr>
            <p:custDataLst>
              <p:tags r:id="rId27"/>
            </p:custDataLst>
          </p:nvPr>
        </p:nvSpPr>
        <p:spPr>
          <a:xfrm>
            <a:off x="2871986" y="42122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5" name="OTLSHAPE_TB_00000000000000000000000000000000_Separator4"/>
          <p:cNvCxnSpPr/>
          <p:nvPr>
            <p:custDataLst>
              <p:tags r:id="rId28"/>
            </p:custDataLst>
          </p:nvPr>
        </p:nvCxnSpPr>
        <p:spPr>
          <a:xfrm>
            <a:off x="3405960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OTLSHAPE_TB_00000000000000000000000000000000_TimescaleInterval5"/>
          <p:cNvSpPr txBox="1"/>
          <p:nvPr>
            <p:custDataLst>
              <p:tags r:id="rId29"/>
            </p:custDataLst>
          </p:nvPr>
        </p:nvSpPr>
        <p:spPr>
          <a:xfrm>
            <a:off x="3469461" y="42122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7" name="OTLSHAPE_TB_00000000000000000000000000000000_Separator5"/>
          <p:cNvCxnSpPr/>
          <p:nvPr>
            <p:custDataLst>
              <p:tags r:id="rId30"/>
            </p:custDataLst>
          </p:nvPr>
        </p:nvCxnSpPr>
        <p:spPr>
          <a:xfrm>
            <a:off x="4003435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8" name="OTLSHAPE_TB_00000000000000000000000000000000_TimescaleInterval6"/>
          <p:cNvSpPr txBox="1"/>
          <p:nvPr>
            <p:custDataLst>
              <p:tags r:id="rId31"/>
            </p:custDataLst>
          </p:nvPr>
        </p:nvSpPr>
        <p:spPr>
          <a:xfrm>
            <a:off x="4066935" y="42122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9" name="OTLSHAPE_TB_00000000000000000000000000000000_Separator6"/>
          <p:cNvCxnSpPr/>
          <p:nvPr>
            <p:custDataLst>
              <p:tags r:id="rId32"/>
            </p:custDataLst>
          </p:nvPr>
        </p:nvCxnSpPr>
        <p:spPr>
          <a:xfrm>
            <a:off x="4581637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0" name="OTLSHAPE_TB_00000000000000000000000000000000_TimescaleInterval7"/>
          <p:cNvSpPr txBox="1"/>
          <p:nvPr>
            <p:custDataLst>
              <p:tags r:id="rId33"/>
            </p:custDataLst>
          </p:nvPr>
        </p:nvSpPr>
        <p:spPr>
          <a:xfrm>
            <a:off x="4645137" y="42122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71" name="OTLSHAPE_TB_00000000000000000000000000000000_Separator7"/>
          <p:cNvCxnSpPr/>
          <p:nvPr>
            <p:custDataLst>
              <p:tags r:id="rId34"/>
            </p:custDataLst>
          </p:nvPr>
        </p:nvCxnSpPr>
        <p:spPr>
          <a:xfrm>
            <a:off x="5179111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2" name="OTLSHAPE_TB_00000000000000000000000000000000_TimescaleInterval8"/>
          <p:cNvSpPr txBox="1"/>
          <p:nvPr>
            <p:custDataLst>
              <p:tags r:id="rId35"/>
            </p:custDataLst>
          </p:nvPr>
        </p:nvSpPr>
        <p:spPr>
          <a:xfrm>
            <a:off x="5242612" y="42122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73" name="OTLSHAPE_TB_00000000000000000000000000000000_Separator8"/>
          <p:cNvCxnSpPr/>
          <p:nvPr>
            <p:custDataLst>
              <p:tags r:id="rId36"/>
            </p:custDataLst>
          </p:nvPr>
        </p:nvCxnSpPr>
        <p:spPr>
          <a:xfrm>
            <a:off x="5757313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OTLSHAPE_TB_00000000000000000000000000000000_TimescaleInterval9"/>
          <p:cNvSpPr txBox="1"/>
          <p:nvPr>
            <p:custDataLst>
              <p:tags r:id="rId37"/>
            </p:custDataLst>
          </p:nvPr>
        </p:nvSpPr>
        <p:spPr>
          <a:xfrm>
            <a:off x="5820813" y="42122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75" name="OTLSHAPE_TB_00000000000000000000000000000000_Separator9"/>
          <p:cNvCxnSpPr/>
          <p:nvPr>
            <p:custDataLst>
              <p:tags r:id="rId38"/>
            </p:custDataLst>
          </p:nvPr>
        </p:nvCxnSpPr>
        <p:spPr>
          <a:xfrm>
            <a:off x="6354788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6" name="OTLSHAPE_TB_00000000000000000000000000000000_TimescaleInterval10"/>
          <p:cNvSpPr txBox="1"/>
          <p:nvPr>
            <p:custDataLst>
              <p:tags r:id="rId39"/>
            </p:custDataLst>
          </p:nvPr>
        </p:nvSpPr>
        <p:spPr>
          <a:xfrm>
            <a:off x="6418288" y="42122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2018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77" name="OTLSHAPE_TB_00000000000000000000000000000000_Separator10"/>
          <p:cNvCxnSpPr/>
          <p:nvPr>
            <p:custDataLst>
              <p:tags r:id="rId40"/>
            </p:custDataLst>
          </p:nvPr>
        </p:nvCxnSpPr>
        <p:spPr>
          <a:xfrm>
            <a:off x="6952262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8" name="OTLSHAPE_TB_00000000000000000000000000000000_TimescaleInterval11"/>
          <p:cNvSpPr txBox="1"/>
          <p:nvPr>
            <p:custDataLst>
              <p:tags r:id="rId41"/>
            </p:custDataLst>
          </p:nvPr>
        </p:nvSpPr>
        <p:spPr>
          <a:xfrm>
            <a:off x="7015762" y="42122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79" name="OTLSHAPE_TB_00000000000000000000000000000000_Separator11"/>
          <p:cNvCxnSpPr/>
          <p:nvPr>
            <p:custDataLst>
              <p:tags r:id="rId42"/>
            </p:custDataLst>
          </p:nvPr>
        </p:nvCxnSpPr>
        <p:spPr>
          <a:xfrm>
            <a:off x="7491917" y="41783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0" name="OTLSHAPE_TB_00000000000000000000000000000000_TimescaleInterval12"/>
          <p:cNvSpPr txBox="1"/>
          <p:nvPr>
            <p:custDataLst>
              <p:tags r:id="rId43"/>
            </p:custDataLst>
          </p:nvPr>
        </p:nvSpPr>
        <p:spPr>
          <a:xfrm>
            <a:off x="7555417" y="42122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94" name="OTLSHAPE_M_64cc2ab4678d40a2a9c60b4f0bc6c107_Title"/>
          <p:cNvSpPr txBox="1"/>
          <p:nvPr>
            <p:custDataLst>
              <p:tags r:id="rId44"/>
            </p:custDataLst>
          </p:nvPr>
        </p:nvSpPr>
        <p:spPr>
          <a:xfrm>
            <a:off x="2458871" y="1696720"/>
            <a:ext cx="19431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EM 1.x Retest for Germany</a:t>
            </a:r>
            <a:endParaRPr lang="en-US" sz="12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795" name="OTLSHAPE_M_64cc2ab4678d40a2a9c60b4f0bc6c107_Date" hidden="1"/>
          <p:cNvSpPr txBox="1"/>
          <p:nvPr>
            <p:custDataLst>
              <p:tags r:id="rId45"/>
            </p:custDataLst>
          </p:nvPr>
        </p:nvSpPr>
        <p:spPr>
          <a:xfrm>
            <a:off x="2458871" y="1897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796" name="OTLSHAPE_M_64cc2ab4678d40a2a9c60b4f0bc6c107_Shape"/>
          <p:cNvSpPr/>
          <p:nvPr>
            <p:custDataLst>
              <p:tags r:id="rId46"/>
            </p:custDataLst>
          </p:nvPr>
        </p:nvSpPr>
        <p:spPr>
          <a:xfrm rot="16200000">
            <a:off x="2262021" y="1727200"/>
            <a:ext cx="165100" cy="165100"/>
          </a:xfrm>
          <a:prstGeom prst="flowChartMerge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" name="OTLSHAPE_M_a0356e54221b455cb37dd7a57ad4e4c4_Title"/>
          <p:cNvSpPr txBox="1"/>
          <p:nvPr>
            <p:custDataLst>
              <p:tags r:id="rId47"/>
            </p:custDataLst>
          </p:nvPr>
        </p:nvSpPr>
        <p:spPr>
          <a:xfrm>
            <a:off x="2677316" y="3723640"/>
            <a:ext cx="5969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8" smtClean="0">
                <a:solidFill>
                  <a:schemeClr val="dk1"/>
                </a:solidFill>
                <a:latin typeface="Arial" panose="020B0604020202020204" pitchFamily="34" charset="0"/>
              </a:rPr>
              <a:t>Benelux</a:t>
            </a:r>
            <a:endParaRPr lang="en-US" sz="1200" b="1" spc="-1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798" name="OTLSHAPE_M_a0356e54221b455cb37dd7a57ad4e4c4_Date" hidden="1"/>
          <p:cNvSpPr txBox="1"/>
          <p:nvPr>
            <p:custDataLst>
              <p:tags r:id="rId48"/>
            </p:custDataLst>
          </p:nvPr>
        </p:nvSpPr>
        <p:spPr>
          <a:xfrm>
            <a:off x="2677316" y="3924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799" name="OTLSHAPE_M_a0356e54221b455cb37dd7a57ad4e4c4_Shape"/>
          <p:cNvSpPr/>
          <p:nvPr>
            <p:custDataLst>
              <p:tags r:id="rId49"/>
            </p:custDataLst>
          </p:nvPr>
        </p:nvSpPr>
        <p:spPr>
          <a:xfrm rot="16200000">
            <a:off x="2480466" y="3754120"/>
            <a:ext cx="165100" cy="165100"/>
          </a:xfrm>
          <a:prstGeom prst="flowChartMerg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TLSHAPE_M_81ba4ce0722448a49d98b7a0861d1136_Title"/>
          <p:cNvSpPr txBox="1"/>
          <p:nvPr>
            <p:custDataLst>
              <p:tags r:id="rId50"/>
            </p:custDataLst>
          </p:nvPr>
        </p:nvSpPr>
        <p:spPr>
          <a:xfrm>
            <a:off x="2677316" y="3434080"/>
            <a:ext cx="7747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4" smtClean="0">
                <a:solidFill>
                  <a:schemeClr val="dk1"/>
                </a:solidFill>
                <a:latin typeface="Arial" panose="020B0604020202020204" pitchFamily="34" charset="0"/>
              </a:rPr>
              <a:t>UK/Ireland</a:t>
            </a:r>
            <a:endParaRPr lang="en-US" sz="1200" b="1" spc="-1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01" name="OTLSHAPE_M_81ba4ce0722448a49d98b7a0861d1136_Date" hidden="1"/>
          <p:cNvSpPr txBox="1"/>
          <p:nvPr>
            <p:custDataLst>
              <p:tags r:id="rId51"/>
            </p:custDataLst>
          </p:nvPr>
        </p:nvSpPr>
        <p:spPr>
          <a:xfrm>
            <a:off x="2677316" y="3634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02" name="OTLSHAPE_M_81ba4ce0722448a49d98b7a0861d1136_Shape"/>
          <p:cNvSpPr/>
          <p:nvPr>
            <p:custDataLst>
              <p:tags r:id="rId52"/>
            </p:custDataLst>
          </p:nvPr>
        </p:nvSpPr>
        <p:spPr>
          <a:xfrm rot="16200000">
            <a:off x="2480466" y="3464560"/>
            <a:ext cx="165100" cy="1651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TLSHAPE_M_b3dc8bf93d8f4dbcbefc3c978ed9e7ab_Title"/>
          <p:cNvSpPr txBox="1"/>
          <p:nvPr>
            <p:custDataLst>
              <p:tags r:id="rId53"/>
            </p:custDataLst>
          </p:nvPr>
        </p:nvSpPr>
        <p:spPr>
          <a:xfrm>
            <a:off x="4026453" y="2275840"/>
            <a:ext cx="5715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8" smtClean="0">
                <a:solidFill>
                  <a:schemeClr val="dk1"/>
                </a:solidFill>
                <a:latin typeface="Arial" panose="020B0604020202020204" pitchFamily="34" charset="0"/>
              </a:rPr>
              <a:t>Nordics</a:t>
            </a:r>
            <a:endParaRPr lang="en-US" sz="1200" b="1" spc="-1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04" name="OTLSHAPE_M_b3dc8bf93d8f4dbcbefc3c978ed9e7ab_Date" hidden="1"/>
          <p:cNvSpPr txBox="1"/>
          <p:nvPr>
            <p:custDataLst>
              <p:tags r:id="rId54"/>
            </p:custDataLst>
          </p:nvPr>
        </p:nvSpPr>
        <p:spPr>
          <a:xfrm>
            <a:off x="4026453" y="2476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05" name="OTLSHAPE_M_b3dc8bf93d8f4dbcbefc3c978ed9e7ab_Shape"/>
          <p:cNvSpPr/>
          <p:nvPr>
            <p:custDataLst>
              <p:tags r:id="rId55"/>
            </p:custDataLst>
          </p:nvPr>
        </p:nvSpPr>
        <p:spPr>
          <a:xfrm rot="16200000">
            <a:off x="3829603" y="2306320"/>
            <a:ext cx="165100" cy="165100"/>
          </a:xfrm>
          <a:prstGeom prst="flowChartMerg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TLSHAPE_M_0168ccf6da1b4cc398bf559adf4bdf80_Title"/>
          <p:cNvSpPr txBox="1"/>
          <p:nvPr>
            <p:custDataLst>
              <p:tags r:id="rId56"/>
            </p:custDataLst>
          </p:nvPr>
        </p:nvSpPr>
        <p:spPr>
          <a:xfrm>
            <a:off x="4026453" y="1986280"/>
            <a:ext cx="4191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20" smtClean="0">
                <a:solidFill>
                  <a:schemeClr val="dk1"/>
                </a:solidFill>
                <a:latin typeface="Arial" panose="020B0604020202020204" pitchFamily="34" charset="0"/>
              </a:rPr>
              <a:t>Brazil</a:t>
            </a:r>
            <a:endParaRPr lang="en-US" sz="1200" b="1" spc="-2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07" name="OTLSHAPE_M_0168ccf6da1b4cc398bf559adf4bdf80_Date" hidden="1"/>
          <p:cNvSpPr txBox="1"/>
          <p:nvPr>
            <p:custDataLst>
              <p:tags r:id="rId57"/>
            </p:custDataLst>
          </p:nvPr>
        </p:nvSpPr>
        <p:spPr>
          <a:xfrm>
            <a:off x="4026453" y="21869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08" name="OTLSHAPE_M_0168ccf6da1b4cc398bf559adf4bdf80_Shape"/>
          <p:cNvSpPr/>
          <p:nvPr>
            <p:custDataLst>
              <p:tags r:id="rId58"/>
            </p:custDataLst>
          </p:nvPr>
        </p:nvSpPr>
        <p:spPr>
          <a:xfrm rot="16200000">
            <a:off x="3829603" y="2016760"/>
            <a:ext cx="165100" cy="165100"/>
          </a:xfrm>
          <a:prstGeom prst="flowChartMerg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TLSHAPE_M_e6c5c748d50b4bc0a9cbd1550828d2d1_Title"/>
          <p:cNvSpPr txBox="1"/>
          <p:nvPr>
            <p:custDataLst>
              <p:tags r:id="rId59"/>
            </p:custDataLst>
          </p:nvPr>
        </p:nvSpPr>
        <p:spPr>
          <a:xfrm>
            <a:off x="4431193" y="2854960"/>
            <a:ext cx="508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20" smtClean="0">
                <a:solidFill>
                  <a:schemeClr val="dk1"/>
                </a:solidFill>
                <a:latin typeface="Arial" panose="020B0604020202020204" pitchFamily="34" charset="0"/>
              </a:rPr>
              <a:t>France</a:t>
            </a:r>
            <a:endParaRPr lang="en-US" sz="1200" b="1" spc="-2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10" name="OTLSHAPE_M_e6c5c748d50b4bc0a9cbd1550828d2d1_Date" hidden="1"/>
          <p:cNvSpPr txBox="1"/>
          <p:nvPr>
            <p:custDataLst>
              <p:tags r:id="rId60"/>
            </p:custDataLst>
          </p:nvPr>
        </p:nvSpPr>
        <p:spPr>
          <a:xfrm>
            <a:off x="4431193" y="30556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11" name="OTLSHAPE_M_e6c5c748d50b4bc0a9cbd1550828d2d1_Shape"/>
          <p:cNvSpPr/>
          <p:nvPr>
            <p:custDataLst>
              <p:tags r:id="rId61"/>
            </p:custDataLst>
          </p:nvPr>
        </p:nvSpPr>
        <p:spPr>
          <a:xfrm rot="16200000">
            <a:off x="4234343" y="2885440"/>
            <a:ext cx="165100" cy="165100"/>
          </a:xfrm>
          <a:prstGeom prst="flowChartMerg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TLSHAPE_M_dcaaa70f4b6f4dd09e5a7778d3dd9137_Title"/>
          <p:cNvSpPr txBox="1"/>
          <p:nvPr>
            <p:custDataLst>
              <p:tags r:id="rId62"/>
            </p:custDataLst>
          </p:nvPr>
        </p:nvSpPr>
        <p:spPr>
          <a:xfrm>
            <a:off x="4431193" y="3723640"/>
            <a:ext cx="3175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24" smtClean="0">
                <a:solidFill>
                  <a:schemeClr val="dk1"/>
                </a:solidFill>
                <a:latin typeface="Arial" panose="020B0604020202020204" pitchFamily="34" charset="0"/>
              </a:rPr>
              <a:t>Italy</a:t>
            </a:r>
            <a:endParaRPr lang="en-US" sz="1200" b="1" spc="-2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13" name="OTLSHAPE_M_dcaaa70f4b6f4dd09e5a7778d3dd9137_Date" hidden="1"/>
          <p:cNvSpPr txBox="1"/>
          <p:nvPr>
            <p:custDataLst>
              <p:tags r:id="rId63"/>
            </p:custDataLst>
          </p:nvPr>
        </p:nvSpPr>
        <p:spPr>
          <a:xfrm>
            <a:off x="4431193" y="3924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14" name="OTLSHAPE_M_dcaaa70f4b6f4dd09e5a7778d3dd9137_Shape"/>
          <p:cNvSpPr/>
          <p:nvPr>
            <p:custDataLst>
              <p:tags r:id="rId64"/>
            </p:custDataLst>
          </p:nvPr>
        </p:nvSpPr>
        <p:spPr>
          <a:xfrm rot="16200000">
            <a:off x="4234343" y="3754120"/>
            <a:ext cx="165100" cy="165100"/>
          </a:xfrm>
          <a:prstGeom prst="flowChartMerg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OTLSHAPE_M_630dc5b6cd374dd3b8c5fd5ae34ab508_Title"/>
          <p:cNvSpPr txBox="1"/>
          <p:nvPr>
            <p:custDataLst>
              <p:tags r:id="rId65"/>
            </p:custDataLst>
          </p:nvPr>
        </p:nvSpPr>
        <p:spPr>
          <a:xfrm>
            <a:off x="4431193" y="3434080"/>
            <a:ext cx="4191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26" smtClean="0">
                <a:solidFill>
                  <a:schemeClr val="dk1"/>
                </a:solidFill>
                <a:latin typeface="Arial" panose="020B0604020202020204" pitchFamily="34" charset="0"/>
              </a:rPr>
              <a:t>CHAT</a:t>
            </a:r>
            <a:endParaRPr lang="en-US" sz="1200" b="1" spc="-2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16" name="OTLSHAPE_M_630dc5b6cd374dd3b8c5fd5ae34ab508_Date" hidden="1"/>
          <p:cNvSpPr txBox="1"/>
          <p:nvPr>
            <p:custDataLst>
              <p:tags r:id="rId66"/>
            </p:custDataLst>
          </p:nvPr>
        </p:nvSpPr>
        <p:spPr>
          <a:xfrm>
            <a:off x="4431193" y="3634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17" name="OTLSHAPE_M_630dc5b6cd374dd3b8c5fd5ae34ab508_Shape"/>
          <p:cNvSpPr/>
          <p:nvPr>
            <p:custDataLst>
              <p:tags r:id="rId67"/>
            </p:custDataLst>
          </p:nvPr>
        </p:nvSpPr>
        <p:spPr>
          <a:xfrm rot="16200000">
            <a:off x="4234343" y="3464560"/>
            <a:ext cx="165100" cy="165100"/>
          </a:xfrm>
          <a:prstGeom prst="flowChartMerg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8" name="OTLSHAPE_M_220ce360c91b4c43805495200a55759a_Title"/>
          <p:cNvSpPr txBox="1"/>
          <p:nvPr>
            <p:custDataLst>
              <p:tags r:id="rId68"/>
            </p:custDataLst>
          </p:nvPr>
        </p:nvSpPr>
        <p:spPr>
          <a:xfrm>
            <a:off x="4431193" y="2565400"/>
            <a:ext cx="4191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26" smtClean="0">
                <a:solidFill>
                  <a:schemeClr val="dk1"/>
                </a:solidFill>
                <a:latin typeface="Arial" panose="020B0604020202020204" pitchFamily="34" charset="0"/>
              </a:rPr>
              <a:t>Spain</a:t>
            </a:r>
            <a:endParaRPr lang="en-US" sz="1200" b="1" spc="-2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19" name="OTLSHAPE_M_220ce360c91b4c43805495200a55759a_Date" hidden="1"/>
          <p:cNvSpPr txBox="1"/>
          <p:nvPr>
            <p:custDataLst>
              <p:tags r:id="rId69"/>
            </p:custDataLst>
          </p:nvPr>
        </p:nvSpPr>
        <p:spPr>
          <a:xfrm>
            <a:off x="4431193" y="2766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20" name="OTLSHAPE_M_220ce360c91b4c43805495200a55759a_Shape"/>
          <p:cNvSpPr/>
          <p:nvPr>
            <p:custDataLst>
              <p:tags r:id="rId70"/>
            </p:custDataLst>
          </p:nvPr>
        </p:nvSpPr>
        <p:spPr>
          <a:xfrm rot="16200000">
            <a:off x="4234343" y="2595880"/>
            <a:ext cx="165100" cy="165100"/>
          </a:xfrm>
          <a:prstGeom prst="flowChartMerg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1" name="OTLSHAPE_M_75985ad405254b6999e1377173f0d229_Title"/>
          <p:cNvSpPr txBox="1"/>
          <p:nvPr>
            <p:custDataLst>
              <p:tags r:id="rId71"/>
            </p:custDataLst>
          </p:nvPr>
        </p:nvSpPr>
        <p:spPr>
          <a:xfrm>
            <a:off x="5105762" y="3723640"/>
            <a:ext cx="6604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4" smtClean="0">
                <a:solidFill>
                  <a:schemeClr val="dk1"/>
                </a:solidFill>
                <a:latin typeface="Arial" panose="020B0604020202020204" pitchFamily="34" charset="0"/>
              </a:rPr>
              <a:t>Australia</a:t>
            </a:r>
            <a:endParaRPr lang="en-US" sz="1200" b="1" spc="-1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22" name="OTLSHAPE_M_75985ad405254b6999e1377173f0d229_Date" hidden="1"/>
          <p:cNvSpPr txBox="1"/>
          <p:nvPr>
            <p:custDataLst>
              <p:tags r:id="rId72"/>
            </p:custDataLst>
          </p:nvPr>
        </p:nvSpPr>
        <p:spPr>
          <a:xfrm>
            <a:off x="5105762" y="3924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23" name="OTLSHAPE_M_75985ad405254b6999e1377173f0d229_Shape"/>
          <p:cNvSpPr/>
          <p:nvPr>
            <p:custDataLst>
              <p:tags r:id="rId73"/>
            </p:custDataLst>
          </p:nvPr>
        </p:nvSpPr>
        <p:spPr>
          <a:xfrm rot="16200000">
            <a:off x="4908912" y="3754120"/>
            <a:ext cx="165100" cy="165100"/>
          </a:xfrm>
          <a:prstGeom prst="flowChartMerg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4" name="OTLSHAPE_M_ee0ae077a5d14a13b67b1eb39e1d5ace_Title"/>
          <p:cNvSpPr txBox="1"/>
          <p:nvPr>
            <p:custDataLst>
              <p:tags r:id="rId74"/>
            </p:custDataLst>
          </p:nvPr>
        </p:nvSpPr>
        <p:spPr>
          <a:xfrm>
            <a:off x="5105762" y="3434080"/>
            <a:ext cx="5588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20" smtClean="0">
                <a:solidFill>
                  <a:schemeClr val="dk1"/>
                </a:solidFill>
                <a:latin typeface="Arial" panose="020B0604020202020204" pitchFamily="34" charset="0"/>
              </a:rPr>
              <a:t>Canada</a:t>
            </a:r>
            <a:endParaRPr lang="en-US" sz="1200" b="1" spc="-2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25" name="OTLSHAPE_M_ee0ae077a5d14a13b67b1eb39e1d5ace_Date" hidden="1"/>
          <p:cNvSpPr txBox="1"/>
          <p:nvPr>
            <p:custDataLst>
              <p:tags r:id="rId75"/>
            </p:custDataLst>
          </p:nvPr>
        </p:nvSpPr>
        <p:spPr>
          <a:xfrm>
            <a:off x="5105762" y="3634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26" name="OTLSHAPE_M_ee0ae077a5d14a13b67b1eb39e1d5ace_Shape"/>
          <p:cNvSpPr/>
          <p:nvPr>
            <p:custDataLst>
              <p:tags r:id="rId76"/>
            </p:custDataLst>
          </p:nvPr>
        </p:nvSpPr>
        <p:spPr>
          <a:xfrm rot="16200000">
            <a:off x="4908912" y="3464560"/>
            <a:ext cx="165100" cy="165100"/>
          </a:xfrm>
          <a:prstGeom prst="flowChartMerge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7" name="OTLSHAPE_M_af22122332144cac86243b5b8ef78eac_Title"/>
          <p:cNvSpPr txBox="1"/>
          <p:nvPr>
            <p:custDataLst>
              <p:tags r:id="rId77"/>
            </p:custDataLst>
          </p:nvPr>
        </p:nvSpPr>
        <p:spPr>
          <a:xfrm>
            <a:off x="5105762" y="3144520"/>
            <a:ext cx="6731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6" smtClean="0">
                <a:solidFill>
                  <a:schemeClr val="dk1"/>
                </a:solidFill>
                <a:latin typeface="Arial" panose="020B0604020202020204" pitchFamily="34" charset="0"/>
              </a:rPr>
              <a:t>Germany</a:t>
            </a:r>
            <a:endParaRPr lang="en-US" sz="1200" b="1" spc="-1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28" name="OTLSHAPE_M_af22122332144cac86243b5b8ef78eac_Date" hidden="1"/>
          <p:cNvSpPr txBox="1"/>
          <p:nvPr>
            <p:custDataLst>
              <p:tags r:id="rId78"/>
            </p:custDataLst>
          </p:nvPr>
        </p:nvSpPr>
        <p:spPr>
          <a:xfrm>
            <a:off x="5105762" y="3345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29" name="OTLSHAPE_M_af22122332144cac86243b5b8ef78eac_Shape"/>
          <p:cNvSpPr/>
          <p:nvPr>
            <p:custDataLst>
              <p:tags r:id="rId79"/>
            </p:custDataLst>
          </p:nvPr>
        </p:nvSpPr>
        <p:spPr>
          <a:xfrm rot="16200000">
            <a:off x="4908912" y="3175000"/>
            <a:ext cx="165100" cy="165100"/>
          </a:xfrm>
          <a:prstGeom prst="flowChartMerg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" name="OTLSHAPE_M_93412bc4ceaa4e4a97268a5793d2c2c7_Title"/>
          <p:cNvSpPr txBox="1"/>
          <p:nvPr>
            <p:custDataLst>
              <p:tags r:id="rId80"/>
            </p:custDataLst>
          </p:nvPr>
        </p:nvSpPr>
        <p:spPr>
          <a:xfrm>
            <a:off x="8073863" y="3671571"/>
            <a:ext cx="4445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24" smtClean="0">
                <a:solidFill>
                  <a:schemeClr val="dk1"/>
                </a:solidFill>
                <a:latin typeface="Arial" panose="020B0604020202020204" pitchFamily="34" charset="0"/>
              </a:rPr>
              <a:t>Japan</a:t>
            </a:r>
            <a:endParaRPr lang="en-US" sz="1200" b="1" spc="-2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31" name="OTLSHAPE_M_93412bc4ceaa4e4a97268a5793d2c2c7_Date" hidden="1"/>
          <p:cNvSpPr txBox="1"/>
          <p:nvPr>
            <p:custDataLst>
              <p:tags r:id="rId81"/>
            </p:custDataLst>
          </p:nvPr>
        </p:nvSpPr>
        <p:spPr>
          <a:xfrm>
            <a:off x="8073863" y="38722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832" name="OTLSHAPE_M_93412bc4ceaa4e4a97268a5793d2c2c7_Shape"/>
          <p:cNvSpPr/>
          <p:nvPr>
            <p:custDataLst>
              <p:tags r:id="rId82"/>
            </p:custDataLst>
          </p:nvPr>
        </p:nvSpPr>
        <p:spPr>
          <a:xfrm rot="16200000">
            <a:off x="7877013" y="3702051"/>
            <a:ext cx="165100" cy="165100"/>
          </a:xfrm>
          <a:prstGeom prst="flowChartMerg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" name="OTLSHAPE_T_42725bd76dab4a589feef428339f108a_Shape"/>
          <p:cNvSpPr/>
          <p:nvPr>
            <p:custDataLst>
              <p:tags r:id="rId83"/>
            </p:custDataLst>
          </p:nvPr>
        </p:nvSpPr>
        <p:spPr>
          <a:xfrm>
            <a:off x="1234493" y="4699000"/>
            <a:ext cx="990600" cy="279400"/>
          </a:xfrm>
          <a:prstGeom prst="chevron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4" name="OTLSHAPE_T_42725bd76dab4a589feef428339f108a_ShapePercentage" hidden="1"/>
          <p:cNvSpPr/>
          <p:nvPr>
            <p:custDataLst>
              <p:tags r:id="rId84"/>
            </p:custDataLst>
          </p:nvPr>
        </p:nvSpPr>
        <p:spPr>
          <a:xfrm>
            <a:off x="1234493" y="4699000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5" name="OTLSHAPE_T_42725bd76dab4a589feef428339f108a_Duration" hidden="1"/>
          <p:cNvSpPr txBox="1"/>
          <p:nvPr>
            <p:custDataLst>
              <p:tags r:id="rId85"/>
            </p:custDataLst>
          </p:nvPr>
        </p:nvSpPr>
        <p:spPr>
          <a:xfrm>
            <a:off x="0" y="4699000"/>
            <a:ext cx="558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" panose="020B0604020202020204" pitchFamily="34" charset="0"/>
              </a:rPr>
              <a:t>37.4 days</a:t>
            </a:r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36" name="OTLSHAPE_T_42725bd76dab4a589feef428339f108a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48450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1837" name="OTLSHAPE_T_42725bd76dab4a589feef428339f108a_JoinedDate" hidden="1"/>
          <p:cNvSpPr txBox="1"/>
          <p:nvPr>
            <p:custDataLst>
              <p:tags r:id="rId87"/>
            </p:custDataLst>
          </p:nvPr>
        </p:nvSpPr>
        <p:spPr>
          <a:xfrm>
            <a:off x="0" y="48450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38" name="OTLSHAPE_T_42725bd76dab4a589feef428339f108a_StartDate" hidden="1"/>
          <p:cNvSpPr txBox="1"/>
          <p:nvPr>
            <p:custDataLst>
              <p:tags r:id="rId88"/>
            </p:custDataLst>
          </p:nvPr>
        </p:nvSpPr>
        <p:spPr>
          <a:xfrm>
            <a:off x="0" y="48450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39" name="OTLSHAPE_T_42725bd76dab4a589feef428339f108a_EndDate" hidden="1"/>
          <p:cNvSpPr txBox="1"/>
          <p:nvPr>
            <p:custDataLst>
              <p:tags r:id="rId89"/>
            </p:custDataLst>
          </p:nvPr>
        </p:nvSpPr>
        <p:spPr>
          <a:xfrm>
            <a:off x="0" y="48450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40" name="OTLSHAPE_T_42725bd76dab4a589feef428339f108a_Title"/>
          <p:cNvSpPr txBox="1"/>
          <p:nvPr>
            <p:custDataLst>
              <p:tags r:id="rId90"/>
            </p:custDataLst>
          </p:nvPr>
        </p:nvSpPr>
        <p:spPr>
          <a:xfrm>
            <a:off x="2275463" y="4751070"/>
            <a:ext cx="1651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EM 2.0 System Testing</a:t>
            </a:r>
            <a:endParaRPr lang="en-US" sz="12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41" name="OTLSHAPE_T_9d9186251098400ca9335d256a2a7aff_Shape"/>
          <p:cNvSpPr/>
          <p:nvPr>
            <p:custDataLst>
              <p:tags r:id="rId91"/>
            </p:custDataLst>
          </p:nvPr>
        </p:nvSpPr>
        <p:spPr>
          <a:xfrm>
            <a:off x="1909061" y="5105400"/>
            <a:ext cx="495300" cy="279400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2" name="OTLSHAPE_T_9d9186251098400ca9335d256a2a7aff_ShapePercentage" hidden="1"/>
          <p:cNvSpPr/>
          <p:nvPr>
            <p:custDataLst>
              <p:tags r:id="rId92"/>
            </p:custDataLst>
          </p:nvPr>
        </p:nvSpPr>
        <p:spPr>
          <a:xfrm>
            <a:off x="1909061" y="5105400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3" name="OTLSHAPE_T_9d9186251098400ca9335d256a2a7aff_Duration" hidden="1"/>
          <p:cNvSpPr txBox="1"/>
          <p:nvPr>
            <p:custDataLst>
              <p:tags r:id="rId93"/>
            </p:custDataLst>
          </p:nvPr>
        </p:nvSpPr>
        <p:spPr>
          <a:xfrm>
            <a:off x="0" y="5105400"/>
            <a:ext cx="558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" panose="020B0604020202020204" pitchFamily="34" charset="0"/>
              </a:rPr>
              <a:t>19.4 days</a:t>
            </a:r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44" name="OTLSHAPE_T_9d9186251098400ca9335d256a2a7aff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52514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1845" name="OTLSHAPE_T_9d9186251098400ca9335d256a2a7aff_JoinedDate" hidden="1"/>
          <p:cNvSpPr txBox="1"/>
          <p:nvPr>
            <p:custDataLst>
              <p:tags r:id="rId95"/>
            </p:custDataLst>
          </p:nvPr>
        </p:nvSpPr>
        <p:spPr>
          <a:xfrm>
            <a:off x="0" y="52514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46" name="OTLSHAPE_T_9d9186251098400ca9335d256a2a7aff_StartDate" hidden="1"/>
          <p:cNvSpPr txBox="1"/>
          <p:nvPr>
            <p:custDataLst>
              <p:tags r:id="rId96"/>
            </p:custDataLst>
          </p:nvPr>
        </p:nvSpPr>
        <p:spPr>
          <a:xfrm>
            <a:off x="0" y="52514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47" name="OTLSHAPE_T_9d9186251098400ca9335d256a2a7aff_EndDate" hidden="1"/>
          <p:cNvSpPr txBox="1"/>
          <p:nvPr>
            <p:custDataLst>
              <p:tags r:id="rId97"/>
            </p:custDataLst>
          </p:nvPr>
        </p:nvSpPr>
        <p:spPr>
          <a:xfrm>
            <a:off x="0" y="52514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48" name="OTLSHAPE_T_9d9186251098400ca9335d256a2a7aff_Title"/>
          <p:cNvSpPr txBox="1"/>
          <p:nvPr>
            <p:custDataLst>
              <p:tags r:id="rId98"/>
            </p:custDataLst>
          </p:nvPr>
        </p:nvSpPr>
        <p:spPr>
          <a:xfrm>
            <a:off x="2448923" y="5157470"/>
            <a:ext cx="8382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4" smtClean="0">
                <a:solidFill>
                  <a:schemeClr val="dk1"/>
                </a:solidFill>
                <a:latin typeface="Arial" panose="020B0604020202020204" pitchFamily="34" charset="0"/>
              </a:rPr>
              <a:t>EM 2.0 UAT</a:t>
            </a:r>
            <a:endParaRPr lang="en-US" sz="1200" b="1" spc="-1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849" name="OTLSHAPE_T_73b8c442626e42ba8b165d17e51889e0_Shape"/>
          <p:cNvSpPr/>
          <p:nvPr>
            <p:custDataLst>
              <p:tags r:id="rId99"/>
            </p:custDataLst>
          </p:nvPr>
        </p:nvSpPr>
        <p:spPr>
          <a:xfrm>
            <a:off x="1234493" y="5511800"/>
            <a:ext cx="990600" cy="279400"/>
          </a:xfrm>
          <a:prstGeom prst="chevron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0" name="OTLSHAPE_T_73b8c442626e42ba8b165d17e51889e0_ShapePercentage" hidden="1"/>
          <p:cNvSpPr/>
          <p:nvPr>
            <p:custDataLst>
              <p:tags r:id="rId100"/>
            </p:custDataLst>
          </p:nvPr>
        </p:nvSpPr>
        <p:spPr>
          <a:xfrm>
            <a:off x="1234493" y="5511800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1" name="OTLSHAPE_T_73b8c442626e42ba8b165d17e51889e0_Duration" hidden="1"/>
          <p:cNvSpPr txBox="1"/>
          <p:nvPr>
            <p:custDataLst>
              <p:tags r:id="rId101"/>
            </p:custDataLst>
          </p:nvPr>
        </p:nvSpPr>
        <p:spPr>
          <a:xfrm>
            <a:off x="0" y="5511800"/>
            <a:ext cx="558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Arial" panose="020B0604020202020204" pitchFamily="34" charset="0"/>
              </a:rPr>
              <a:t>37.4 days</a:t>
            </a:r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52" name="OTLSHAPE_T_73b8c442626e42ba8b165d17e51889e0_TextPercentage" hidden="1"/>
          <p:cNvSpPr txBox="1"/>
          <p:nvPr>
            <p:custDataLst>
              <p:tags r:id="rId102"/>
            </p:custDataLst>
          </p:nvPr>
        </p:nvSpPr>
        <p:spPr>
          <a:xfrm>
            <a:off x="0" y="56578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1853" name="OTLSHAPE_T_73b8c442626e42ba8b165d17e51889e0_JoinedDate" hidden="1"/>
          <p:cNvSpPr txBox="1"/>
          <p:nvPr>
            <p:custDataLst>
              <p:tags r:id="rId103"/>
            </p:custDataLst>
          </p:nvPr>
        </p:nvSpPr>
        <p:spPr>
          <a:xfrm>
            <a:off x="0" y="56578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54" name="OTLSHAPE_T_73b8c442626e42ba8b165d17e51889e0_StartDate" hidden="1"/>
          <p:cNvSpPr txBox="1"/>
          <p:nvPr>
            <p:custDataLst>
              <p:tags r:id="rId104"/>
            </p:custDataLst>
          </p:nvPr>
        </p:nvSpPr>
        <p:spPr>
          <a:xfrm>
            <a:off x="0" y="56578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55" name="OTLSHAPE_T_73b8c442626e42ba8b165d17e51889e0_EndDate" hidden="1"/>
          <p:cNvSpPr txBox="1"/>
          <p:nvPr>
            <p:custDataLst>
              <p:tags r:id="rId105"/>
            </p:custDataLst>
          </p:nvPr>
        </p:nvSpPr>
        <p:spPr>
          <a:xfrm>
            <a:off x="0" y="56578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56" name="OTLSHAPE_T_73b8c442626e42ba8b165d17e51889e0_Title"/>
          <p:cNvSpPr txBox="1"/>
          <p:nvPr>
            <p:custDataLst>
              <p:tags r:id="rId106"/>
            </p:custDataLst>
          </p:nvPr>
        </p:nvSpPr>
        <p:spPr>
          <a:xfrm>
            <a:off x="2275463" y="5563870"/>
            <a:ext cx="21209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EM 2.0 Training Development</a:t>
            </a:r>
            <a:endParaRPr lang="en-US" sz="12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6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19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1430676"/>
            <a:ext cx="512961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0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317992" y="1430676"/>
            <a:ext cx="512961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2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23979" y="17526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TLSHAPE_TB_00000000000000000000000000000000_TodayMarkerText" hidden="1"/>
          <p:cNvSpPr txBox="1"/>
          <p:nvPr>
            <p:custDataLst>
              <p:tags r:id="rId6"/>
            </p:custDataLst>
          </p:nvPr>
        </p:nvSpPr>
        <p:spPr>
          <a:xfrm>
            <a:off x="978408" y="1879600"/>
            <a:ext cx="409343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39" name="OTLSHAPE_T_a85f3c005a374a55b6020beec12f37c5_ShapePercentage" hidden="1"/>
          <p:cNvSpPr/>
          <p:nvPr>
            <p:custDataLst>
              <p:tags r:id="rId7"/>
            </p:custDataLst>
          </p:nvPr>
        </p:nvSpPr>
        <p:spPr>
          <a:xfrm>
            <a:off x="1051747" y="19558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TLSHAPE_T_a85f3c005a374a55b6020beec12f37c5_TextPercentage" hidden="1"/>
          <p:cNvSpPr txBox="1"/>
          <p:nvPr>
            <p:custDataLst>
              <p:tags r:id="rId8"/>
            </p:custDataLst>
          </p:nvPr>
        </p:nvSpPr>
        <p:spPr>
          <a:xfrm>
            <a:off x="0" y="1955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741" name="OTLSHAPE_T_a85f3c005a374a55b6020beec12f37c5_JoinedDate" hidden="1"/>
          <p:cNvSpPr txBox="1"/>
          <p:nvPr>
            <p:custDataLst>
              <p:tags r:id="rId9"/>
            </p:custDataLst>
          </p:nvPr>
        </p:nvSpPr>
        <p:spPr>
          <a:xfrm>
            <a:off x="0" y="1955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42" name="OTLSHAPE_T_a85f3c005a374a55b6020beec12f37c5_StartDate" hidden="1"/>
          <p:cNvSpPr txBox="1"/>
          <p:nvPr>
            <p:custDataLst>
              <p:tags r:id="rId10"/>
            </p:custDataLst>
          </p:nvPr>
        </p:nvSpPr>
        <p:spPr>
          <a:xfrm>
            <a:off x="0" y="1955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43" name="OTLSHAPE_T_a85f3c005a374a55b6020beec12f37c5_EndDate" hidden="1"/>
          <p:cNvSpPr txBox="1"/>
          <p:nvPr>
            <p:custDataLst>
              <p:tags r:id="rId11"/>
            </p:custDataLst>
          </p:nvPr>
        </p:nvSpPr>
        <p:spPr>
          <a:xfrm>
            <a:off x="0" y="1955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47" name="OTLSHAPE_T_df3ec7b3035549718d58da61a57efc25_ShapePercentage" hidden="1"/>
          <p:cNvSpPr/>
          <p:nvPr>
            <p:custDataLst>
              <p:tags r:id="rId12"/>
            </p:custDataLst>
          </p:nvPr>
        </p:nvSpPr>
        <p:spPr>
          <a:xfrm>
            <a:off x="1051747" y="22225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TLSHAPE_T_df3ec7b3035549718d58da61a57efc25_TextPercentage" hidden="1"/>
          <p:cNvSpPr txBox="1"/>
          <p:nvPr>
            <p:custDataLst>
              <p:tags r:id="rId13"/>
            </p:custDataLst>
          </p:nvPr>
        </p:nvSpPr>
        <p:spPr>
          <a:xfrm>
            <a:off x="0" y="2222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749" name="OTLSHAPE_T_df3ec7b3035549718d58da61a57efc25_JoinedDate" hidden="1"/>
          <p:cNvSpPr txBox="1"/>
          <p:nvPr>
            <p:custDataLst>
              <p:tags r:id="rId14"/>
            </p:custDataLst>
          </p:nvPr>
        </p:nvSpPr>
        <p:spPr>
          <a:xfrm>
            <a:off x="0" y="2222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50" name="OTLSHAPE_T_df3ec7b3035549718d58da61a57efc25_StartDate" hidden="1"/>
          <p:cNvSpPr txBox="1"/>
          <p:nvPr>
            <p:custDataLst>
              <p:tags r:id="rId15"/>
            </p:custDataLst>
          </p:nvPr>
        </p:nvSpPr>
        <p:spPr>
          <a:xfrm>
            <a:off x="0" y="2222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51" name="OTLSHAPE_T_df3ec7b3035549718d58da61a57efc25_EndDate" hidden="1"/>
          <p:cNvSpPr txBox="1"/>
          <p:nvPr>
            <p:custDataLst>
              <p:tags r:id="rId16"/>
            </p:custDataLst>
          </p:nvPr>
        </p:nvSpPr>
        <p:spPr>
          <a:xfrm>
            <a:off x="0" y="2222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55" name="OTLSHAPE_T_718715f1e8854afab861efc29700ea44_ShapePercentage" hidden="1"/>
          <p:cNvSpPr/>
          <p:nvPr>
            <p:custDataLst>
              <p:tags r:id="rId17"/>
            </p:custDataLst>
          </p:nvPr>
        </p:nvSpPr>
        <p:spPr>
          <a:xfrm>
            <a:off x="1051747" y="2489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TLSHAPE_T_718715f1e8854afab861efc29700ea44_TextPercentage" hidden="1"/>
          <p:cNvSpPr txBox="1"/>
          <p:nvPr>
            <p:custDataLst>
              <p:tags r:id="rId18"/>
            </p:custDataLst>
          </p:nvPr>
        </p:nvSpPr>
        <p:spPr>
          <a:xfrm>
            <a:off x="0" y="24892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757" name="OTLSHAPE_T_718715f1e8854afab861efc29700ea44_JoinedDate" hidden="1"/>
          <p:cNvSpPr txBox="1"/>
          <p:nvPr>
            <p:custDataLst>
              <p:tags r:id="rId19"/>
            </p:custDataLst>
          </p:nvPr>
        </p:nvSpPr>
        <p:spPr>
          <a:xfrm>
            <a:off x="0" y="24892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58" name="OTLSHAPE_T_718715f1e8854afab861efc29700ea44_StartDate" hidden="1"/>
          <p:cNvSpPr txBox="1"/>
          <p:nvPr>
            <p:custDataLst>
              <p:tags r:id="rId20"/>
            </p:custDataLst>
          </p:nvPr>
        </p:nvSpPr>
        <p:spPr>
          <a:xfrm>
            <a:off x="0" y="24892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59" name="OTLSHAPE_T_718715f1e8854afab861efc29700ea44_EndDate" hidden="1"/>
          <p:cNvSpPr txBox="1"/>
          <p:nvPr>
            <p:custDataLst>
              <p:tags r:id="rId21"/>
            </p:custDataLst>
          </p:nvPr>
        </p:nvSpPr>
        <p:spPr>
          <a:xfrm>
            <a:off x="0" y="24892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63" name="OTLSHAPE_T_975a56fcb5a84ff2a8d2abc538177f48_ShapePercentage" hidden="1"/>
          <p:cNvSpPr/>
          <p:nvPr>
            <p:custDataLst>
              <p:tags r:id="rId22"/>
            </p:custDataLst>
          </p:nvPr>
        </p:nvSpPr>
        <p:spPr>
          <a:xfrm>
            <a:off x="1051747" y="27559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TLSHAPE_T_975a56fcb5a84ff2a8d2abc538177f48_TextPercentage" hidden="1"/>
          <p:cNvSpPr txBox="1"/>
          <p:nvPr>
            <p:custDataLst>
              <p:tags r:id="rId23"/>
            </p:custDataLst>
          </p:nvPr>
        </p:nvSpPr>
        <p:spPr>
          <a:xfrm>
            <a:off x="0" y="2755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765" name="OTLSHAPE_T_975a56fcb5a84ff2a8d2abc538177f48_JoinedDate" hidden="1"/>
          <p:cNvSpPr txBox="1"/>
          <p:nvPr>
            <p:custDataLst>
              <p:tags r:id="rId24"/>
            </p:custDataLst>
          </p:nvPr>
        </p:nvSpPr>
        <p:spPr>
          <a:xfrm>
            <a:off x="0" y="2755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66" name="OTLSHAPE_T_975a56fcb5a84ff2a8d2abc538177f48_StartDate" hidden="1"/>
          <p:cNvSpPr txBox="1"/>
          <p:nvPr>
            <p:custDataLst>
              <p:tags r:id="rId25"/>
            </p:custDataLst>
          </p:nvPr>
        </p:nvSpPr>
        <p:spPr>
          <a:xfrm>
            <a:off x="0" y="2755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67" name="OTLSHAPE_T_975a56fcb5a84ff2a8d2abc538177f48_EndDate" hidden="1"/>
          <p:cNvSpPr txBox="1"/>
          <p:nvPr>
            <p:custDataLst>
              <p:tags r:id="rId26"/>
            </p:custDataLst>
          </p:nvPr>
        </p:nvSpPr>
        <p:spPr>
          <a:xfrm>
            <a:off x="0" y="2755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71" name="OTLSHAPE_T_618307dc69cc4cb7b8affc218bf041ff_ShapePercentage" hidden="1"/>
          <p:cNvSpPr/>
          <p:nvPr>
            <p:custDataLst>
              <p:tags r:id="rId27"/>
            </p:custDataLst>
          </p:nvPr>
        </p:nvSpPr>
        <p:spPr>
          <a:xfrm>
            <a:off x="1051747" y="3022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OTLSHAPE_T_618307dc69cc4cb7b8affc218bf041ff_TextPercentage" hidden="1"/>
          <p:cNvSpPr txBox="1"/>
          <p:nvPr>
            <p:custDataLst>
              <p:tags r:id="rId28"/>
            </p:custDataLst>
          </p:nvPr>
        </p:nvSpPr>
        <p:spPr>
          <a:xfrm>
            <a:off x="0" y="30226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773" name="OTLSHAPE_T_618307dc69cc4cb7b8affc218bf041ff_JoinedDate" hidden="1"/>
          <p:cNvSpPr txBox="1"/>
          <p:nvPr>
            <p:custDataLst>
              <p:tags r:id="rId29"/>
            </p:custDataLst>
          </p:nvPr>
        </p:nvSpPr>
        <p:spPr>
          <a:xfrm>
            <a:off x="0" y="30226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74" name="OTLSHAPE_T_618307dc69cc4cb7b8affc218bf041ff_StartDate" hidden="1"/>
          <p:cNvSpPr txBox="1"/>
          <p:nvPr>
            <p:custDataLst>
              <p:tags r:id="rId30"/>
            </p:custDataLst>
          </p:nvPr>
        </p:nvSpPr>
        <p:spPr>
          <a:xfrm>
            <a:off x="0" y="30226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75" name="OTLSHAPE_T_618307dc69cc4cb7b8affc218bf041ff_EndDate" hidden="1"/>
          <p:cNvSpPr txBox="1"/>
          <p:nvPr>
            <p:custDataLst>
              <p:tags r:id="rId31"/>
            </p:custDataLst>
          </p:nvPr>
        </p:nvSpPr>
        <p:spPr>
          <a:xfrm>
            <a:off x="0" y="30226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79" name="OTLSHAPE_T_e0b685d6708548d5ad7a38a87bbdb768_ShapePercentage" hidden="1"/>
          <p:cNvSpPr/>
          <p:nvPr>
            <p:custDataLst>
              <p:tags r:id="rId32"/>
            </p:custDataLst>
          </p:nvPr>
        </p:nvSpPr>
        <p:spPr>
          <a:xfrm>
            <a:off x="1051747" y="32893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OTLSHAPE_T_e0b685d6708548d5ad7a38a87bbdb768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3289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781" name="OTLSHAPE_T_e0b685d6708548d5ad7a38a87bbdb768_JoinedDate" hidden="1"/>
          <p:cNvSpPr txBox="1"/>
          <p:nvPr>
            <p:custDataLst>
              <p:tags r:id="rId34"/>
            </p:custDataLst>
          </p:nvPr>
        </p:nvSpPr>
        <p:spPr>
          <a:xfrm>
            <a:off x="0" y="3289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82" name="OTLSHAPE_T_e0b685d6708548d5ad7a38a87bbdb768_StartDate" hidden="1"/>
          <p:cNvSpPr txBox="1"/>
          <p:nvPr>
            <p:custDataLst>
              <p:tags r:id="rId35"/>
            </p:custDataLst>
          </p:nvPr>
        </p:nvSpPr>
        <p:spPr>
          <a:xfrm>
            <a:off x="0" y="3289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83" name="OTLSHAPE_T_e0b685d6708548d5ad7a38a87bbdb768_EndDate" hidden="1"/>
          <p:cNvSpPr txBox="1"/>
          <p:nvPr>
            <p:custDataLst>
              <p:tags r:id="rId36"/>
            </p:custDataLst>
          </p:nvPr>
        </p:nvSpPr>
        <p:spPr>
          <a:xfrm>
            <a:off x="0" y="3289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87" name="OTLSHAPE_T_136f3fb4f7e64039b8cdf6ea5dc14004_ShapePercentage" hidden="1"/>
          <p:cNvSpPr/>
          <p:nvPr>
            <p:custDataLst>
              <p:tags r:id="rId37"/>
            </p:custDataLst>
          </p:nvPr>
        </p:nvSpPr>
        <p:spPr>
          <a:xfrm>
            <a:off x="1051747" y="3556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OTLSHAPE_T_136f3fb4f7e64039b8cdf6ea5dc14004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3556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789" name="OTLSHAPE_T_136f3fb4f7e64039b8cdf6ea5dc14004_JoinedDate" hidden="1"/>
          <p:cNvSpPr txBox="1"/>
          <p:nvPr>
            <p:custDataLst>
              <p:tags r:id="rId39"/>
            </p:custDataLst>
          </p:nvPr>
        </p:nvSpPr>
        <p:spPr>
          <a:xfrm>
            <a:off x="0" y="3556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90" name="OTLSHAPE_T_136f3fb4f7e64039b8cdf6ea5dc14004_StartDate" hidden="1"/>
          <p:cNvSpPr txBox="1"/>
          <p:nvPr>
            <p:custDataLst>
              <p:tags r:id="rId40"/>
            </p:custDataLst>
          </p:nvPr>
        </p:nvSpPr>
        <p:spPr>
          <a:xfrm>
            <a:off x="0" y="3556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91" name="OTLSHAPE_T_136f3fb4f7e64039b8cdf6ea5dc14004_EndDate" hidden="1"/>
          <p:cNvSpPr txBox="1"/>
          <p:nvPr>
            <p:custDataLst>
              <p:tags r:id="rId41"/>
            </p:custDataLst>
          </p:nvPr>
        </p:nvSpPr>
        <p:spPr>
          <a:xfrm>
            <a:off x="0" y="3556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95" name="OTLSHAPE_T_972d261c568e4d48b3669736c9a870d1_ShapePercentage" hidden="1"/>
          <p:cNvSpPr/>
          <p:nvPr>
            <p:custDataLst>
              <p:tags r:id="rId42"/>
            </p:custDataLst>
          </p:nvPr>
        </p:nvSpPr>
        <p:spPr>
          <a:xfrm>
            <a:off x="2591858" y="382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OTLSHAPE_T_972d261c568e4d48b3669736c9a870d1_TextPercentage" hidden="1"/>
          <p:cNvSpPr txBox="1"/>
          <p:nvPr>
            <p:custDataLst>
              <p:tags r:id="rId43"/>
            </p:custDataLst>
          </p:nvPr>
        </p:nvSpPr>
        <p:spPr>
          <a:xfrm>
            <a:off x="0" y="38227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797" name="OTLSHAPE_T_972d261c568e4d48b3669736c9a870d1_JoinedDate" hidden="1"/>
          <p:cNvSpPr txBox="1"/>
          <p:nvPr>
            <p:custDataLst>
              <p:tags r:id="rId44"/>
            </p:custDataLst>
          </p:nvPr>
        </p:nvSpPr>
        <p:spPr>
          <a:xfrm>
            <a:off x="0" y="38227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98" name="OTLSHAPE_T_972d261c568e4d48b3669736c9a870d1_StartDate" hidden="1"/>
          <p:cNvSpPr txBox="1"/>
          <p:nvPr>
            <p:custDataLst>
              <p:tags r:id="rId45"/>
            </p:custDataLst>
          </p:nvPr>
        </p:nvSpPr>
        <p:spPr>
          <a:xfrm>
            <a:off x="0" y="38227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99" name="OTLSHAPE_T_972d261c568e4d48b3669736c9a870d1_EndDate" hidden="1"/>
          <p:cNvSpPr txBox="1"/>
          <p:nvPr>
            <p:custDataLst>
              <p:tags r:id="rId46"/>
            </p:custDataLst>
          </p:nvPr>
        </p:nvSpPr>
        <p:spPr>
          <a:xfrm>
            <a:off x="0" y="38227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03" name="OTLSHAPE_T_b36aa842f9e34c5c90318b20a9dc8028_ShapePercentage" hidden="1"/>
          <p:cNvSpPr/>
          <p:nvPr>
            <p:custDataLst>
              <p:tags r:id="rId47"/>
            </p:custDataLst>
          </p:nvPr>
        </p:nvSpPr>
        <p:spPr>
          <a:xfrm>
            <a:off x="3105228" y="40894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TLSHAPE_T_b36aa842f9e34c5c90318b20a9dc8028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40894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805" name="OTLSHAPE_T_b36aa842f9e34c5c90318b20a9dc8028_JoinedDate" hidden="1"/>
          <p:cNvSpPr txBox="1"/>
          <p:nvPr>
            <p:custDataLst>
              <p:tags r:id="rId49"/>
            </p:custDataLst>
          </p:nvPr>
        </p:nvSpPr>
        <p:spPr>
          <a:xfrm>
            <a:off x="0" y="40894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06" name="OTLSHAPE_T_b36aa842f9e34c5c90318b20a9dc8028_StartDate" hidden="1"/>
          <p:cNvSpPr txBox="1"/>
          <p:nvPr>
            <p:custDataLst>
              <p:tags r:id="rId50"/>
            </p:custDataLst>
          </p:nvPr>
        </p:nvSpPr>
        <p:spPr>
          <a:xfrm>
            <a:off x="0" y="40894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07" name="OTLSHAPE_T_b36aa842f9e34c5c90318b20a9dc8028_EndDate" hidden="1"/>
          <p:cNvSpPr txBox="1"/>
          <p:nvPr>
            <p:custDataLst>
              <p:tags r:id="rId51"/>
            </p:custDataLst>
          </p:nvPr>
        </p:nvSpPr>
        <p:spPr>
          <a:xfrm>
            <a:off x="0" y="40894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11" name="OTLSHAPE_T_d3b248e85ce64dec921c290b09e4dffa_ShapePercentage" hidden="1"/>
          <p:cNvSpPr/>
          <p:nvPr>
            <p:custDataLst>
              <p:tags r:id="rId52"/>
            </p:custDataLst>
          </p:nvPr>
        </p:nvSpPr>
        <p:spPr>
          <a:xfrm>
            <a:off x="3618599" y="43561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OTLSHAPE_T_d3b248e85ce64dec921c290b09e4dffa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43561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813" name="OTLSHAPE_T_d3b248e85ce64dec921c290b09e4dffa_JoinedDate" hidden="1"/>
          <p:cNvSpPr txBox="1"/>
          <p:nvPr>
            <p:custDataLst>
              <p:tags r:id="rId54"/>
            </p:custDataLst>
          </p:nvPr>
        </p:nvSpPr>
        <p:spPr>
          <a:xfrm>
            <a:off x="0" y="43561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14" name="OTLSHAPE_T_d3b248e85ce64dec921c290b09e4dffa_StartDate" hidden="1"/>
          <p:cNvSpPr txBox="1"/>
          <p:nvPr>
            <p:custDataLst>
              <p:tags r:id="rId55"/>
            </p:custDataLst>
          </p:nvPr>
        </p:nvSpPr>
        <p:spPr>
          <a:xfrm>
            <a:off x="0" y="43561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15" name="OTLSHAPE_T_d3b248e85ce64dec921c290b09e4dffa_EndDate" hidden="1"/>
          <p:cNvSpPr txBox="1"/>
          <p:nvPr>
            <p:custDataLst>
              <p:tags r:id="rId56"/>
            </p:custDataLst>
          </p:nvPr>
        </p:nvSpPr>
        <p:spPr>
          <a:xfrm>
            <a:off x="0" y="43561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19" name="OTLSHAPE_T_6ee05ba110bd4c0391db4415c95f45c0_ShapePercentage" hidden="1"/>
          <p:cNvSpPr/>
          <p:nvPr>
            <p:custDataLst>
              <p:tags r:id="rId57"/>
            </p:custDataLst>
          </p:nvPr>
        </p:nvSpPr>
        <p:spPr>
          <a:xfrm>
            <a:off x="4131969" y="46228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TLSHAPE_T_6ee05ba110bd4c0391db4415c95f45c0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462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821" name="OTLSHAPE_T_6ee05ba110bd4c0391db4415c95f45c0_JoinedDate" hidden="1"/>
          <p:cNvSpPr txBox="1"/>
          <p:nvPr>
            <p:custDataLst>
              <p:tags r:id="rId59"/>
            </p:custDataLst>
          </p:nvPr>
        </p:nvSpPr>
        <p:spPr>
          <a:xfrm>
            <a:off x="0" y="462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22" name="OTLSHAPE_T_6ee05ba110bd4c0391db4415c95f45c0_StartDate" hidden="1"/>
          <p:cNvSpPr txBox="1"/>
          <p:nvPr>
            <p:custDataLst>
              <p:tags r:id="rId60"/>
            </p:custDataLst>
          </p:nvPr>
        </p:nvSpPr>
        <p:spPr>
          <a:xfrm>
            <a:off x="0" y="462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23" name="OTLSHAPE_T_6ee05ba110bd4c0391db4415c95f45c0_EndDate" hidden="1"/>
          <p:cNvSpPr txBox="1"/>
          <p:nvPr>
            <p:custDataLst>
              <p:tags r:id="rId61"/>
            </p:custDataLst>
          </p:nvPr>
        </p:nvSpPr>
        <p:spPr>
          <a:xfrm>
            <a:off x="0" y="462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27" name="OTLSHAPE_T_25923336e50146de89323533cdf50261_ShapePercentage" hidden="1"/>
          <p:cNvSpPr/>
          <p:nvPr>
            <p:custDataLst>
              <p:tags r:id="rId62"/>
            </p:custDataLst>
          </p:nvPr>
        </p:nvSpPr>
        <p:spPr>
          <a:xfrm>
            <a:off x="5158710" y="48895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TLSHAPE_T_25923336e50146de89323533cdf50261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4889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829" name="OTLSHAPE_T_25923336e50146de89323533cdf50261_JoinedDate" hidden="1"/>
          <p:cNvSpPr txBox="1"/>
          <p:nvPr>
            <p:custDataLst>
              <p:tags r:id="rId64"/>
            </p:custDataLst>
          </p:nvPr>
        </p:nvSpPr>
        <p:spPr>
          <a:xfrm>
            <a:off x="0" y="4889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30" name="OTLSHAPE_T_25923336e50146de89323533cdf50261_StartDate" hidden="1"/>
          <p:cNvSpPr txBox="1"/>
          <p:nvPr>
            <p:custDataLst>
              <p:tags r:id="rId65"/>
            </p:custDataLst>
          </p:nvPr>
        </p:nvSpPr>
        <p:spPr>
          <a:xfrm>
            <a:off x="0" y="4889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31" name="OTLSHAPE_T_25923336e50146de89323533cdf50261_EndDate" hidden="1"/>
          <p:cNvSpPr txBox="1"/>
          <p:nvPr>
            <p:custDataLst>
              <p:tags r:id="rId66"/>
            </p:custDataLst>
          </p:nvPr>
        </p:nvSpPr>
        <p:spPr>
          <a:xfrm>
            <a:off x="0" y="4889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35" name="OTLSHAPE_T_253806da824645d6b26cbc0005dda343_ShapePercentage" hidden="1"/>
          <p:cNvSpPr/>
          <p:nvPr>
            <p:custDataLst>
              <p:tags r:id="rId67"/>
            </p:custDataLst>
          </p:nvPr>
        </p:nvSpPr>
        <p:spPr>
          <a:xfrm>
            <a:off x="5672080" y="5156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OTLSHAPE_T_253806da824645d6b26cbc0005dda343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51562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Arial" panose="020B0604020202020204" pitchFamily="34" charset="0"/>
            </a:endParaRPr>
          </a:p>
        </p:txBody>
      </p:sp>
      <p:sp>
        <p:nvSpPr>
          <p:cNvPr id="837" name="OTLSHAPE_T_253806da824645d6b26cbc0005dda343_JoinedDate" hidden="1"/>
          <p:cNvSpPr txBox="1"/>
          <p:nvPr>
            <p:custDataLst>
              <p:tags r:id="rId69"/>
            </p:custDataLst>
          </p:nvPr>
        </p:nvSpPr>
        <p:spPr>
          <a:xfrm>
            <a:off x="0" y="51562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38" name="OTLSHAPE_T_253806da824645d6b26cbc0005dda343_StartDate" hidden="1"/>
          <p:cNvSpPr txBox="1"/>
          <p:nvPr>
            <p:custDataLst>
              <p:tags r:id="rId70"/>
            </p:custDataLst>
          </p:nvPr>
        </p:nvSpPr>
        <p:spPr>
          <a:xfrm>
            <a:off x="0" y="51562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39" name="OTLSHAPE_T_253806da824645d6b26cbc0005dda343_EndDate" hidden="1"/>
          <p:cNvSpPr txBox="1"/>
          <p:nvPr>
            <p:custDataLst>
              <p:tags r:id="rId71"/>
            </p:custDataLst>
          </p:nvPr>
        </p:nvSpPr>
        <p:spPr>
          <a:xfrm>
            <a:off x="0" y="51562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1" name="OTLSHAPE_TB_00000000000000000000000000000000_ScaleContainer"/>
          <p:cNvSpPr/>
          <p:nvPr>
            <p:custDataLst>
              <p:tags r:id="rId72"/>
            </p:custDataLst>
          </p:nvPr>
        </p:nvSpPr>
        <p:spPr>
          <a:xfrm>
            <a:off x="978408" y="1371600"/>
            <a:ext cx="71882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TLSHAPE_TB_00000000000000000000000000000000_TimescaleInterval1"/>
          <p:cNvSpPr txBox="1"/>
          <p:nvPr>
            <p:custDataLst>
              <p:tags r:id="rId73"/>
            </p:custDataLst>
          </p:nvPr>
        </p:nvSpPr>
        <p:spPr>
          <a:xfrm>
            <a:off x="1041908" y="14690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26" name="OTLSHAPE_TB_00000000000000000000000000000000_Separator1"/>
          <p:cNvCxnSpPr/>
          <p:nvPr>
            <p:custDataLst>
              <p:tags r:id="rId74"/>
            </p:custDataLst>
          </p:nvPr>
        </p:nvCxnSpPr>
        <p:spPr>
          <a:xfrm>
            <a:off x="2005148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OTLSHAPE_TB_00000000000000000000000000000000_TimescaleInterval2"/>
          <p:cNvSpPr txBox="1"/>
          <p:nvPr>
            <p:custDataLst>
              <p:tags r:id="rId75"/>
            </p:custDataLst>
          </p:nvPr>
        </p:nvSpPr>
        <p:spPr>
          <a:xfrm>
            <a:off x="2068649" y="14690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28" name="OTLSHAPE_TB_00000000000000000000000000000000_Separator2"/>
          <p:cNvCxnSpPr/>
          <p:nvPr>
            <p:custDataLst>
              <p:tags r:id="rId76"/>
            </p:custDataLst>
          </p:nvPr>
        </p:nvCxnSpPr>
        <p:spPr>
          <a:xfrm>
            <a:off x="3031889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OTLSHAPE_TB_00000000000000000000000000000000_TimescaleInterval3"/>
          <p:cNvSpPr txBox="1"/>
          <p:nvPr>
            <p:custDataLst>
              <p:tags r:id="rId77"/>
            </p:custDataLst>
          </p:nvPr>
        </p:nvSpPr>
        <p:spPr>
          <a:xfrm>
            <a:off x="3095389" y="14690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30" name="OTLSHAPE_TB_00000000000000000000000000000000_Separator3"/>
          <p:cNvCxnSpPr/>
          <p:nvPr>
            <p:custDataLst>
              <p:tags r:id="rId78"/>
            </p:custDataLst>
          </p:nvPr>
        </p:nvCxnSpPr>
        <p:spPr>
          <a:xfrm>
            <a:off x="4058629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OTLSHAPE_TB_00000000000000000000000000000000_TimescaleInterval4"/>
          <p:cNvSpPr txBox="1"/>
          <p:nvPr>
            <p:custDataLst>
              <p:tags r:id="rId79"/>
            </p:custDataLst>
          </p:nvPr>
        </p:nvSpPr>
        <p:spPr>
          <a:xfrm>
            <a:off x="4122130" y="14690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32" name="OTLSHAPE_TB_00000000000000000000000000000000_Separator4"/>
          <p:cNvCxnSpPr/>
          <p:nvPr>
            <p:custDataLst>
              <p:tags r:id="rId80"/>
            </p:custDataLst>
          </p:nvPr>
        </p:nvCxnSpPr>
        <p:spPr>
          <a:xfrm>
            <a:off x="5085370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OTLSHAPE_TB_00000000000000000000000000000000_TimescaleInterval5"/>
          <p:cNvSpPr txBox="1"/>
          <p:nvPr>
            <p:custDataLst>
              <p:tags r:id="rId81"/>
            </p:custDataLst>
          </p:nvPr>
        </p:nvSpPr>
        <p:spPr>
          <a:xfrm>
            <a:off x="5148871" y="14690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34" name="OTLSHAPE_TB_00000000000000000000000000000000_Separator5"/>
          <p:cNvCxnSpPr/>
          <p:nvPr>
            <p:custDataLst>
              <p:tags r:id="rId82"/>
            </p:custDataLst>
          </p:nvPr>
        </p:nvCxnSpPr>
        <p:spPr>
          <a:xfrm>
            <a:off x="6112111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OTLSHAPE_TB_00000000000000000000000000000000_TimescaleInterval6"/>
          <p:cNvSpPr txBox="1"/>
          <p:nvPr>
            <p:custDataLst>
              <p:tags r:id="rId83"/>
            </p:custDataLst>
          </p:nvPr>
        </p:nvSpPr>
        <p:spPr>
          <a:xfrm>
            <a:off x="6175611" y="14690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36" name="OTLSHAPE_TB_00000000000000000000000000000000_Separator6"/>
          <p:cNvCxnSpPr/>
          <p:nvPr>
            <p:custDataLst>
              <p:tags r:id="rId84"/>
            </p:custDataLst>
          </p:nvPr>
        </p:nvCxnSpPr>
        <p:spPr>
          <a:xfrm>
            <a:off x="7138851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OTLSHAPE_TB_00000000000000000000000000000000_TimescaleInterval7"/>
          <p:cNvSpPr txBox="1"/>
          <p:nvPr>
            <p:custDataLst>
              <p:tags r:id="rId85"/>
            </p:custDataLst>
          </p:nvPr>
        </p:nvSpPr>
        <p:spPr>
          <a:xfrm>
            <a:off x="7202352" y="14690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38" name="OTLSHAPE_T_a85f3c005a374a55b6020beec12f37c5_Shape"/>
          <p:cNvSpPr/>
          <p:nvPr>
            <p:custDataLst>
              <p:tags r:id="rId86"/>
            </p:custDataLst>
          </p:nvPr>
        </p:nvSpPr>
        <p:spPr>
          <a:xfrm>
            <a:off x="1051747" y="1955800"/>
            <a:ext cx="3962400" cy="203200"/>
          </a:xfrm>
          <a:prstGeom prst="rect">
            <a:avLst/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TLSHAPE_T_a85f3c005a374a55b6020beec12f37c5_Duration"/>
          <p:cNvSpPr txBox="1"/>
          <p:nvPr>
            <p:custDataLst>
              <p:tags r:id="rId87"/>
            </p:custDataLst>
          </p:nvPr>
        </p:nvSpPr>
        <p:spPr>
          <a:xfrm>
            <a:off x="2809508" y="198437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40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45" name="OTLSHAPE_T_a85f3c005a374a55b6020beec12f37c5_Title"/>
          <p:cNvSpPr txBox="1"/>
          <p:nvPr>
            <p:custDataLst>
              <p:tags r:id="rId88"/>
            </p:custDataLst>
          </p:nvPr>
        </p:nvSpPr>
        <p:spPr>
          <a:xfrm>
            <a:off x="5062781" y="1977073"/>
            <a:ext cx="1905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Market Change Management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54" name="OTLSHAPE_T_718715f1e8854afab861efc29700ea44_Shape"/>
          <p:cNvSpPr/>
          <p:nvPr>
            <p:custDataLst>
              <p:tags r:id="rId89"/>
            </p:custDataLst>
          </p:nvPr>
        </p:nvSpPr>
        <p:spPr>
          <a:xfrm>
            <a:off x="1051747" y="2209800"/>
            <a:ext cx="1397000" cy="203200"/>
          </a:xfrm>
          <a:prstGeom prst="rect">
            <a:avLst/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TLSHAPE_T_718715f1e8854afab861efc29700ea44_Duration"/>
          <p:cNvSpPr txBox="1"/>
          <p:nvPr>
            <p:custDataLst>
              <p:tags r:id="rId90"/>
            </p:custDataLst>
          </p:nvPr>
        </p:nvSpPr>
        <p:spPr>
          <a:xfrm>
            <a:off x="1526082" y="223837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61" name="OTLSHAPE_T_718715f1e8854afab861efc29700ea44_Title"/>
          <p:cNvSpPr txBox="1"/>
          <p:nvPr>
            <p:custDataLst>
              <p:tags r:id="rId91"/>
            </p:custDataLst>
          </p:nvPr>
        </p:nvSpPr>
        <p:spPr>
          <a:xfrm>
            <a:off x="2495929" y="2231073"/>
            <a:ext cx="2603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dirty="0" smtClean="0">
                <a:solidFill>
                  <a:schemeClr val="dk1"/>
                </a:solidFill>
                <a:latin typeface="Arial" panose="020B0604020202020204" pitchFamily="34" charset="0"/>
              </a:rPr>
              <a:t>Market completes go-live plan</a:t>
            </a:r>
            <a:endParaRPr lang="en-US" sz="1100" b="1" spc="-2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62" name="OTLSHAPE_T_975a56fcb5a84ff2a8d2abc538177f48_Shape"/>
          <p:cNvSpPr/>
          <p:nvPr>
            <p:custDataLst>
              <p:tags r:id="rId92"/>
            </p:custDataLst>
          </p:nvPr>
        </p:nvSpPr>
        <p:spPr>
          <a:xfrm>
            <a:off x="1051747" y="2476500"/>
            <a:ext cx="1397000" cy="203200"/>
          </a:xfrm>
          <a:prstGeom prst="rect">
            <a:avLst/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TLSHAPE_T_975a56fcb5a84ff2a8d2abc538177f48_Duration"/>
          <p:cNvSpPr txBox="1"/>
          <p:nvPr>
            <p:custDataLst>
              <p:tags r:id="rId93"/>
            </p:custDataLst>
          </p:nvPr>
        </p:nvSpPr>
        <p:spPr>
          <a:xfrm>
            <a:off x="1526082" y="250507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69" name="OTLSHAPE_T_975a56fcb5a84ff2a8d2abc538177f48_Title"/>
          <p:cNvSpPr txBox="1"/>
          <p:nvPr>
            <p:custDataLst>
              <p:tags r:id="rId94"/>
            </p:custDataLst>
          </p:nvPr>
        </p:nvSpPr>
        <p:spPr>
          <a:xfrm>
            <a:off x="2495928" y="2497774"/>
            <a:ext cx="458777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Arial" panose="020B0604020202020204" pitchFamily="34" charset="0"/>
              </a:rPr>
              <a:t>Market  translates system &amp; training materials if applicable</a:t>
            </a:r>
            <a:endParaRPr lang="en-US" sz="1100" b="1" spc="-10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78" name="OTLSHAPE_T_e0b685d6708548d5ad7a38a87bbdb768_Shape"/>
          <p:cNvSpPr/>
          <p:nvPr>
            <p:custDataLst>
              <p:tags r:id="rId95"/>
            </p:custDataLst>
          </p:nvPr>
        </p:nvSpPr>
        <p:spPr>
          <a:xfrm>
            <a:off x="1051747" y="2743200"/>
            <a:ext cx="1397000" cy="203200"/>
          </a:xfrm>
          <a:prstGeom prst="rect">
            <a:avLst/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TLSHAPE_T_e0b685d6708548d5ad7a38a87bbdb768_Duration"/>
          <p:cNvSpPr txBox="1"/>
          <p:nvPr>
            <p:custDataLst>
              <p:tags r:id="rId96"/>
            </p:custDataLst>
          </p:nvPr>
        </p:nvSpPr>
        <p:spPr>
          <a:xfrm>
            <a:off x="1526082" y="277177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85" name="OTLSHAPE_T_e0b685d6708548d5ad7a38a87bbdb768_Title"/>
          <p:cNvSpPr txBox="1"/>
          <p:nvPr>
            <p:custDataLst>
              <p:tags r:id="rId97"/>
            </p:custDataLst>
          </p:nvPr>
        </p:nvSpPr>
        <p:spPr>
          <a:xfrm>
            <a:off x="2495928" y="2764472"/>
            <a:ext cx="527647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dirty="0" smtClean="0">
                <a:solidFill>
                  <a:schemeClr val="dk1"/>
                </a:solidFill>
                <a:latin typeface="Arial" panose="020B0604020202020204" pitchFamily="34" charset="0"/>
              </a:rPr>
              <a:t>Market localization of training materials to market specific process</a:t>
            </a:r>
            <a:endParaRPr lang="en-US" sz="1100" b="1" spc="-2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86" name="OTLSHAPE_T_136f3fb4f7e64039b8cdf6ea5dc14004_Shape"/>
          <p:cNvSpPr/>
          <p:nvPr>
            <p:custDataLst>
              <p:tags r:id="rId98"/>
            </p:custDataLst>
          </p:nvPr>
        </p:nvSpPr>
        <p:spPr>
          <a:xfrm>
            <a:off x="1051747" y="3009900"/>
            <a:ext cx="1397000" cy="203200"/>
          </a:xfrm>
          <a:prstGeom prst="rect">
            <a:avLst/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OTLSHAPE_T_136f3fb4f7e64039b8cdf6ea5dc14004_Duration"/>
          <p:cNvSpPr txBox="1"/>
          <p:nvPr>
            <p:custDataLst>
              <p:tags r:id="rId99"/>
            </p:custDataLst>
          </p:nvPr>
        </p:nvSpPr>
        <p:spPr>
          <a:xfrm>
            <a:off x="1526082" y="303847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93" name="OTLSHAPE_T_136f3fb4f7e64039b8cdf6ea5dc14004_Title"/>
          <p:cNvSpPr txBox="1"/>
          <p:nvPr>
            <p:custDataLst>
              <p:tags r:id="rId100"/>
            </p:custDataLst>
          </p:nvPr>
        </p:nvSpPr>
        <p:spPr>
          <a:xfrm>
            <a:off x="2495929" y="3031172"/>
            <a:ext cx="647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Data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94" name="OTLSHAPE_T_972d261c568e4d48b3669736c9a870d1_Shape"/>
          <p:cNvSpPr/>
          <p:nvPr>
            <p:custDataLst>
              <p:tags r:id="rId101"/>
            </p:custDataLst>
          </p:nvPr>
        </p:nvSpPr>
        <p:spPr>
          <a:xfrm>
            <a:off x="2591858" y="3276600"/>
            <a:ext cx="368300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TLSHAPE_T_972d261c568e4d48b3669736c9a870d1_Duration"/>
          <p:cNvSpPr txBox="1"/>
          <p:nvPr>
            <p:custDataLst>
              <p:tags r:id="rId102"/>
            </p:custDataLst>
          </p:nvPr>
        </p:nvSpPr>
        <p:spPr>
          <a:xfrm>
            <a:off x="2166958" y="330517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01" name="OTLSHAPE_T_972d261c568e4d48b3669736c9a870d1_Title"/>
          <p:cNvSpPr txBox="1"/>
          <p:nvPr>
            <p:custDataLst>
              <p:tags r:id="rId103"/>
            </p:custDataLst>
          </p:nvPr>
        </p:nvSpPr>
        <p:spPr>
          <a:xfrm>
            <a:off x="3009300" y="3297872"/>
            <a:ext cx="172451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Arial" panose="020B0604020202020204" pitchFamily="34" charset="0"/>
              </a:rPr>
              <a:t>System prep for testing</a:t>
            </a:r>
            <a:endParaRPr lang="en-US" sz="1100" b="1" spc="-10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802" name="OTLSHAPE_T_b36aa842f9e34c5c90318b20a9dc8028_Shape"/>
          <p:cNvSpPr/>
          <p:nvPr>
            <p:custDataLst>
              <p:tags r:id="rId104"/>
            </p:custDataLst>
          </p:nvPr>
        </p:nvSpPr>
        <p:spPr>
          <a:xfrm>
            <a:off x="3105228" y="3543300"/>
            <a:ext cx="368300" cy="203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TLSHAPE_T_b36aa842f9e34c5c90318b20a9dc8028_Duration"/>
          <p:cNvSpPr txBox="1"/>
          <p:nvPr>
            <p:custDataLst>
              <p:tags r:id="rId105"/>
            </p:custDataLst>
          </p:nvPr>
        </p:nvSpPr>
        <p:spPr>
          <a:xfrm>
            <a:off x="2680328" y="357187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09" name="OTLSHAPE_T_b36aa842f9e34c5c90318b20a9dc8028_Title"/>
          <p:cNvSpPr txBox="1"/>
          <p:nvPr>
            <p:custDataLst>
              <p:tags r:id="rId106"/>
            </p:custDataLst>
          </p:nvPr>
        </p:nvSpPr>
        <p:spPr>
          <a:xfrm>
            <a:off x="3522670" y="3564572"/>
            <a:ext cx="102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System Testing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810" name="OTLSHAPE_T_d3b248e85ce64dec921c290b09e4dffa_Shape"/>
          <p:cNvSpPr/>
          <p:nvPr>
            <p:custDataLst>
              <p:tags r:id="rId107"/>
            </p:custDataLst>
          </p:nvPr>
        </p:nvSpPr>
        <p:spPr>
          <a:xfrm>
            <a:off x="3618599" y="3810000"/>
            <a:ext cx="368300" cy="203200"/>
          </a:xfrm>
          <a:prstGeom prst="rect">
            <a:avLst/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TLSHAPE_T_d3b248e85ce64dec921c290b09e4dffa_Duration"/>
          <p:cNvSpPr txBox="1"/>
          <p:nvPr>
            <p:custDataLst>
              <p:tags r:id="rId108"/>
            </p:custDataLst>
          </p:nvPr>
        </p:nvSpPr>
        <p:spPr>
          <a:xfrm>
            <a:off x="3193699" y="383857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17" name="OTLSHAPE_T_d3b248e85ce64dec921c290b09e4dffa_Title"/>
          <p:cNvSpPr txBox="1"/>
          <p:nvPr>
            <p:custDataLst>
              <p:tags r:id="rId109"/>
            </p:custDataLst>
          </p:nvPr>
        </p:nvSpPr>
        <p:spPr>
          <a:xfrm>
            <a:off x="4036040" y="3831272"/>
            <a:ext cx="1422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Business Verification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818" name="OTLSHAPE_T_6ee05ba110bd4c0391db4415c95f45c0_Shape"/>
          <p:cNvSpPr/>
          <p:nvPr>
            <p:custDataLst>
              <p:tags r:id="rId110"/>
            </p:custDataLst>
          </p:nvPr>
        </p:nvSpPr>
        <p:spPr>
          <a:xfrm>
            <a:off x="4131969" y="4076700"/>
            <a:ext cx="889000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TLSHAPE_T_6ee05ba110bd4c0391db4415c95f45c0_Duration"/>
          <p:cNvSpPr txBox="1"/>
          <p:nvPr>
            <p:custDataLst>
              <p:tags r:id="rId111"/>
            </p:custDataLst>
          </p:nvPr>
        </p:nvSpPr>
        <p:spPr>
          <a:xfrm>
            <a:off x="3561988" y="4113361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25" name="OTLSHAPE_T_6ee05ba110bd4c0391db4415c95f45c0_Title"/>
          <p:cNvSpPr txBox="1"/>
          <p:nvPr>
            <p:custDataLst>
              <p:tags r:id="rId112"/>
            </p:custDataLst>
          </p:nvPr>
        </p:nvSpPr>
        <p:spPr>
          <a:xfrm>
            <a:off x="5062781" y="4097972"/>
            <a:ext cx="2273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Arial" panose="020B0604020202020204" pitchFamily="34" charset="0"/>
              </a:rPr>
              <a:t> </a:t>
            </a:r>
            <a:r>
              <a:rPr lang="en-US" sz="1100" b="1" spc="-4" dirty="0" smtClean="0">
                <a:solidFill>
                  <a:schemeClr val="dk1"/>
                </a:solidFill>
                <a:latin typeface="Arial" panose="020B0604020202020204" pitchFamily="34" charset="0"/>
              </a:rPr>
              <a:t>System prep for go-live</a:t>
            </a:r>
            <a:endParaRPr lang="en-US" sz="1100" b="1" spc="-4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826" name="OTLSHAPE_T_25923336e50146de89323533cdf50261_Shape"/>
          <p:cNvSpPr/>
          <p:nvPr>
            <p:custDataLst>
              <p:tags r:id="rId113"/>
            </p:custDataLst>
          </p:nvPr>
        </p:nvSpPr>
        <p:spPr>
          <a:xfrm>
            <a:off x="5158710" y="4343400"/>
            <a:ext cx="368300" cy="2032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TLSHAPE_T_25923336e50146de89323533cdf50261_Duration"/>
          <p:cNvSpPr txBox="1"/>
          <p:nvPr>
            <p:custDataLst>
              <p:tags r:id="rId114"/>
            </p:custDataLst>
          </p:nvPr>
        </p:nvSpPr>
        <p:spPr>
          <a:xfrm>
            <a:off x="4733810" y="437197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33" name="OTLSHAPE_T_25923336e50146de89323533cdf50261_Title"/>
          <p:cNvSpPr txBox="1"/>
          <p:nvPr>
            <p:custDataLst>
              <p:tags r:id="rId115"/>
            </p:custDataLst>
          </p:nvPr>
        </p:nvSpPr>
        <p:spPr>
          <a:xfrm>
            <a:off x="5576151" y="4364672"/>
            <a:ext cx="546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 smtClean="0">
                <a:solidFill>
                  <a:schemeClr val="dk1"/>
                </a:solidFill>
                <a:latin typeface="Arial" panose="020B0604020202020204" pitchFamily="34" charset="0"/>
              </a:rPr>
              <a:t>Training</a:t>
            </a:r>
            <a:endParaRPr lang="en-US" sz="1100" b="1" spc="-1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841" name="OTLSHAPE_T_253806da824645d6b26cbc0005dda343_Title"/>
          <p:cNvSpPr txBox="1"/>
          <p:nvPr>
            <p:custDataLst>
              <p:tags r:id="rId116"/>
            </p:custDataLst>
          </p:nvPr>
        </p:nvSpPr>
        <p:spPr>
          <a:xfrm>
            <a:off x="5862141" y="4656862"/>
            <a:ext cx="825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Arial" panose="020B0604020202020204" pitchFamily="34" charset="0"/>
              </a:rPr>
              <a:t>System Live</a:t>
            </a:r>
            <a:endParaRPr lang="en-US" sz="1100" b="1" spc="-8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1004" y="462886"/>
            <a:ext cx="711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Market Implementation Timeline 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470" y="5715576"/>
            <a:ext cx="75438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HCP Projects team will work with market points to define specific timelines and deliverables.</a:t>
            </a:r>
            <a:endParaRPr lang="en-US" sz="1400" dirty="0"/>
          </a:p>
        </p:txBody>
      </p:sp>
      <p:sp>
        <p:nvSpPr>
          <p:cNvPr id="130" name="OTLSHAPE_T_253806da824645d6b26cbc0005dda343_Shape"/>
          <p:cNvSpPr/>
          <p:nvPr>
            <p:custDataLst>
              <p:tags r:id="rId117"/>
            </p:custDataLst>
          </p:nvPr>
        </p:nvSpPr>
        <p:spPr>
          <a:xfrm>
            <a:off x="5638800" y="4876800"/>
            <a:ext cx="2425700" cy="2032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T_253806da824645d6b26cbc0005dda343_Duration"/>
          <p:cNvSpPr txBox="1"/>
          <p:nvPr>
            <p:custDataLst>
              <p:tags r:id="rId118"/>
            </p:custDataLst>
          </p:nvPr>
        </p:nvSpPr>
        <p:spPr>
          <a:xfrm>
            <a:off x="6626506" y="490537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25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32" name="OTLSHAPE_T_253806da824645d6b26cbc0005dda343_Title"/>
          <p:cNvSpPr txBox="1"/>
          <p:nvPr>
            <p:custDataLst>
              <p:tags r:id="rId119"/>
            </p:custDataLst>
          </p:nvPr>
        </p:nvSpPr>
        <p:spPr>
          <a:xfrm>
            <a:off x="8109723" y="4898072"/>
            <a:ext cx="825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Stabilization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5527010" y="4631372"/>
            <a:ext cx="264190" cy="169277"/>
          </a:xfrm>
          <a:prstGeom prst="star5">
            <a:avLst/>
          </a:prstGeom>
          <a:solidFill>
            <a:schemeClr val="accent3"/>
          </a:solidFill>
          <a:ln w="12700" cap="sq" cmpd="sng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5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3" name="OTLSHAPE_T_98b78fc24d19469e9a51d2d5ab0e4010_HorizontalConnector1"/>
          <p:cNvCxnSpPr/>
          <p:nvPr>
            <p:custDataLst>
              <p:tags r:id="rId2"/>
            </p:custDataLst>
          </p:nvPr>
        </p:nvCxnSpPr>
        <p:spPr>
          <a:xfrm>
            <a:off x="1307084" y="6231572"/>
            <a:ext cx="462129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2" name="OTLSHAPE_T_3bbc2770424541f9a55dec3a4b4912c9_HorizontalConnector1"/>
          <p:cNvCxnSpPr/>
          <p:nvPr>
            <p:custDataLst>
              <p:tags r:id="rId3"/>
            </p:custDataLst>
          </p:nvPr>
        </p:nvCxnSpPr>
        <p:spPr>
          <a:xfrm>
            <a:off x="639361" y="6032817"/>
            <a:ext cx="47896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1" name="OTLSHAPE_T_03f3be6ab35045b5865eb54a12d1b81f_HorizontalConnector1"/>
          <p:cNvCxnSpPr/>
          <p:nvPr>
            <p:custDataLst>
              <p:tags r:id="rId4"/>
            </p:custDataLst>
          </p:nvPr>
        </p:nvCxnSpPr>
        <p:spPr>
          <a:xfrm>
            <a:off x="1032891" y="5834063"/>
            <a:ext cx="40108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0" name="OTLSHAPE_T_3d2979e0432e48909b4cd0f909dc85a6_HorizontalConnector1"/>
          <p:cNvCxnSpPr/>
          <p:nvPr>
            <p:custDataLst>
              <p:tags r:id="rId5"/>
            </p:custDataLst>
          </p:nvPr>
        </p:nvCxnSpPr>
        <p:spPr>
          <a:xfrm>
            <a:off x="1493393" y="5635308"/>
            <a:ext cx="36993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9" name="OTLSHAPE_T_dfcde46121824702a95a383f04577a00_HorizontalConnector1"/>
          <p:cNvCxnSpPr/>
          <p:nvPr>
            <p:custDataLst>
              <p:tags r:id="rId6"/>
            </p:custDataLst>
          </p:nvPr>
        </p:nvCxnSpPr>
        <p:spPr>
          <a:xfrm>
            <a:off x="942256" y="5436553"/>
            <a:ext cx="41933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8" name="OTLSHAPE_T_a53ab90a095549119a0f945eddf3faed_HorizontalConnector1"/>
          <p:cNvCxnSpPr/>
          <p:nvPr>
            <p:custDataLst>
              <p:tags r:id="rId7"/>
            </p:custDataLst>
          </p:nvPr>
        </p:nvCxnSpPr>
        <p:spPr>
          <a:xfrm>
            <a:off x="1213908" y="5237797"/>
            <a:ext cx="359988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OTLSHAPE_T_44e0ce9876144efe93e5a03c0e2bacc4_HorizontalConnector1"/>
          <p:cNvCxnSpPr/>
          <p:nvPr>
            <p:custDataLst>
              <p:tags r:id="rId8"/>
            </p:custDataLst>
          </p:nvPr>
        </p:nvCxnSpPr>
        <p:spPr>
          <a:xfrm>
            <a:off x="2401316" y="5039042"/>
            <a:ext cx="99822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6" name="OTLSHAPE_T_8d712b5d61bc46178f267366f6a21b77_HorizontalConnector1"/>
          <p:cNvCxnSpPr/>
          <p:nvPr>
            <p:custDataLst>
              <p:tags r:id="rId9"/>
            </p:custDataLst>
          </p:nvPr>
        </p:nvCxnSpPr>
        <p:spPr>
          <a:xfrm>
            <a:off x="1881547" y="4840288"/>
            <a:ext cx="20697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OTLSHAPE_T_aa1b14f4163e451188d6fb0294a24113_HorizontalConnector1"/>
          <p:cNvCxnSpPr/>
          <p:nvPr>
            <p:custDataLst>
              <p:tags r:id="rId10"/>
            </p:custDataLst>
          </p:nvPr>
        </p:nvCxnSpPr>
        <p:spPr>
          <a:xfrm>
            <a:off x="2067602" y="4641533"/>
            <a:ext cx="82616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4" name="OTLSHAPE_T_ba69bbe0b1014b4c8d4784284d6935d2_HorizontalConnector1"/>
          <p:cNvCxnSpPr/>
          <p:nvPr>
            <p:custDataLst>
              <p:tags r:id="rId11"/>
            </p:custDataLst>
          </p:nvPr>
        </p:nvCxnSpPr>
        <p:spPr>
          <a:xfrm>
            <a:off x="1104985" y="4442778"/>
            <a:ext cx="37199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3" name="OTLSHAPE_T_8f5ef697777149ddbe4b5d1b80db2bbe_HorizontalConnector1"/>
          <p:cNvCxnSpPr/>
          <p:nvPr>
            <p:custDataLst>
              <p:tags r:id="rId12"/>
            </p:custDataLst>
          </p:nvPr>
        </p:nvCxnSpPr>
        <p:spPr>
          <a:xfrm>
            <a:off x="1187958" y="4244022"/>
            <a:ext cx="276332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2" name="OTLSHAPE_T_8f0ba2f8fba44b33af6787d02a92a29b_HorizontalConnector1"/>
          <p:cNvCxnSpPr/>
          <p:nvPr>
            <p:custDataLst>
              <p:tags r:id="rId13"/>
            </p:custDataLst>
          </p:nvPr>
        </p:nvCxnSpPr>
        <p:spPr>
          <a:xfrm>
            <a:off x="2332016" y="4045267"/>
            <a:ext cx="88360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1" name="OTLSHAPE_T_aa1ea8ffd29e4194bbf647680c28c77a_HorizontalConnector1"/>
          <p:cNvCxnSpPr/>
          <p:nvPr>
            <p:custDataLst>
              <p:tags r:id="rId14"/>
            </p:custDataLst>
          </p:nvPr>
        </p:nvCxnSpPr>
        <p:spPr>
          <a:xfrm>
            <a:off x="1050629" y="3846513"/>
            <a:ext cx="31305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0" name="OTLSHAPE_T_8876b69f42dd47cbaa269270968e427c_HorizontalConnector1"/>
          <p:cNvCxnSpPr/>
          <p:nvPr>
            <p:custDataLst>
              <p:tags r:id="rId15"/>
            </p:custDataLst>
          </p:nvPr>
        </p:nvCxnSpPr>
        <p:spPr>
          <a:xfrm>
            <a:off x="1213696" y="3647758"/>
            <a:ext cx="200192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9" name="OTLSHAPE_T_dd47dd440e024bdc91e1513b09869426_HorizontalConnector1"/>
          <p:cNvCxnSpPr/>
          <p:nvPr>
            <p:custDataLst>
              <p:tags r:id="rId16"/>
            </p:custDataLst>
          </p:nvPr>
        </p:nvCxnSpPr>
        <p:spPr>
          <a:xfrm>
            <a:off x="1909826" y="3449003"/>
            <a:ext cx="209386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8" name="OTLSHAPE_T_5c0cd411b0754c51a4adb2bece0f48a9_HorizontalConnector1"/>
          <p:cNvCxnSpPr/>
          <p:nvPr>
            <p:custDataLst>
              <p:tags r:id="rId17"/>
            </p:custDataLst>
          </p:nvPr>
        </p:nvCxnSpPr>
        <p:spPr>
          <a:xfrm>
            <a:off x="2945088" y="3250248"/>
            <a:ext cx="197818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7" name="OTLSHAPE_T_f9138224c552494e9765d94c67262378_HorizontalConnector1"/>
          <p:cNvCxnSpPr/>
          <p:nvPr>
            <p:custDataLst>
              <p:tags r:id="rId18"/>
            </p:custDataLst>
          </p:nvPr>
        </p:nvCxnSpPr>
        <p:spPr>
          <a:xfrm>
            <a:off x="2417022" y="3051492"/>
            <a:ext cx="2008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6" name="OTLSHAPE_T_636784bb48454bbf9e9b3254929746da_HorizontalConnector1"/>
          <p:cNvCxnSpPr/>
          <p:nvPr>
            <p:custDataLst>
              <p:tags r:id="rId19"/>
            </p:custDataLst>
          </p:nvPr>
        </p:nvCxnSpPr>
        <p:spPr>
          <a:xfrm>
            <a:off x="2424853" y="2852738"/>
            <a:ext cx="46891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5" name="OTLSHAPE_T_f1bcfdf5d9714e269fa45d78f5a69500_HorizontalConnector1"/>
          <p:cNvCxnSpPr/>
          <p:nvPr>
            <p:custDataLst>
              <p:tags r:id="rId20"/>
            </p:custDataLst>
          </p:nvPr>
        </p:nvCxnSpPr>
        <p:spPr>
          <a:xfrm>
            <a:off x="2401612" y="2653983"/>
            <a:ext cx="16020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4" name="OTLSHAPE_T_380583a904c24b86baaa4ad0936f84ca_HorizontalConnector1"/>
          <p:cNvCxnSpPr/>
          <p:nvPr>
            <p:custDataLst>
              <p:tags r:id="rId21"/>
            </p:custDataLst>
          </p:nvPr>
        </p:nvCxnSpPr>
        <p:spPr>
          <a:xfrm>
            <a:off x="1943735" y="2455227"/>
            <a:ext cx="9500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3" name="OTLSHAPE_T_8583d4c9bcf244cbbdd8b076e3c43d1f_HorizontalConnector1"/>
          <p:cNvCxnSpPr/>
          <p:nvPr>
            <p:custDataLst>
              <p:tags r:id="rId22"/>
            </p:custDataLst>
          </p:nvPr>
        </p:nvCxnSpPr>
        <p:spPr>
          <a:xfrm>
            <a:off x="2417021" y="2256473"/>
            <a:ext cx="56870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2" name="OTLSHAPE_T_825d55b39a03498293919b6f2570b136_HorizontalConnector1"/>
          <p:cNvCxnSpPr/>
          <p:nvPr>
            <p:custDataLst>
              <p:tags r:id="rId23"/>
            </p:custDataLst>
          </p:nvPr>
        </p:nvCxnSpPr>
        <p:spPr>
          <a:xfrm>
            <a:off x="3418459" y="2057717"/>
            <a:ext cx="53282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1" name="OTLSHAPE_T_032c4590a828465ea41e22b7e679e38e_HorizontalConnector1"/>
          <p:cNvCxnSpPr/>
          <p:nvPr>
            <p:custDataLst>
              <p:tags r:id="rId24"/>
            </p:custDataLst>
          </p:nvPr>
        </p:nvCxnSpPr>
        <p:spPr>
          <a:xfrm flipH="1">
            <a:off x="1928209" y="1858963"/>
            <a:ext cx="45807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0" name="OTLSHAPE_T_b3a3c31de522422fb683fcec03a94da8_HorizontalConnector1"/>
          <p:cNvCxnSpPr/>
          <p:nvPr>
            <p:custDataLst>
              <p:tags r:id="rId25"/>
            </p:custDataLst>
          </p:nvPr>
        </p:nvCxnSpPr>
        <p:spPr>
          <a:xfrm>
            <a:off x="1149138" y="1660208"/>
            <a:ext cx="7790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9" name="OTLSHAPE_T_af67f25208a440b584fc4997d56e188c_HorizontalConnector1"/>
          <p:cNvCxnSpPr/>
          <p:nvPr>
            <p:custDataLst>
              <p:tags r:id="rId26"/>
            </p:custDataLst>
          </p:nvPr>
        </p:nvCxnSpPr>
        <p:spPr>
          <a:xfrm>
            <a:off x="476208" y="1461452"/>
            <a:ext cx="145200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114" name="OTLSHAPE_TB_00000000000000000000000000000000_LeftEndCaps"/>
          <p:cNvSpPr txBox="1"/>
          <p:nvPr>
            <p:custDataLst>
              <p:tags r:id="rId27"/>
            </p:custDataLst>
          </p:nvPr>
        </p:nvSpPr>
        <p:spPr>
          <a:xfrm>
            <a:off x="254000" y="65741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15" name="OTLSHAPE_TB_00000000000000000000000000000000_RightEndCaps"/>
          <p:cNvSpPr txBox="1"/>
          <p:nvPr>
            <p:custDataLst>
              <p:tags r:id="rId28"/>
            </p:custDataLst>
          </p:nvPr>
        </p:nvSpPr>
        <p:spPr>
          <a:xfrm>
            <a:off x="8381492" y="65741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16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889508" y="6515100"/>
            <a:ext cx="73660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7" name="OTLSHAPE_TB_00000000000000000000000000000000_ElapsedTime"/>
          <p:cNvSpPr/>
          <p:nvPr>
            <p:custDataLst>
              <p:tags r:id="rId30"/>
            </p:custDataLst>
          </p:nvPr>
        </p:nvSpPr>
        <p:spPr>
          <a:xfrm>
            <a:off x="889508" y="6515100"/>
            <a:ext cx="4699000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8" name="OTLSHAPE_TB_00000000000000000000000000000000_TodayMarkerShape"/>
          <p:cNvSpPr/>
          <p:nvPr>
            <p:custDataLst>
              <p:tags r:id="rId31"/>
            </p:custDataLst>
          </p:nvPr>
        </p:nvSpPr>
        <p:spPr>
          <a:xfrm>
            <a:off x="5531498" y="68961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9" name="OTLSHAPE_TB_00000000000000000000000000000000_TodayMarkerText"/>
          <p:cNvSpPr txBox="1"/>
          <p:nvPr>
            <p:custDataLst>
              <p:tags r:id="rId32"/>
            </p:custDataLst>
          </p:nvPr>
        </p:nvSpPr>
        <p:spPr>
          <a:xfrm>
            <a:off x="5382600" y="7023100"/>
            <a:ext cx="395236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22" smtClean="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  <a:endParaRPr lang="en-US" sz="1200" spc="-2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120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1118108" y="66125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21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2479956" y="6578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2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2543457" y="66125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23" name="OTLSHAPE_TB_00000000000000000000000000000000_Separator2"/>
          <p:cNvCxnSpPr/>
          <p:nvPr>
            <p:custDataLst>
              <p:tags r:id="rId36"/>
            </p:custDataLst>
          </p:nvPr>
        </p:nvCxnSpPr>
        <p:spPr>
          <a:xfrm>
            <a:off x="3859326" y="6578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4" name="OTLSHAPE_TB_00000000000000000000000000000000_TimescaleInterval3"/>
          <p:cNvSpPr txBox="1"/>
          <p:nvPr>
            <p:custDataLst>
              <p:tags r:id="rId37"/>
            </p:custDataLst>
          </p:nvPr>
        </p:nvSpPr>
        <p:spPr>
          <a:xfrm>
            <a:off x="3922826" y="66125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25" name="OTLSHAPE_TB_00000000000000000000000000000000_Separator3"/>
          <p:cNvCxnSpPr/>
          <p:nvPr>
            <p:custDataLst>
              <p:tags r:id="rId38"/>
            </p:custDataLst>
          </p:nvPr>
        </p:nvCxnSpPr>
        <p:spPr>
          <a:xfrm>
            <a:off x="5284674" y="6578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6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5348174" y="66125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27" name="OTLSHAPE_TB_00000000000000000000000000000000_Separator4"/>
          <p:cNvCxnSpPr/>
          <p:nvPr>
            <p:custDataLst>
              <p:tags r:id="rId40"/>
            </p:custDataLst>
          </p:nvPr>
        </p:nvCxnSpPr>
        <p:spPr>
          <a:xfrm>
            <a:off x="6664044" y="6578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8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6727544" y="66125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154" name="OTLSHAPE_T_af67f25208a440b584fc4997d56e188c_Shape"/>
          <p:cNvSpPr/>
          <p:nvPr>
            <p:custDataLst>
              <p:tags r:id="rId42"/>
            </p:custDataLst>
          </p:nvPr>
        </p:nvSpPr>
        <p:spPr>
          <a:xfrm>
            <a:off x="1928209" y="1388427"/>
            <a:ext cx="20320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OTLSHAPE_T_af67f25208a440b584fc4997d56e188c_ShapePercentage" hidden="1"/>
          <p:cNvSpPr/>
          <p:nvPr>
            <p:custDataLst>
              <p:tags r:id="rId43"/>
            </p:custDataLst>
          </p:nvPr>
        </p:nvSpPr>
        <p:spPr>
          <a:xfrm>
            <a:off x="1928209" y="138842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OTLSHAPE_T_af67f25208a440b584fc4997d56e188c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1381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57" name="OTLSHAPE_T_af67f25208a440b584fc4997d56e188c_StartDate" hidden="1"/>
          <p:cNvSpPr txBox="1"/>
          <p:nvPr>
            <p:custDataLst>
              <p:tags r:id="rId45"/>
            </p:custDataLst>
          </p:nvPr>
        </p:nvSpPr>
        <p:spPr>
          <a:xfrm>
            <a:off x="0" y="1381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58" name="OTLSHAPE_T_af67f25208a440b584fc4997d56e188c_EndDate" hidden="1"/>
          <p:cNvSpPr txBox="1"/>
          <p:nvPr>
            <p:custDataLst>
              <p:tags r:id="rId46"/>
            </p:custDataLst>
          </p:nvPr>
        </p:nvSpPr>
        <p:spPr>
          <a:xfrm>
            <a:off x="0" y="1381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59" name="OTLSHAPE_T_af67f25208a440b584fc4997d56e188c_JoinedDate"/>
          <p:cNvSpPr txBox="1"/>
          <p:nvPr>
            <p:custDataLst>
              <p:tags r:id="rId47"/>
            </p:custDataLst>
          </p:nvPr>
        </p:nvSpPr>
        <p:spPr>
          <a:xfrm>
            <a:off x="4002052" y="1388427"/>
            <a:ext cx="863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Mar 20 - May 2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60" name="OTLSHAPE_T_af67f25208a440b584fc4997d56e188c_Duration"/>
          <p:cNvSpPr txBox="1"/>
          <p:nvPr>
            <p:custDataLst>
              <p:tags r:id="rId48"/>
            </p:custDataLst>
          </p:nvPr>
        </p:nvSpPr>
        <p:spPr>
          <a:xfrm>
            <a:off x="2717374" y="138842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32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61" name="OTLSHAPE_T_af67f25208a440b584fc4997d56e188c_Title"/>
          <p:cNvSpPr txBox="1"/>
          <p:nvPr>
            <p:custDataLst>
              <p:tags r:id="rId49"/>
            </p:custDataLst>
          </p:nvPr>
        </p:nvSpPr>
        <p:spPr>
          <a:xfrm>
            <a:off x="127000" y="1381125"/>
            <a:ext cx="355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 smtClean="0">
                <a:solidFill>
                  <a:schemeClr val="dk1"/>
                </a:solidFill>
                <a:latin typeface="Arial" panose="020B0604020202020204" pitchFamily="34" charset="0"/>
              </a:rPr>
              <a:t>Build</a:t>
            </a:r>
            <a:endParaRPr lang="en-US" sz="1100" b="1" spc="-1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162" name="OTLSHAPE_T_b3a3c31de522422fb683fcec03a94da8_Shape"/>
          <p:cNvSpPr/>
          <p:nvPr>
            <p:custDataLst>
              <p:tags r:id="rId50"/>
            </p:custDataLst>
          </p:nvPr>
        </p:nvSpPr>
        <p:spPr>
          <a:xfrm>
            <a:off x="1928209" y="1587182"/>
            <a:ext cx="3733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3" name="OTLSHAPE_T_b3a3c31de522422fb683fcec03a94da8_ShapePercentage" hidden="1"/>
          <p:cNvSpPr/>
          <p:nvPr>
            <p:custDataLst>
              <p:tags r:id="rId51"/>
            </p:custDataLst>
          </p:nvPr>
        </p:nvSpPr>
        <p:spPr>
          <a:xfrm>
            <a:off x="1928209" y="158718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4" name="OTLSHAPE_T_b3a3c31de522422fb683fcec03a94da8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1579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65" name="OTLSHAPE_T_b3a3c31de522422fb683fcec03a94da8_StartDate" hidden="1"/>
          <p:cNvSpPr txBox="1"/>
          <p:nvPr>
            <p:custDataLst>
              <p:tags r:id="rId53"/>
            </p:custDataLst>
          </p:nvPr>
        </p:nvSpPr>
        <p:spPr>
          <a:xfrm>
            <a:off x="0" y="1579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66" name="OTLSHAPE_T_b3a3c31de522422fb683fcec03a94da8_EndDate" hidden="1"/>
          <p:cNvSpPr txBox="1"/>
          <p:nvPr>
            <p:custDataLst>
              <p:tags r:id="rId54"/>
            </p:custDataLst>
          </p:nvPr>
        </p:nvSpPr>
        <p:spPr>
          <a:xfrm>
            <a:off x="0" y="1579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67" name="OTLSHAPE_T_b3a3c31de522422fb683fcec03a94da8_JoinedDate"/>
          <p:cNvSpPr txBox="1"/>
          <p:nvPr>
            <p:custDataLst>
              <p:tags r:id="rId55"/>
            </p:custDataLst>
          </p:nvPr>
        </p:nvSpPr>
        <p:spPr>
          <a:xfrm>
            <a:off x="5703274" y="1587182"/>
            <a:ext cx="825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Mar 20 - Jun 8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68" name="OTLSHAPE_T_b3a3c31de522422fb683fcec03a94da8_Duration"/>
          <p:cNvSpPr txBox="1"/>
          <p:nvPr>
            <p:custDataLst>
              <p:tags r:id="rId56"/>
            </p:custDataLst>
          </p:nvPr>
        </p:nvSpPr>
        <p:spPr>
          <a:xfrm>
            <a:off x="3567986" y="1587182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59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69" name="OTLSHAPE_T_b3a3c31de522422fb683fcec03a94da8_Title"/>
          <p:cNvSpPr txBox="1"/>
          <p:nvPr>
            <p:custDataLst>
              <p:tags r:id="rId57"/>
            </p:custDataLst>
          </p:nvPr>
        </p:nvSpPr>
        <p:spPr>
          <a:xfrm>
            <a:off x="127000" y="1579880"/>
            <a:ext cx="102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System Testing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170" name="OTLSHAPE_T_032c4590a828465ea41e22b7e679e38e_Shape"/>
          <p:cNvSpPr/>
          <p:nvPr>
            <p:custDataLst>
              <p:tags r:id="rId58"/>
            </p:custDataLst>
          </p:nvPr>
        </p:nvSpPr>
        <p:spPr>
          <a:xfrm>
            <a:off x="1928209" y="1785938"/>
            <a:ext cx="1206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1" name="OTLSHAPE_T_032c4590a828465ea41e22b7e679e38e_ShapePercentage" hidden="1"/>
          <p:cNvSpPr/>
          <p:nvPr>
            <p:custDataLst>
              <p:tags r:id="rId59"/>
            </p:custDataLst>
          </p:nvPr>
        </p:nvSpPr>
        <p:spPr>
          <a:xfrm>
            <a:off x="1928209" y="178593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2" name="OTLSHAPE_T_032c4590a828465ea41e22b7e679e38e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1778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73" name="OTLSHAPE_T_032c4590a828465ea41e22b7e679e38e_StartDate" hidden="1"/>
          <p:cNvSpPr txBox="1"/>
          <p:nvPr>
            <p:custDataLst>
              <p:tags r:id="rId61"/>
            </p:custDataLst>
          </p:nvPr>
        </p:nvSpPr>
        <p:spPr>
          <a:xfrm>
            <a:off x="0" y="1778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74" name="OTLSHAPE_T_032c4590a828465ea41e22b7e679e38e_EndDate" hidden="1"/>
          <p:cNvSpPr txBox="1"/>
          <p:nvPr>
            <p:custDataLst>
              <p:tags r:id="rId62"/>
            </p:custDataLst>
          </p:nvPr>
        </p:nvSpPr>
        <p:spPr>
          <a:xfrm>
            <a:off x="0" y="1778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75" name="OTLSHAPE_T_032c4590a828465ea41e22b7e679e38e_JoinedDate"/>
          <p:cNvSpPr txBox="1"/>
          <p:nvPr>
            <p:custDataLst>
              <p:tags r:id="rId63"/>
            </p:custDataLst>
          </p:nvPr>
        </p:nvSpPr>
        <p:spPr>
          <a:xfrm>
            <a:off x="3174430" y="1785938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Mar 20 - Apr 14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76" name="OTLSHAPE_T_032c4590a828465ea41e22b7e679e38e_Duration"/>
          <p:cNvSpPr txBox="1"/>
          <p:nvPr>
            <p:custDataLst>
              <p:tags r:id="rId64"/>
            </p:custDataLst>
          </p:nvPr>
        </p:nvSpPr>
        <p:spPr>
          <a:xfrm>
            <a:off x="2303564" y="178593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20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77" name="OTLSHAPE_T_032c4590a828465ea41e22b7e679e38e_Title"/>
          <p:cNvSpPr txBox="1"/>
          <p:nvPr>
            <p:custDataLst>
              <p:tags r:id="rId65"/>
            </p:custDataLst>
          </p:nvPr>
        </p:nvSpPr>
        <p:spPr>
          <a:xfrm>
            <a:off x="127000" y="1778635"/>
            <a:ext cx="2260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Develop SIT test plan &amp; use cases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178" name="OTLSHAPE_T_825d55b39a03498293919b6f2570b136_Shape"/>
          <p:cNvSpPr/>
          <p:nvPr>
            <p:custDataLst>
              <p:tags r:id="rId66"/>
            </p:custDataLst>
          </p:nvPr>
        </p:nvSpPr>
        <p:spPr>
          <a:xfrm>
            <a:off x="3951284" y="1984692"/>
            <a:ext cx="14351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9" name="OTLSHAPE_T_825d55b39a03498293919b6f2570b136_ShapePercentage" hidden="1"/>
          <p:cNvSpPr/>
          <p:nvPr>
            <p:custDataLst>
              <p:tags r:id="rId67"/>
            </p:custDataLst>
          </p:nvPr>
        </p:nvSpPr>
        <p:spPr>
          <a:xfrm>
            <a:off x="3951284" y="198469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0" name="OTLSHAPE_T_825d55b39a03498293919b6f2570b136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1977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81" name="OTLSHAPE_T_825d55b39a03498293919b6f2570b136_StartDate" hidden="1"/>
          <p:cNvSpPr txBox="1"/>
          <p:nvPr>
            <p:custDataLst>
              <p:tags r:id="rId69"/>
            </p:custDataLst>
          </p:nvPr>
        </p:nvSpPr>
        <p:spPr>
          <a:xfrm>
            <a:off x="0" y="1977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82" name="OTLSHAPE_T_825d55b39a03498293919b6f2570b136_EndDate" hidden="1"/>
          <p:cNvSpPr txBox="1"/>
          <p:nvPr>
            <p:custDataLst>
              <p:tags r:id="rId70"/>
            </p:custDataLst>
          </p:nvPr>
        </p:nvSpPr>
        <p:spPr>
          <a:xfrm>
            <a:off x="0" y="1977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83" name="OTLSHAPE_T_825d55b39a03498293919b6f2570b136_JoinedDate"/>
          <p:cNvSpPr txBox="1"/>
          <p:nvPr>
            <p:custDataLst>
              <p:tags r:id="rId71"/>
            </p:custDataLst>
          </p:nvPr>
        </p:nvSpPr>
        <p:spPr>
          <a:xfrm>
            <a:off x="5427401" y="1984692"/>
            <a:ext cx="774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3 - Jun 2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84" name="OTLSHAPE_T_825d55b39a03498293919b6f2570b136_Duration"/>
          <p:cNvSpPr txBox="1"/>
          <p:nvPr>
            <p:custDataLst>
              <p:tags r:id="rId72"/>
            </p:custDataLst>
          </p:nvPr>
        </p:nvSpPr>
        <p:spPr>
          <a:xfrm>
            <a:off x="4441586" y="1984692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23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85" name="OTLSHAPE_T_825d55b39a03498293919b6f2570b136_Title"/>
          <p:cNvSpPr txBox="1"/>
          <p:nvPr>
            <p:custDataLst>
              <p:tags r:id="rId73"/>
            </p:custDataLst>
          </p:nvPr>
        </p:nvSpPr>
        <p:spPr>
          <a:xfrm>
            <a:off x="127000" y="1977390"/>
            <a:ext cx="3302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Execute EM 2.0 SIT testing (incl. CRM regression)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186" name="OTLSHAPE_T_8583d4c9bcf244cbbdd8b076e3c43d1f_Shape"/>
          <p:cNvSpPr/>
          <p:nvPr>
            <p:custDataLst>
              <p:tags r:id="rId74"/>
            </p:custDataLst>
          </p:nvPr>
        </p:nvSpPr>
        <p:spPr>
          <a:xfrm>
            <a:off x="2985725" y="2183448"/>
            <a:ext cx="2400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7" name="OTLSHAPE_T_8583d4c9bcf244cbbdd8b076e3c43d1f_ShapePercentage" hidden="1"/>
          <p:cNvSpPr/>
          <p:nvPr>
            <p:custDataLst>
              <p:tags r:id="rId75"/>
            </p:custDataLst>
          </p:nvPr>
        </p:nvSpPr>
        <p:spPr>
          <a:xfrm>
            <a:off x="2985725" y="21834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8" name="OTLSHAPE_T_8583d4c9bcf244cbbdd8b076e3c43d1f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21761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89" name="OTLSHAPE_T_8583d4c9bcf244cbbdd8b076e3c43d1f_StartDate" hidden="1"/>
          <p:cNvSpPr txBox="1"/>
          <p:nvPr>
            <p:custDataLst>
              <p:tags r:id="rId77"/>
            </p:custDataLst>
          </p:nvPr>
        </p:nvSpPr>
        <p:spPr>
          <a:xfrm>
            <a:off x="0" y="21761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90" name="OTLSHAPE_T_8583d4c9bcf244cbbdd8b076e3c43d1f_EndDate" hidden="1"/>
          <p:cNvSpPr txBox="1"/>
          <p:nvPr>
            <p:custDataLst>
              <p:tags r:id="rId78"/>
            </p:custDataLst>
          </p:nvPr>
        </p:nvSpPr>
        <p:spPr>
          <a:xfrm>
            <a:off x="0" y="21761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91" name="OTLSHAPE_T_8583d4c9bcf244cbbdd8b076e3c43d1f_JoinedDate"/>
          <p:cNvSpPr txBox="1"/>
          <p:nvPr>
            <p:custDataLst>
              <p:tags r:id="rId79"/>
            </p:custDataLst>
          </p:nvPr>
        </p:nvSpPr>
        <p:spPr>
          <a:xfrm>
            <a:off x="5427401" y="2183448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Apr 12 - Jun 2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92" name="OTLSHAPE_T_8583d4c9bcf244cbbdd8b076e3c43d1f_Duration"/>
          <p:cNvSpPr txBox="1"/>
          <p:nvPr>
            <p:custDataLst>
              <p:tags r:id="rId80"/>
            </p:custDataLst>
          </p:nvPr>
        </p:nvSpPr>
        <p:spPr>
          <a:xfrm>
            <a:off x="3958807" y="218344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93" name="OTLSHAPE_T_8583d4c9bcf244cbbdd8b076e3c43d1f_Title"/>
          <p:cNvSpPr txBox="1"/>
          <p:nvPr>
            <p:custDataLst>
              <p:tags r:id="rId81"/>
            </p:custDataLst>
          </p:nvPr>
        </p:nvSpPr>
        <p:spPr>
          <a:xfrm>
            <a:off x="127000" y="2176145"/>
            <a:ext cx="229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Germany UFT / Regression testing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194" name="OTLSHAPE_T_380583a904c24b86baaa4ad0936f84ca_Shape"/>
          <p:cNvSpPr/>
          <p:nvPr>
            <p:custDataLst>
              <p:tags r:id="rId82"/>
            </p:custDataLst>
          </p:nvPr>
        </p:nvSpPr>
        <p:spPr>
          <a:xfrm>
            <a:off x="2893767" y="2382202"/>
            <a:ext cx="21717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5" name="OTLSHAPE_T_380583a904c24b86baaa4ad0936f84ca_ShapePercentage" hidden="1"/>
          <p:cNvSpPr/>
          <p:nvPr>
            <p:custDataLst>
              <p:tags r:id="rId83"/>
            </p:custDataLst>
          </p:nvPr>
        </p:nvSpPr>
        <p:spPr>
          <a:xfrm>
            <a:off x="2893767" y="238220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6" name="OTLSHAPE_T_380583a904c24b86baaa4ad0936f84ca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2374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97" name="OTLSHAPE_T_380583a904c24b86baaa4ad0936f84ca_StartDate" hidden="1"/>
          <p:cNvSpPr txBox="1"/>
          <p:nvPr>
            <p:custDataLst>
              <p:tags r:id="rId85"/>
            </p:custDataLst>
          </p:nvPr>
        </p:nvSpPr>
        <p:spPr>
          <a:xfrm>
            <a:off x="0" y="2374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98" name="OTLSHAPE_T_380583a904c24b86baaa4ad0936f84ca_EndDate" hidden="1"/>
          <p:cNvSpPr txBox="1"/>
          <p:nvPr>
            <p:custDataLst>
              <p:tags r:id="rId86"/>
            </p:custDataLst>
          </p:nvPr>
        </p:nvSpPr>
        <p:spPr>
          <a:xfrm>
            <a:off x="0" y="2374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OTLSHAPE_T_380583a904c24b86baaa4ad0936f84ca_JoinedDate"/>
          <p:cNvSpPr txBox="1"/>
          <p:nvPr>
            <p:custDataLst>
              <p:tags r:id="rId87"/>
            </p:custDataLst>
          </p:nvPr>
        </p:nvSpPr>
        <p:spPr>
          <a:xfrm>
            <a:off x="5105548" y="2382202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Apr 10 - May 26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00" name="OTLSHAPE_T_380583a904c24b86baaa4ad0936f84ca_Duration"/>
          <p:cNvSpPr txBox="1"/>
          <p:nvPr>
            <p:custDataLst>
              <p:tags r:id="rId88"/>
            </p:custDataLst>
          </p:nvPr>
        </p:nvSpPr>
        <p:spPr>
          <a:xfrm>
            <a:off x="3751902" y="2382202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01" name="OTLSHAPE_T_380583a904c24b86baaa4ad0936f84ca_Title"/>
          <p:cNvSpPr txBox="1"/>
          <p:nvPr>
            <p:custDataLst>
              <p:tags r:id="rId89"/>
            </p:custDataLst>
          </p:nvPr>
        </p:nvSpPr>
        <p:spPr>
          <a:xfrm>
            <a:off x="127000" y="2374900"/>
            <a:ext cx="1828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Training System Readiness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02" name="OTLSHAPE_T_f1bcfdf5d9714e269fa45d78f5a69500_Shape"/>
          <p:cNvSpPr/>
          <p:nvPr>
            <p:custDataLst>
              <p:tags r:id="rId90"/>
            </p:custDataLst>
          </p:nvPr>
        </p:nvSpPr>
        <p:spPr>
          <a:xfrm>
            <a:off x="4365095" y="2590483"/>
            <a:ext cx="50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3" name="OTLSHAPE_T_f1bcfdf5d9714e269fa45d78f5a69500_ShapePercentage" hidden="1"/>
          <p:cNvSpPr/>
          <p:nvPr>
            <p:custDataLst>
              <p:tags r:id="rId91"/>
            </p:custDataLst>
          </p:nvPr>
        </p:nvSpPr>
        <p:spPr>
          <a:xfrm>
            <a:off x="4365095" y="259048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4" name="OTLSHAPE_T_f1bcfdf5d9714e269fa45d78f5a69500_TextPercentage" hidden="1"/>
          <p:cNvSpPr txBox="1"/>
          <p:nvPr>
            <p:custDataLst>
              <p:tags r:id="rId92"/>
            </p:custDataLst>
          </p:nvPr>
        </p:nvSpPr>
        <p:spPr>
          <a:xfrm>
            <a:off x="0" y="25736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05" name="OTLSHAPE_T_f1bcfdf5d9714e269fa45d78f5a69500_StartDate" hidden="1"/>
          <p:cNvSpPr txBox="1"/>
          <p:nvPr>
            <p:custDataLst>
              <p:tags r:id="rId93"/>
            </p:custDataLst>
          </p:nvPr>
        </p:nvSpPr>
        <p:spPr>
          <a:xfrm>
            <a:off x="0" y="25736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06" name="OTLSHAPE_T_f1bcfdf5d9714e269fa45d78f5a69500_EndDate" hidden="1"/>
          <p:cNvSpPr txBox="1"/>
          <p:nvPr>
            <p:custDataLst>
              <p:tags r:id="rId94"/>
            </p:custDataLst>
          </p:nvPr>
        </p:nvSpPr>
        <p:spPr>
          <a:xfrm>
            <a:off x="0" y="25736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07" name="OTLSHAPE_T_f1bcfdf5d9714e269fa45d78f5a69500_Duration"/>
          <p:cNvSpPr txBox="1"/>
          <p:nvPr>
            <p:custDataLst>
              <p:tags r:id="rId95"/>
            </p:custDataLst>
          </p:nvPr>
        </p:nvSpPr>
        <p:spPr>
          <a:xfrm>
            <a:off x="4003695" y="2580958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08" name="OTLSHAPE_T_f1bcfdf5d9714e269fa45d78f5a69500_JoinedDate"/>
          <p:cNvSpPr txBox="1"/>
          <p:nvPr>
            <p:custDataLst>
              <p:tags r:id="rId96"/>
            </p:custDataLst>
          </p:nvPr>
        </p:nvSpPr>
        <p:spPr>
          <a:xfrm>
            <a:off x="4466695" y="2580958"/>
            <a:ext cx="419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May 12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09" name="OTLSHAPE_T_f1bcfdf5d9714e269fa45d78f5a69500_Title"/>
          <p:cNvSpPr txBox="1"/>
          <p:nvPr>
            <p:custDataLst>
              <p:tags r:id="rId97"/>
            </p:custDataLst>
          </p:nvPr>
        </p:nvSpPr>
        <p:spPr>
          <a:xfrm>
            <a:off x="127000" y="2573655"/>
            <a:ext cx="2286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Training System Ready to be used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10" name="OTLSHAPE_T_636784bb48454bbf9e9b3254929746da_Shape"/>
          <p:cNvSpPr/>
          <p:nvPr>
            <p:custDataLst>
              <p:tags r:id="rId98"/>
            </p:custDataLst>
          </p:nvPr>
        </p:nvSpPr>
        <p:spPr>
          <a:xfrm>
            <a:off x="2893767" y="2779713"/>
            <a:ext cx="1841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1" name="OTLSHAPE_T_636784bb48454bbf9e9b3254929746da_ShapePercentage" hidden="1"/>
          <p:cNvSpPr/>
          <p:nvPr>
            <p:custDataLst>
              <p:tags r:id="rId99"/>
            </p:custDataLst>
          </p:nvPr>
        </p:nvSpPr>
        <p:spPr>
          <a:xfrm>
            <a:off x="2893767" y="277971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2" name="OTLSHAPE_T_636784bb48454bbf9e9b3254929746da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27724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13" name="OTLSHAPE_T_636784bb48454bbf9e9b3254929746da_StartDate" hidden="1"/>
          <p:cNvSpPr txBox="1"/>
          <p:nvPr>
            <p:custDataLst>
              <p:tags r:id="rId101"/>
            </p:custDataLst>
          </p:nvPr>
        </p:nvSpPr>
        <p:spPr>
          <a:xfrm>
            <a:off x="0" y="27724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14" name="OTLSHAPE_T_636784bb48454bbf9e9b3254929746da_EndDate" hidden="1"/>
          <p:cNvSpPr txBox="1"/>
          <p:nvPr>
            <p:custDataLst>
              <p:tags r:id="rId102"/>
            </p:custDataLst>
          </p:nvPr>
        </p:nvSpPr>
        <p:spPr>
          <a:xfrm>
            <a:off x="0" y="27724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15" name="OTLSHAPE_T_636784bb48454bbf9e9b3254929746da_JoinedDate"/>
          <p:cNvSpPr txBox="1"/>
          <p:nvPr>
            <p:custDataLst>
              <p:tags r:id="rId103"/>
            </p:custDataLst>
          </p:nvPr>
        </p:nvSpPr>
        <p:spPr>
          <a:xfrm>
            <a:off x="4783695" y="2779713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Apr 10 - May 19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16" name="OTLSHAPE_T_636784bb48454bbf9e9b3254929746da_Duration"/>
          <p:cNvSpPr txBox="1"/>
          <p:nvPr>
            <p:custDataLst>
              <p:tags r:id="rId104"/>
            </p:custDataLst>
          </p:nvPr>
        </p:nvSpPr>
        <p:spPr>
          <a:xfrm>
            <a:off x="3590975" y="277971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17" name="OTLSHAPE_T_636784bb48454bbf9e9b3254929746da_Title"/>
          <p:cNvSpPr txBox="1"/>
          <p:nvPr>
            <p:custDataLst>
              <p:tags r:id="rId105"/>
            </p:custDataLst>
          </p:nvPr>
        </p:nvSpPr>
        <p:spPr>
          <a:xfrm>
            <a:off x="127000" y="2772410"/>
            <a:ext cx="229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Training Courseware Development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18" name="OTLSHAPE_T_f9138224c552494e9765d94c67262378_Shape"/>
          <p:cNvSpPr/>
          <p:nvPr>
            <p:custDataLst>
              <p:tags r:id="rId106"/>
            </p:custDataLst>
          </p:nvPr>
        </p:nvSpPr>
        <p:spPr>
          <a:xfrm>
            <a:off x="2617894" y="2978467"/>
            <a:ext cx="977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9" name="OTLSHAPE_T_f9138224c552494e9765d94c67262378_ShapePercentage" hidden="1"/>
          <p:cNvSpPr/>
          <p:nvPr>
            <p:custDataLst>
              <p:tags r:id="rId107"/>
            </p:custDataLst>
          </p:nvPr>
        </p:nvSpPr>
        <p:spPr>
          <a:xfrm>
            <a:off x="2617894" y="297846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0" name="OTLSHAPE_T_f9138224c552494e9765d94c67262378_TextPercentage" hidden="1"/>
          <p:cNvSpPr txBox="1"/>
          <p:nvPr>
            <p:custDataLst>
              <p:tags r:id="rId108"/>
            </p:custDataLst>
          </p:nvPr>
        </p:nvSpPr>
        <p:spPr>
          <a:xfrm>
            <a:off x="0" y="29711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21" name="OTLSHAPE_T_f9138224c552494e9765d94c67262378_StartDate" hidden="1"/>
          <p:cNvSpPr txBox="1"/>
          <p:nvPr>
            <p:custDataLst>
              <p:tags r:id="rId109"/>
            </p:custDataLst>
          </p:nvPr>
        </p:nvSpPr>
        <p:spPr>
          <a:xfrm>
            <a:off x="0" y="29711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22" name="OTLSHAPE_T_f9138224c552494e9765d94c67262378_EndDate" hidden="1"/>
          <p:cNvSpPr txBox="1"/>
          <p:nvPr>
            <p:custDataLst>
              <p:tags r:id="rId110"/>
            </p:custDataLst>
          </p:nvPr>
        </p:nvSpPr>
        <p:spPr>
          <a:xfrm>
            <a:off x="0" y="29711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23" name="OTLSHAPE_T_f9138224c552494e9765d94c67262378_JoinedDate"/>
          <p:cNvSpPr txBox="1"/>
          <p:nvPr>
            <p:custDataLst>
              <p:tags r:id="rId111"/>
            </p:custDataLst>
          </p:nvPr>
        </p:nvSpPr>
        <p:spPr>
          <a:xfrm>
            <a:off x="3634220" y="2978467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Apr 4 - Apr 24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24" name="OTLSHAPE_T_f9138224c552494e9765d94c67262378_Duration"/>
          <p:cNvSpPr txBox="1"/>
          <p:nvPr>
            <p:custDataLst>
              <p:tags r:id="rId112"/>
            </p:custDataLst>
          </p:nvPr>
        </p:nvSpPr>
        <p:spPr>
          <a:xfrm>
            <a:off x="2878301" y="297846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25" name="OTLSHAPE_T_f9138224c552494e9765d94c67262378_Title"/>
          <p:cNvSpPr txBox="1"/>
          <p:nvPr>
            <p:custDataLst>
              <p:tags r:id="rId113"/>
            </p:custDataLst>
          </p:nvPr>
        </p:nvSpPr>
        <p:spPr>
          <a:xfrm>
            <a:off x="127000" y="2971165"/>
            <a:ext cx="229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starter data for SIT testing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26" name="OTLSHAPE_T_5c0cd411b0754c51a4adb2bece0f48a9_Shape"/>
          <p:cNvSpPr/>
          <p:nvPr>
            <p:custDataLst>
              <p:tags r:id="rId114"/>
            </p:custDataLst>
          </p:nvPr>
        </p:nvSpPr>
        <p:spPr>
          <a:xfrm>
            <a:off x="5284674" y="3186748"/>
            <a:ext cx="50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7" name="OTLSHAPE_T_5c0cd411b0754c51a4adb2bece0f48a9_ShapePercentage" hidden="1"/>
          <p:cNvSpPr/>
          <p:nvPr>
            <p:custDataLst>
              <p:tags r:id="rId115"/>
            </p:custDataLst>
          </p:nvPr>
        </p:nvSpPr>
        <p:spPr>
          <a:xfrm>
            <a:off x="5284674" y="31867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8" name="OTLSHAPE_T_5c0cd411b0754c51a4adb2bece0f48a9_TextPercentage" hidden="1"/>
          <p:cNvSpPr txBox="1"/>
          <p:nvPr>
            <p:custDataLst>
              <p:tags r:id="rId116"/>
            </p:custDataLst>
          </p:nvPr>
        </p:nvSpPr>
        <p:spPr>
          <a:xfrm>
            <a:off x="0" y="31699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29" name="OTLSHAPE_T_5c0cd411b0754c51a4adb2bece0f48a9_StartDate" hidden="1"/>
          <p:cNvSpPr txBox="1"/>
          <p:nvPr>
            <p:custDataLst>
              <p:tags r:id="rId117"/>
            </p:custDataLst>
          </p:nvPr>
        </p:nvSpPr>
        <p:spPr>
          <a:xfrm>
            <a:off x="0" y="31699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30" name="OTLSHAPE_T_5c0cd411b0754c51a4adb2bece0f48a9_EndDate" hidden="1"/>
          <p:cNvSpPr txBox="1"/>
          <p:nvPr>
            <p:custDataLst>
              <p:tags r:id="rId118"/>
            </p:custDataLst>
          </p:nvPr>
        </p:nvSpPr>
        <p:spPr>
          <a:xfrm>
            <a:off x="0" y="31699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31" name="OTLSHAPE_T_5c0cd411b0754c51a4adb2bece0f48a9_Duration"/>
          <p:cNvSpPr txBox="1"/>
          <p:nvPr>
            <p:custDataLst>
              <p:tags r:id="rId119"/>
            </p:custDataLst>
          </p:nvPr>
        </p:nvSpPr>
        <p:spPr>
          <a:xfrm>
            <a:off x="4923275" y="3177223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32" name="OTLSHAPE_T_5c0cd411b0754c51a4adb2bece0f48a9_JoinedDate"/>
          <p:cNvSpPr txBox="1"/>
          <p:nvPr>
            <p:custDataLst>
              <p:tags r:id="rId120"/>
            </p:custDataLst>
          </p:nvPr>
        </p:nvSpPr>
        <p:spPr>
          <a:xfrm>
            <a:off x="5386274" y="3177223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Jun 1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33" name="OTLSHAPE_T_5c0cd411b0754c51a4adb2bece0f48a9_Title"/>
          <p:cNvSpPr txBox="1"/>
          <p:nvPr>
            <p:custDataLst>
              <p:tags r:id="rId121"/>
            </p:custDataLst>
          </p:nvPr>
        </p:nvSpPr>
        <p:spPr>
          <a:xfrm>
            <a:off x="127000" y="3169920"/>
            <a:ext cx="281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production ready business dataset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34" name="OTLSHAPE_T_dd47dd440e024bdc91e1513b09869426_Shape"/>
          <p:cNvSpPr/>
          <p:nvPr>
            <p:custDataLst>
              <p:tags r:id="rId122"/>
            </p:custDataLst>
          </p:nvPr>
        </p:nvSpPr>
        <p:spPr>
          <a:xfrm>
            <a:off x="4365095" y="3385503"/>
            <a:ext cx="50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5" name="OTLSHAPE_T_dd47dd440e024bdc91e1513b09869426_ShapePercentage" hidden="1"/>
          <p:cNvSpPr/>
          <p:nvPr>
            <p:custDataLst>
              <p:tags r:id="rId123"/>
            </p:custDataLst>
          </p:nvPr>
        </p:nvSpPr>
        <p:spPr>
          <a:xfrm>
            <a:off x="4365095" y="338550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6" name="OTLSHAPE_T_dd47dd440e024bdc91e1513b09869426_TextPercentage" hidden="1"/>
          <p:cNvSpPr txBox="1"/>
          <p:nvPr>
            <p:custDataLst>
              <p:tags r:id="rId124"/>
            </p:custDataLst>
          </p:nvPr>
        </p:nvSpPr>
        <p:spPr>
          <a:xfrm>
            <a:off x="0" y="3368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37" name="OTLSHAPE_T_dd47dd440e024bdc91e1513b09869426_StartDate" hidden="1"/>
          <p:cNvSpPr txBox="1"/>
          <p:nvPr>
            <p:custDataLst>
              <p:tags r:id="rId125"/>
            </p:custDataLst>
          </p:nvPr>
        </p:nvSpPr>
        <p:spPr>
          <a:xfrm>
            <a:off x="0" y="3368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38" name="OTLSHAPE_T_dd47dd440e024bdc91e1513b09869426_EndDate" hidden="1"/>
          <p:cNvSpPr txBox="1"/>
          <p:nvPr>
            <p:custDataLst>
              <p:tags r:id="rId126"/>
            </p:custDataLst>
          </p:nvPr>
        </p:nvSpPr>
        <p:spPr>
          <a:xfrm>
            <a:off x="0" y="3368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39" name="OTLSHAPE_T_dd47dd440e024bdc91e1513b09869426_Duration"/>
          <p:cNvSpPr txBox="1"/>
          <p:nvPr>
            <p:custDataLst>
              <p:tags r:id="rId127"/>
            </p:custDataLst>
          </p:nvPr>
        </p:nvSpPr>
        <p:spPr>
          <a:xfrm>
            <a:off x="4003695" y="3375978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40" name="OTLSHAPE_T_dd47dd440e024bdc91e1513b09869426_JoinedDate"/>
          <p:cNvSpPr txBox="1"/>
          <p:nvPr>
            <p:custDataLst>
              <p:tags r:id="rId128"/>
            </p:custDataLst>
          </p:nvPr>
        </p:nvSpPr>
        <p:spPr>
          <a:xfrm>
            <a:off x="4466695" y="3375978"/>
            <a:ext cx="419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May 12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41" name="OTLSHAPE_T_dd47dd440e024bdc91e1513b09869426_Title"/>
          <p:cNvSpPr txBox="1"/>
          <p:nvPr>
            <p:custDataLst>
              <p:tags r:id="rId129"/>
            </p:custDataLst>
          </p:nvPr>
        </p:nvSpPr>
        <p:spPr>
          <a:xfrm>
            <a:off x="127000" y="3368675"/>
            <a:ext cx="1790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HCP Process Confirmation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42" name="OTLSHAPE_T_8876b69f42dd47cbaa269270968e427c_Shape"/>
          <p:cNvSpPr/>
          <p:nvPr>
            <p:custDataLst>
              <p:tags r:id="rId130"/>
            </p:custDataLst>
          </p:nvPr>
        </p:nvSpPr>
        <p:spPr>
          <a:xfrm>
            <a:off x="3215620" y="3574733"/>
            <a:ext cx="15240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3" name="OTLSHAPE_T_8876b69f42dd47cbaa269270968e427c_ShapePercentage" hidden="1"/>
          <p:cNvSpPr/>
          <p:nvPr>
            <p:custDataLst>
              <p:tags r:id="rId131"/>
            </p:custDataLst>
          </p:nvPr>
        </p:nvSpPr>
        <p:spPr>
          <a:xfrm>
            <a:off x="3215620" y="357473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4" name="OTLSHAPE_T_8876b69f42dd47cbaa269270968e427c_TextPercentage" hidden="1"/>
          <p:cNvSpPr txBox="1"/>
          <p:nvPr>
            <p:custDataLst>
              <p:tags r:id="rId132"/>
            </p:custDataLst>
          </p:nvPr>
        </p:nvSpPr>
        <p:spPr>
          <a:xfrm>
            <a:off x="0" y="35674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45" name="OTLSHAPE_T_8876b69f42dd47cbaa269270968e427c_StartDate" hidden="1"/>
          <p:cNvSpPr txBox="1"/>
          <p:nvPr>
            <p:custDataLst>
              <p:tags r:id="rId133"/>
            </p:custDataLst>
          </p:nvPr>
        </p:nvSpPr>
        <p:spPr>
          <a:xfrm>
            <a:off x="0" y="35674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46" name="OTLSHAPE_T_8876b69f42dd47cbaa269270968e427c_EndDate" hidden="1"/>
          <p:cNvSpPr txBox="1"/>
          <p:nvPr>
            <p:custDataLst>
              <p:tags r:id="rId134"/>
            </p:custDataLst>
          </p:nvPr>
        </p:nvSpPr>
        <p:spPr>
          <a:xfrm>
            <a:off x="0" y="35674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47" name="OTLSHAPE_T_8876b69f42dd47cbaa269270968e427c_JoinedDate"/>
          <p:cNvSpPr txBox="1"/>
          <p:nvPr>
            <p:custDataLst>
              <p:tags r:id="rId135"/>
            </p:custDataLst>
          </p:nvPr>
        </p:nvSpPr>
        <p:spPr>
          <a:xfrm>
            <a:off x="4783695" y="3574733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Apr 17 - May 19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48" name="OTLSHAPE_T_8876b69f42dd47cbaa269270968e427c_Duration"/>
          <p:cNvSpPr txBox="1"/>
          <p:nvPr>
            <p:custDataLst>
              <p:tags r:id="rId136"/>
            </p:custDataLst>
          </p:nvPr>
        </p:nvSpPr>
        <p:spPr>
          <a:xfrm>
            <a:off x="3751902" y="357473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25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49" name="OTLSHAPE_T_8876b69f42dd47cbaa269270968e427c_Title"/>
          <p:cNvSpPr txBox="1"/>
          <p:nvPr>
            <p:custDataLst>
              <p:tags r:id="rId137"/>
            </p:custDataLst>
          </p:nvPr>
        </p:nvSpPr>
        <p:spPr>
          <a:xfrm>
            <a:off x="127000" y="3567430"/>
            <a:ext cx="1092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Preparation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50" name="OTLSHAPE_T_aa1ea8ffd29e4194bbf647680c28c77a_Shape"/>
          <p:cNvSpPr/>
          <p:nvPr>
            <p:custDataLst>
              <p:tags r:id="rId138"/>
            </p:custDataLst>
          </p:nvPr>
        </p:nvSpPr>
        <p:spPr>
          <a:xfrm>
            <a:off x="4181179" y="3773488"/>
            <a:ext cx="469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1" name="OTLSHAPE_T_aa1ea8ffd29e4194bbf647680c28c77a_ShapePercentage" hidden="1"/>
          <p:cNvSpPr/>
          <p:nvPr>
            <p:custDataLst>
              <p:tags r:id="rId139"/>
            </p:custDataLst>
          </p:nvPr>
        </p:nvSpPr>
        <p:spPr>
          <a:xfrm>
            <a:off x="4181179" y="377348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2" name="OTLSHAPE_T_aa1ea8ffd29e4194bbf647680c28c77a_TextPercentage" hidden="1"/>
          <p:cNvSpPr txBox="1"/>
          <p:nvPr>
            <p:custDataLst>
              <p:tags r:id="rId140"/>
            </p:custDataLst>
          </p:nvPr>
        </p:nvSpPr>
        <p:spPr>
          <a:xfrm>
            <a:off x="0" y="37661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53" name="OTLSHAPE_T_aa1ea8ffd29e4194bbf647680c28c77a_StartDate" hidden="1"/>
          <p:cNvSpPr txBox="1"/>
          <p:nvPr>
            <p:custDataLst>
              <p:tags r:id="rId141"/>
            </p:custDataLst>
          </p:nvPr>
        </p:nvSpPr>
        <p:spPr>
          <a:xfrm>
            <a:off x="0" y="37661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54" name="OTLSHAPE_T_aa1ea8ffd29e4194bbf647680c28c77a_EndDate" hidden="1"/>
          <p:cNvSpPr txBox="1"/>
          <p:nvPr>
            <p:custDataLst>
              <p:tags r:id="rId142"/>
            </p:custDataLst>
          </p:nvPr>
        </p:nvSpPr>
        <p:spPr>
          <a:xfrm>
            <a:off x="0" y="37661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55" name="OTLSHAPE_T_aa1ea8ffd29e4194bbf647680c28c77a_JoinedDate"/>
          <p:cNvSpPr txBox="1"/>
          <p:nvPr>
            <p:custDataLst>
              <p:tags r:id="rId143"/>
            </p:custDataLst>
          </p:nvPr>
        </p:nvSpPr>
        <p:spPr>
          <a:xfrm>
            <a:off x="4691737" y="3773488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8 - May 17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56" name="OTLSHAPE_T_aa1ea8ffd29e4194bbf647680c28c77a_Duration"/>
          <p:cNvSpPr txBox="1"/>
          <p:nvPr>
            <p:custDataLst>
              <p:tags r:id="rId144"/>
            </p:custDataLst>
          </p:nvPr>
        </p:nvSpPr>
        <p:spPr>
          <a:xfrm>
            <a:off x="4224008" y="377348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57" name="OTLSHAPE_T_aa1ea8ffd29e4194bbf647680c28c77a_Title"/>
          <p:cNvSpPr txBox="1"/>
          <p:nvPr>
            <p:custDataLst>
              <p:tags r:id="rId145"/>
            </p:custDataLst>
          </p:nvPr>
        </p:nvSpPr>
        <p:spPr>
          <a:xfrm>
            <a:off x="127000" y="3766185"/>
            <a:ext cx="927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Logistics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58" name="OTLSHAPE_T_8f0ba2f8fba44b33af6787d02a92a29b_Shape"/>
          <p:cNvSpPr/>
          <p:nvPr>
            <p:custDataLst>
              <p:tags r:id="rId146"/>
            </p:custDataLst>
          </p:nvPr>
        </p:nvSpPr>
        <p:spPr>
          <a:xfrm>
            <a:off x="3215620" y="3972242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9" name="OTLSHAPE_T_8f0ba2f8fba44b33af6787d02a92a29b_ShapePercentage" hidden="1"/>
          <p:cNvSpPr/>
          <p:nvPr>
            <p:custDataLst>
              <p:tags r:id="rId147"/>
            </p:custDataLst>
          </p:nvPr>
        </p:nvSpPr>
        <p:spPr>
          <a:xfrm>
            <a:off x="3215620" y="397224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0" name="OTLSHAPE_T_8f0ba2f8fba44b33af6787d02a92a29b_TextPercentage" hidden="1"/>
          <p:cNvSpPr txBox="1"/>
          <p:nvPr>
            <p:custDataLst>
              <p:tags r:id="rId148"/>
            </p:custDataLst>
          </p:nvPr>
        </p:nvSpPr>
        <p:spPr>
          <a:xfrm>
            <a:off x="0" y="39649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61" name="OTLSHAPE_T_8f0ba2f8fba44b33af6787d02a92a29b_StartDate" hidden="1"/>
          <p:cNvSpPr txBox="1"/>
          <p:nvPr>
            <p:custDataLst>
              <p:tags r:id="rId149"/>
            </p:custDataLst>
          </p:nvPr>
        </p:nvSpPr>
        <p:spPr>
          <a:xfrm>
            <a:off x="0" y="39649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62" name="OTLSHAPE_T_8f0ba2f8fba44b33af6787d02a92a29b_EndDate" hidden="1"/>
          <p:cNvSpPr txBox="1"/>
          <p:nvPr>
            <p:custDataLst>
              <p:tags r:id="rId150"/>
            </p:custDataLst>
          </p:nvPr>
        </p:nvSpPr>
        <p:spPr>
          <a:xfrm>
            <a:off x="0" y="39649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63" name="OTLSHAPE_T_8f0ba2f8fba44b33af6787d02a92a29b_JoinedDate"/>
          <p:cNvSpPr txBox="1"/>
          <p:nvPr>
            <p:custDataLst>
              <p:tags r:id="rId151"/>
            </p:custDataLst>
          </p:nvPr>
        </p:nvSpPr>
        <p:spPr>
          <a:xfrm>
            <a:off x="3818136" y="3972242"/>
            <a:ext cx="863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Apr 17 - Apr 28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64" name="OTLSHAPE_T_8f0ba2f8fba44b33af6787d02a92a29b_Duration"/>
          <p:cNvSpPr txBox="1"/>
          <p:nvPr>
            <p:custDataLst>
              <p:tags r:id="rId152"/>
            </p:custDataLst>
          </p:nvPr>
        </p:nvSpPr>
        <p:spPr>
          <a:xfrm>
            <a:off x="3269122" y="3972242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65" name="OTLSHAPE_T_8f0ba2f8fba44b33af6787d02a92a29b_Title"/>
          <p:cNvSpPr txBox="1"/>
          <p:nvPr>
            <p:custDataLst>
              <p:tags r:id="rId153"/>
            </p:custDataLst>
          </p:nvPr>
        </p:nvSpPr>
        <p:spPr>
          <a:xfrm>
            <a:off x="127000" y="3964940"/>
            <a:ext cx="2209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Develop UFT Use case Scenarios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66" name="OTLSHAPE_T_8f5ef697777149ddbe4b5d1b80db2bbe_Shape"/>
          <p:cNvSpPr/>
          <p:nvPr>
            <p:custDataLst>
              <p:tags r:id="rId154"/>
            </p:custDataLst>
          </p:nvPr>
        </p:nvSpPr>
        <p:spPr>
          <a:xfrm>
            <a:off x="3951284" y="4170997"/>
            <a:ext cx="787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7" name="OTLSHAPE_T_8f5ef697777149ddbe4b5d1b80db2bbe_ShapePercentage" hidden="1"/>
          <p:cNvSpPr/>
          <p:nvPr>
            <p:custDataLst>
              <p:tags r:id="rId155"/>
            </p:custDataLst>
          </p:nvPr>
        </p:nvSpPr>
        <p:spPr>
          <a:xfrm>
            <a:off x="3951284" y="417099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8" name="OTLSHAPE_T_8f5ef697777149ddbe4b5d1b80db2bbe_TextPercentage" hidden="1"/>
          <p:cNvSpPr txBox="1"/>
          <p:nvPr>
            <p:custDataLst>
              <p:tags r:id="rId156"/>
            </p:custDataLst>
          </p:nvPr>
        </p:nvSpPr>
        <p:spPr>
          <a:xfrm>
            <a:off x="0" y="416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69" name="OTLSHAPE_T_8f5ef697777149ddbe4b5d1b80db2bbe_StartDate" hidden="1"/>
          <p:cNvSpPr txBox="1"/>
          <p:nvPr>
            <p:custDataLst>
              <p:tags r:id="rId157"/>
            </p:custDataLst>
          </p:nvPr>
        </p:nvSpPr>
        <p:spPr>
          <a:xfrm>
            <a:off x="0" y="416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70" name="OTLSHAPE_T_8f5ef697777149ddbe4b5d1b80db2bbe_EndDate" hidden="1"/>
          <p:cNvSpPr txBox="1"/>
          <p:nvPr>
            <p:custDataLst>
              <p:tags r:id="rId158"/>
            </p:custDataLst>
          </p:nvPr>
        </p:nvSpPr>
        <p:spPr>
          <a:xfrm>
            <a:off x="0" y="416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71" name="OTLSHAPE_T_8f5ef697777149ddbe4b5d1b80db2bbe_JoinedDate"/>
          <p:cNvSpPr txBox="1"/>
          <p:nvPr>
            <p:custDataLst>
              <p:tags r:id="rId159"/>
            </p:custDataLst>
          </p:nvPr>
        </p:nvSpPr>
        <p:spPr>
          <a:xfrm>
            <a:off x="4783695" y="4170997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3 - May 19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72" name="OTLSHAPE_T_8f5ef697777149ddbe4b5d1b80db2bbe_Duration"/>
          <p:cNvSpPr txBox="1"/>
          <p:nvPr>
            <p:custDataLst>
              <p:tags r:id="rId160"/>
            </p:custDataLst>
          </p:nvPr>
        </p:nvSpPr>
        <p:spPr>
          <a:xfrm>
            <a:off x="4119733" y="417099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73" name="OTLSHAPE_T_8f5ef697777149ddbe4b5d1b80db2bbe_Title"/>
          <p:cNvSpPr txBox="1"/>
          <p:nvPr>
            <p:custDataLst>
              <p:tags r:id="rId161"/>
            </p:custDataLst>
          </p:nvPr>
        </p:nvSpPr>
        <p:spPr>
          <a:xfrm>
            <a:off x="127000" y="4163695"/>
            <a:ext cx="106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Test Script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74" name="OTLSHAPE_T_ba69bbe0b1014b4c8d4784284d6935d2_Shape"/>
          <p:cNvSpPr/>
          <p:nvPr>
            <p:custDataLst>
              <p:tags r:id="rId162"/>
            </p:custDataLst>
          </p:nvPr>
        </p:nvSpPr>
        <p:spPr>
          <a:xfrm>
            <a:off x="4824885" y="4369753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5" name="OTLSHAPE_T_ba69bbe0b1014b4c8d4784284d6935d2_ShapePercentage" hidden="1"/>
          <p:cNvSpPr/>
          <p:nvPr>
            <p:custDataLst>
              <p:tags r:id="rId163"/>
            </p:custDataLst>
          </p:nvPr>
        </p:nvSpPr>
        <p:spPr>
          <a:xfrm>
            <a:off x="4824885" y="436975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6" name="OTLSHAPE_T_ba69bbe0b1014b4c8d4784284d6935d2_TextPercentage" hidden="1"/>
          <p:cNvSpPr txBox="1"/>
          <p:nvPr>
            <p:custDataLst>
              <p:tags r:id="rId164"/>
            </p:custDataLst>
          </p:nvPr>
        </p:nvSpPr>
        <p:spPr>
          <a:xfrm>
            <a:off x="0" y="43624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77" name="OTLSHAPE_T_ba69bbe0b1014b4c8d4784284d6935d2_StartDate" hidden="1"/>
          <p:cNvSpPr txBox="1"/>
          <p:nvPr>
            <p:custDataLst>
              <p:tags r:id="rId165"/>
            </p:custDataLst>
          </p:nvPr>
        </p:nvSpPr>
        <p:spPr>
          <a:xfrm>
            <a:off x="0" y="43624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78" name="OTLSHAPE_T_ba69bbe0b1014b4c8d4784284d6935d2_EndDate" hidden="1"/>
          <p:cNvSpPr txBox="1"/>
          <p:nvPr>
            <p:custDataLst>
              <p:tags r:id="rId166"/>
            </p:custDataLst>
          </p:nvPr>
        </p:nvSpPr>
        <p:spPr>
          <a:xfrm>
            <a:off x="0" y="43624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79" name="OTLSHAPE_T_ba69bbe0b1014b4c8d4784284d6935d2_JoinedDate"/>
          <p:cNvSpPr txBox="1"/>
          <p:nvPr>
            <p:custDataLst>
              <p:tags r:id="rId167"/>
            </p:custDataLst>
          </p:nvPr>
        </p:nvSpPr>
        <p:spPr>
          <a:xfrm>
            <a:off x="5427401" y="436975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22 - Jun 2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80" name="OTLSHAPE_T_ba69bbe0b1014b4c8d4784284d6935d2_Duration"/>
          <p:cNvSpPr txBox="1"/>
          <p:nvPr>
            <p:custDataLst>
              <p:tags r:id="rId168"/>
            </p:custDataLst>
          </p:nvPr>
        </p:nvSpPr>
        <p:spPr>
          <a:xfrm>
            <a:off x="4878387" y="436975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81" name="OTLSHAPE_T_ba69bbe0b1014b4c8d4784284d6935d2_Title"/>
          <p:cNvSpPr txBox="1"/>
          <p:nvPr>
            <p:custDataLst>
              <p:tags r:id="rId169"/>
            </p:custDataLst>
          </p:nvPr>
        </p:nvSpPr>
        <p:spPr>
          <a:xfrm>
            <a:off x="127000" y="4362450"/>
            <a:ext cx="990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Execution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82" name="OTLSHAPE_T_aa1b14f4163e451188d6fb0294a24113_Shape"/>
          <p:cNvSpPr/>
          <p:nvPr>
            <p:custDataLst>
              <p:tags r:id="rId170"/>
            </p:custDataLst>
          </p:nvPr>
        </p:nvSpPr>
        <p:spPr>
          <a:xfrm>
            <a:off x="2893767" y="4568508"/>
            <a:ext cx="558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3" name="OTLSHAPE_T_aa1b14f4163e451188d6fb0294a24113_ShapePercentage" hidden="1"/>
          <p:cNvSpPr/>
          <p:nvPr>
            <p:custDataLst>
              <p:tags r:id="rId171"/>
            </p:custDataLst>
          </p:nvPr>
        </p:nvSpPr>
        <p:spPr>
          <a:xfrm>
            <a:off x="2893767" y="456850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4" name="OTLSHAPE_T_aa1b14f4163e451188d6fb0294a24113_TextPercentage" hidden="1"/>
          <p:cNvSpPr txBox="1"/>
          <p:nvPr>
            <p:custDataLst>
              <p:tags r:id="rId172"/>
            </p:custDataLst>
          </p:nvPr>
        </p:nvSpPr>
        <p:spPr>
          <a:xfrm>
            <a:off x="0" y="45612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85" name="OTLSHAPE_T_aa1b14f4163e451188d6fb0294a24113_StartDate" hidden="1"/>
          <p:cNvSpPr txBox="1"/>
          <p:nvPr>
            <p:custDataLst>
              <p:tags r:id="rId173"/>
            </p:custDataLst>
          </p:nvPr>
        </p:nvSpPr>
        <p:spPr>
          <a:xfrm>
            <a:off x="0" y="45612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86" name="OTLSHAPE_T_aa1b14f4163e451188d6fb0294a24113_EndDate" hidden="1"/>
          <p:cNvSpPr txBox="1"/>
          <p:nvPr>
            <p:custDataLst>
              <p:tags r:id="rId174"/>
            </p:custDataLst>
          </p:nvPr>
        </p:nvSpPr>
        <p:spPr>
          <a:xfrm>
            <a:off x="0" y="45612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87" name="OTLSHAPE_T_aa1b14f4163e451188d6fb0294a24113_JoinedDate"/>
          <p:cNvSpPr txBox="1"/>
          <p:nvPr>
            <p:custDataLst>
              <p:tags r:id="rId175"/>
            </p:custDataLst>
          </p:nvPr>
        </p:nvSpPr>
        <p:spPr>
          <a:xfrm>
            <a:off x="3496283" y="4568508"/>
            <a:ext cx="863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Apr 10 - Apr 21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88" name="OTLSHAPE_T_aa1b14f4163e451188d6fb0294a24113_Duration"/>
          <p:cNvSpPr txBox="1"/>
          <p:nvPr>
            <p:custDataLst>
              <p:tags r:id="rId176"/>
            </p:custDataLst>
          </p:nvPr>
        </p:nvSpPr>
        <p:spPr>
          <a:xfrm>
            <a:off x="2947270" y="456850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89" name="OTLSHAPE_T_aa1b14f4163e451188d6fb0294a24113_Title"/>
          <p:cNvSpPr txBox="1"/>
          <p:nvPr>
            <p:custDataLst>
              <p:tags r:id="rId177"/>
            </p:custDataLst>
          </p:nvPr>
        </p:nvSpPr>
        <p:spPr>
          <a:xfrm>
            <a:off x="127000" y="4561205"/>
            <a:ext cx="1943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Confirm Market Training Plan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90" name="OTLSHAPE_T_8d712b5d61bc46178f267366f6a21b77_Shape"/>
          <p:cNvSpPr/>
          <p:nvPr>
            <p:custDataLst>
              <p:tags r:id="rId178"/>
            </p:custDataLst>
          </p:nvPr>
        </p:nvSpPr>
        <p:spPr>
          <a:xfrm>
            <a:off x="3951284" y="4767263"/>
            <a:ext cx="787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1" name="OTLSHAPE_T_8d712b5d61bc46178f267366f6a21b77_ShapePercentage" hidden="1"/>
          <p:cNvSpPr/>
          <p:nvPr>
            <p:custDataLst>
              <p:tags r:id="rId179"/>
            </p:custDataLst>
          </p:nvPr>
        </p:nvSpPr>
        <p:spPr>
          <a:xfrm>
            <a:off x="3951284" y="47672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2" name="OTLSHAPE_T_8d712b5d61bc46178f267366f6a21b77_TextPercentage" hidden="1"/>
          <p:cNvSpPr txBox="1"/>
          <p:nvPr>
            <p:custDataLst>
              <p:tags r:id="rId180"/>
            </p:custDataLst>
          </p:nvPr>
        </p:nvSpPr>
        <p:spPr>
          <a:xfrm>
            <a:off x="0" y="47599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93" name="OTLSHAPE_T_8d712b5d61bc46178f267366f6a21b77_StartDate" hidden="1"/>
          <p:cNvSpPr txBox="1"/>
          <p:nvPr>
            <p:custDataLst>
              <p:tags r:id="rId181"/>
            </p:custDataLst>
          </p:nvPr>
        </p:nvSpPr>
        <p:spPr>
          <a:xfrm>
            <a:off x="0" y="47599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94" name="OTLSHAPE_T_8d712b5d61bc46178f267366f6a21b77_EndDate" hidden="1"/>
          <p:cNvSpPr txBox="1"/>
          <p:nvPr>
            <p:custDataLst>
              <p:tags r:id="rId182"/>
            </p:custDataLst>
          </p:nvPr>
        </p:nvSpPr>
        <p:spPr>
          <a:xfrm>
            <a:off x="0" y="47599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95" name="OTLSHAPE_T_8d712b5d61bc46178f267366f6a21b77_JoinedDate"/>
          <p:cNvSpPr txBox="1"/>
          <p:nvPr>
            <p:custDataLst>
              <p:tags r:id="rId183"/>
            </p:custDataLst>
          </p:nvPr>
        </p:nvSpPr>
        <p:spPr>
          <a:xfrm>
            <a:off x="4783695" y="4767263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3 - May 19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96" name="OTLSHAPE_T_8d712b5d61bc46178f267366f6a21b77_Duration"/>
          <p:cNvSpPr txBox="1"/>
          <p:nvPr>
            <p:custDataLst>
              <p:tags r:id="rId184"/>
            </p:custDataLst>
          </p:nvPr>
        </p:nvSpPr>
        <p:spPr>
          <a:xfrm>
            <a:off x="4119733" y="476726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97" name="OTLSHAPE_T_8d712b5d61bc46178f267366f6a21b77_Title"/>
          <p:cNvSpPr txBox="1"/>
          <p:nvPr>
            <p:custDataLst>
              <p:tags r:id="rId185"/>
            </p:custDataLst>
          </p:nvPr>
        </p:nvSpPr>
        <p:spPr>
          <a:xfrm>
            <a:off x="127000" y="4759960"/>
            <a:ext cx="1765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Localize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298" name="OTLSHAPE_T_44e0ce9876144efe93e5a03c0e2bacc4_Shape"/>
          <p:cNvSpPr/>
          <p:nvPr>
            <p:custDataLst>
              <p:tags r:id="rId186"/>
            </p:custDataLst>
          </p:nvPr>
        </p:nvSpPr>
        <p:spPr>
          <a:xfrm>
            <a:off x="3399536" y="4966017"/>
            <a:ext cx="1841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9" name="OTLSHAPE_T_44e0ce9876144efe93e5a03c0e2bacc4_ShapePercentage" hidden="1"/>
          <p:cNvSpPr/>
          <p:nvPr>
            <p:custDataLst>
              <p:tags r:id="rId187"/>
            </p:custDataLst>
          </p:nvPr>
        </p:nvSpPr>
        <p:spPr>
          <a:xfrm>
            <a:off x="3399536" y="496601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0" name="OTLSHAPE_T_44e0ce9876144efe93e5a03c0e2bacc4_TextPercentage" hidden="1"/>
          <p:cNvSpPr txBox="1"/>
          <p:nvPr>
            <p:custDataLst>
              <p:tags r:id="rId188"/>
            </p:custDataLst>
          </p:nvPr>
        </p:nvSpPr>
        <p:spPr>
          <a:xfrm>
            <a:off x="0" y="49587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01" name="OTLSHAPE_T_44e0ce9876144efe93e5a03c0e2bacc4_StartDate" hidden="1"/>
          <p:cNvSpPr txBox="1"/>
          <p:nvPr>
            <p:custDataLst>
              <p:tags r:id="rId189"/>
            </p:custDataLst>
          </p:nvPr>
        </p:nvSpPr>
        <p:spPr>
          <a:xfrm>
            <a:off x="0" y="49587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02" name="OTLSHAPE_T_44e0ce9876144efe93e5a03c0e2bacc4_EndDate" hidden="1"/>
          <p:cNvSpPr txBox="1"/>
          <p:nvPr>
            <p:custDataLst>
              <p:tags r:id="rId190"/>
            </p:custDataLst>
          </p:nvPr>
        </p:nvSpPr>
        <p:spPr>
          <a:xfrm>
            <a:off x="0" y="49587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03" name="OTLSHAPE_T_44e0ce9876144efe93e5a03c0e2bacc4_JoinedDate"/>
          <p:cNvSpPr txBox="1"/>
          <p:nvPr>
            <p:custDataLst>
              <p:tags r:id="rId191"/>
            </p:custDataLst>
          </p:nvPr>
        </p:nvSpPr>
        <p:spPr>
          <a:xfrm>
            <a:off x="5289464" y="4966017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Apr 21 - May 30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04" name="OTLSHAPE_T_44e0ce9876144efe93e5a03c0e2bacc4_Duration"/>
          <p:cNvSpPr txBox="1"/>
          <p:nvPr>
            <p:custDataLst>
              <p:tags r:id="rId192"/>
            </p:custDataLst>
          </p:nvPr>
        </p:nvSpPr>
        <p:spPr>
          <a:xfrm>
            <a:off x="4096744" y="496601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28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05" name="OTLSHAPE_T_44e0ce9876144efe93e5a03c0e2bacc4_Title"/>
          <p:cNvSpPr txBox="1"/>
          <p:nvPr>
            <p:custDataLst>
              <p:tags r:id="rId193"/>
            </p:custDataLst>
          </p:nvPr>
        </p:nvSpPr>
        <p:spPr>
          <a:xfrm>
            <a:off x="127000" y="4958715"/>
            <a:ext cx="2286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Training Scheduling and Logistics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306" name="OTLSHAPE_T_a53ab90a095549119a0f945eddf3faed_Shape"/>
          <p:cNvSpPr/>
          <p:nvPr>
            <p:custDataLst>
              <p:tags r:id="rId194"/>
            </p:custDataLst>
          </p:nvPr>
        </p:nvSpPr>
        <p:spPr>
          <a:xfrm>
            <a:off x="5238695" y="5174297"/>
            <a:ext cx="330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7" name="OTLSHAPE_T_a53ab90a095549119a0f945eddf3faed_ShapePercentage" hidden="1"/>
          <p:cNvSpPr/>
          <p:nvPr>
            <p:custDataLst>
              <p:tags r:id="rId195"/>
            </p:custDataLst>
          </p:nvPr>
        </p:nvSpPr>
        <p:spPr>
          <a:xfrm>
            <a:off x="5238695" y="517429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8" name="OTLSHAPE_T_a53ab90a095549119a0f945eddf3faed_TextPercentage" hidden="1"/>
          <p:cNvSpPr txBox="1"/>
          <p:nvPr>
            <p:custDataLst>
              <p:tags r:id="rId196"/>
            </p:custDataLst>
          </p:nvPr>
        </p:nvSpPr>
        <p:spPr>
          <a:xfrm>
            <a:off x="0" y="51574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09" name="OTLSHAPE_T_a53ab90a095549119a0f945eddf3faed_StartDate" hidden="1"/>
          <p:cNvSpPr txBox="1"/>
          <p:nvPr>
            <p:custDataLst>
              <p:tags r:id="rId197"/>
            </p:custDataLst>
          </p:nvPr>
        </p:nvSpPr>
        <p:spPr>
          <a:xfrm>
            <a:off x="0" y="51574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10" name="OTLSHAPE_T_a53ab90a095549119a0f945eddf3faed_EndDate" hidden="1"/>
          <p:cNvSpPr txBox="1"/>
          <p:nvPr>
            <p:custDataLst>
              <p:tags r:id="rId198"/>
            </p:custDataLst>
          </p:nvPr>
        </p:nvSpPr>
        <p:spPr>
          <a:xfrm>
            <a:off x="0" y="51574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11" name="OTLSHAPE_T_a53ab90a095549119a0f945eddf3faed_Duration"/>
          <p:cNvSpPr txBox="1"/>
          <p:nvPr>
            <p:custDataLst>
              <p:tags r:id="rId199"/>
            </p:custDataLst>
          </p:nvPr>
        </p:nvSpPr>
        <p:spPr>
          <a:xfrm>
            <a:off x="4813796" y="5164772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12" name="OTLSHAPE_T_a53ab90a095549119a0f945eddf3faed_JoinedDate"/>
          <p:cNvSpPr txBox="1"/>
          <p:nvPr>
            <p:custDataLst>
              <p:tags r:id="rId200"/>
            </p:custDataLst>
          </p:nvPr>
        </p:nvSpPr>
        <p:spPr>
          <a:xfrm>
            <a:off x="5611316" y="5164772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31 - Jun 6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13" name="OTLSHAPE_T_a53ab90a095549119a0f945eddf3faed_Title"/>
          <p:cNvSpPr txBox="1"/>
          <p:nvPr>
            <p:custDataLst>
              <p:tags r:id="rId201"/>
            </p:custDataLst>
          </p:nvPr>
        </p:nvSpPr>
        <p:spPr>
          <a:xfrm>
            <a:off x="127000" y="5157470"/>
            <a:ext cx="1092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 the Trainer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314" name="OTLSHAPE_T_dfcde46121824702a95a383f04577a00_Shape"/>
          <p:cNvSpPr/>
          <p:nvPr>
            <p:custDataLst>
              <p:tags r:id="rId202"/>
            </p:custDataLst>
          </p:nvPr>
        </p:nvSpPr>
        <p:spPr>
          <a:xfrm>
            <a:off x="5560549" y="5373053"/>
            <a:ext cx="330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5" name="OTLSHAPE_T_dfcde46121824702a95a383f04577a00_ShapePercentage" hidden="1"/>
          <p:cNvSpPr/>
          <p:nvPr>
            <p:custDataLst>
              <p:tags r:id="rId203"/>
            </p:custDataLst>
          </p:nvPr>
        </p:nvSpPr>
        <p:spPr>
          <a:xfrm>
            <a:off x="5560549" y="537305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6" name="OTLSHAPE_T_dfcde46121824702a95a383f04577a00_TextPercentage" hidden="1"/>
          <p:cNvSpPr txBox="1"/>
          <p:nvPr>
            <p:custDataLst>
              <p:tags r:id="rId204"/>
            </p:custDataLst>
          </p:nvPr>
        </p:nvSpPr>
        <p:spPr>
          <a:xfrm>
            <a:off x="0" y="5356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17" name="OTLSHAPE_T_dfcde46121824702a95a383f04577a00_StartDate" hidden="1"/>
          <p:cNvSpPr txBox="1"/>
          <p:nvPr>
            <p:custDataLst>
              <p:tags r:id="rId205"/>
            </p:custDataLst>
          </p:nvPr>
        </p:nvSpPr>
        <p:spPr>
          <a:xfrm>
            <a:off x="0" y="5356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18" name="OTLSHAPE_T_dfcde46121824702a95a383f04577a00_EndDate" hidden="1"/>
          <p:cNvSpPr txBox="1"/>
          <p:nvPr>
            <p:custDataLst>
              <p:tags r:id="rId206"/>
            </p:custDataLst>
          </p:nvPr>
        </p:nvSpPr>
        <p:spPr>
          <a:xfrm>
            <a:off x="0" y="5356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19" name="OTLSHAPE_T_dfcde46121824702a95a383f04577a00_Duration"/>
          <p:cNvSpPr txBox="1"/>
          <p:nvPr>
            <p:custDataLst>
              <p:tags r:id="rId207"/>
            </p:custDataLst>
          </p:nvPr>
        </p:nvSpPr>
        <p:spPr>
          <a:xfrm>
            <a:off x="5135649" y="536352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20" name="OTLSHAPE_T_dfcde46121824702a95a383f04577a00_JoinedDate"/>
          <p:cNvSpPr txBox="1"/>
          <p:nvPr>
            <p:custDataLst>
              <p:tags r:id="rId208"/>
            </p:custDataLst>
          </p:nvPr>
        </p:nvSpPr>
        <p:spPr>
          <a:xfrm>
            <a:off x="5933169" y="5363528"/>
            <a:ext cx="812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7 - Jun 13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21" name="OTLSHAPE_T_dfcde46121824702a95a383f04577a00_Title"/>
          <p:cNvSpPr txBox="1"/>
          <p:nvPr>
            <p:custDataLst>
              <p:tags r:id="rId209"/>
            </p:custDataLst>
          </p:nvPr>
        </p:nvSpPr>
        <p:spPr>
          <a:xfrm>
            <a:off x="127000" y="5356225"/>
            <a:ext cx="825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Trainer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322" name="OTLSHAPE_T_3d2979e0432e48909b4cd0f909dc85a6_Shape"/>
          <p:cNvSpPr/>
          <p:nvPr>
            <p:custDataLst>
              <p:tags r:id="rId210"/>
            </p:custDataLst>
          </p:nvPr>
        </p:nvSpPr>
        <p:spPr>
          <a:xfrm>
            <a:off x="5192716" y="5562283"/>
            <a:ext cx="10160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3" name="OTLSHAPE_T_3d2979e0432e48909b4cd0f909dc85a6_ShapePercentage" hidden="1"/>
          <p:cNvSpPr/>
          <p:nvPr>
            <p:custDataLst>
              <p:tags r:id="rId211"/>
            </p:custDataLst>
          </p:nvPr>
        </p:nvSpPr>
        <p:spPr>
          <a:xfrm>
            <a:off x="5192716" y="556228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4" name="OTLSHAPE_T_3d2979e0432e48909b4cd0f909dc85a6_TextPercentage" hidden="1"/>
          <p:cNvSpPr txBox="1"/>
          <p:nvPr>
            <p:custDataLst>
              <p:tags r:id="rId212"/>
            </p:custDataLst>
          </p:nvPr>
        </p:nvSpPr>
        <p:spPr>
          <a:xfrm>
            <a:off x="0" y="5554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25" name="OTLSHAPE_T_3d2979e0432e48909b4cd0f909dc85a6_StartDate" hidden="1"/>
          <p:cNvSpPr txBox="1"/>
          <p:nvPr>
            <p:custDataLst>
              <p:tags r:id="rId213"/>
            </p:custDataLst>
          </p:nvPr>
        </p:nvSpPr>
        <p:spPr>
          <a:xfrm>
            <a:off x="0" y="5554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26" name="OTLSHAPE_T_3d2979e0432e48909b4cd0f909dc85a6_EndDate" hidden="1"/>
          <p:cNvSpPr txBox="1"/>
          <p:nvPr>
            <p:custDataLst>
              <p:tags r:id="rId214"/>
            </p:custDataLst>
          </p:nvPr>
        </p:nvSpPr>
        <p:spPr>
          <a:xfrm>
            <a:off x="0" y="5554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27" name="OTLSHAPE_T_3d2979e0432e48909b4cd0f909dc85a6_JoinedDate"/>
          <p:cNvSpPr txBox="1"/>
          <p:nvPr>
            <p:custDataLst>
              <p:tags r:id="rId215"/>
            </p:custDataLst>
          </p:nvPr>
        </p:nvSpPr>
        <p:spPr>
          <a:xfrm>
            <a:off x="6255022" y="5562283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May 30 - Jun 20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28" name="OTLSHAPE_T_3d2979e0432e48909b4cd0f909dc85a6_Duration"/>
          <p:cNvSpPr txBox="1"/>
          <p:nvPr>
            <p:custDataLst>
              <p:tags r:id="rId216"/>
            </p:custDataLst>
          </p:nvPr>
        </p:nvSpPr>
        <p:spPr>
          <a:xfrm>
            <a:off x="5476113" y="556228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16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29" name="OTLSHAPE_T_3d2979e0432e48909b4cd0f909dc85a6_Title"/>
          <p:cNvSpPr txBox="1"/>
          <p:nvPr>
            <p:custDataLst>
              <p:tags r:id="rId217"/>
            </p:custDataLst>
          </p:nvPr>
        </p:nvSpPr>
        <p:spPr>
          <a:xfrm>
            <a:off x="127000" y="5554980"/>
            <a:ext cx="137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User training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330" name="OTLSHAPE_T_03f3be6ab35045b5865eb54a12d1b81f_Shape"/>
          <p:cNvSpPr/>
          <p:nvPr>
            <p:custDataLst>
              <p:tags r:id="rId218"/>
            </p:custDataLst>
          </p:nvPr>
        </p:nvSpPr>
        <p:spPr>
          <a:xfrm>
            <a:off x="5468591" y="5770563"/>
            <a:ext cx="241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1" name="OTLSHAPE_T_03f3be6ab35045b5865eb54a12d1b81f_ShapePercentage" hidden="1"/>
          <p:cNvSpPr/>
          <p:nvPr>
            <p:custDataLst>
              <p:tags r:id="rId219"/>
            </p:custDataLst>
          </p:nvPr>
        </p:nvSpPr>
        <p:spPr>
          <a:xfrm>
            <a:off x="5468591" y="57705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2" name="OTLSHAPE_T_03f3be6ab35045b5865eb54a12d1b81f_TextPercentage" hidden="1"/>
          <p:cNvSpPr txBox="1"/>
          <p:nvPr>
            <p:custDataLst>
              <p:tags r:id="rId220"/>
            </p:custDataLst>
          </p:nvPr>
        </p:nvSpPr>
        <p:spPr>
          <a:xfrm>
            <a:off x="0" y="57537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33" name="OTLSHAPE_T_03f3be6ab35045b5865eb54a12d1b81f_StartDate" hidden="1"/>
          <p:cNvSpPr txBox="1"/>
          <p:nvPr>
            <p:custDataLst>
              <p:tags r:id="rId221"/>
            </p:custDataLst>
          </p:nvPr>
        </p:nvSpPr>
        <p:spPr>
          <a:xfrm>
            <a:off x="0" y="57537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34" name="OTLSHAPE_T_03f3be6ab35045b5865eb54a12d1b81f_EndDate" hidden="1"/>
          <p:cNvSpPr txBox="1"/>
          <p:nvPr>
            <p:custDataLst>
              <p:tags r:id="rId222"/>
            </p:custDataLst>
          </p:nvPr>
        </p:nvSpPr>
        <p:spPr>
          <a:xfrm>
            <a:off x="0" y="57537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35" name="OTLSHAPE_T_03f3be6ab35045b5865eb54a12d1b81f_Duration"/>
          <p:cNvSpPr txBox="1"/>
          <p:nvPr>
            <p:custDataLst>
              <p:tags r:id="rId223"/>
            </p:custDataLst>
          </p:nvPr>
        </p:nvSpPr>
        <p:spPr>
          <a:xfrm>
            <a:off x="5043691" y="576103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36" name="OTLSHAPE_T_03f3be6ab35045b5865eb54a12d1b81f_JoinedDate"/>
          <p:cNvSpPr txBox="1"/>
          <p:nvPr>
            <p:custDataLst>
              <p:tags r:id="rId224"/>
            </p:custDataLst>
          </p:nvPr>
        </p:nvSpPr>
        <p:spPr>
          <a:xfrm>
            <a:off x="5749253" y="5761038"/>
            <a:ext cx="736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Jun 5 - Jun 9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37" name="OTLSHAPE_T_03f3be6ab35045b5865eb54a12d1b81f_Title"/>
          <p:cNvSpPr txBox="1"/>
          <p:nvPr>
            <p:custDataLst>
              <p:tags r:id="rId225"/>
            </p:custDataLst>
          </p:nvPr>
        </p:nvSpPr>
        <p:spPr>
          <a:xfrm>
            <a:off x="127000" y="5753735"/>
            <a:ext cx="914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PTP activities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338" name="OTLSHAPE_T_3bbc2770424541f9a55dec3a4b4912c9_Shape"/>
          <p:cNvSpPr/>
          <p:nvPr>
            <p:custDataLst>
              <p:tags r:id="rId226"/>
            </p:custDataLst>
          </p:nvPr>
        </p:nvSpPr>
        <p:spPr>
          <a:xfrm>
            <a:off x="5790443" y="5969317"/>
            <a:ext cx="50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9" name="OTLSHAPE_T_3bbc2770424541f9a55dec3a4b4912c9_ShapePercentage" hidden="1"/>
          <p:cNvSpPr/>
          <p:nvPr>
            <p:custDataLst>
              <p:tags r:id="rId227"/>
            </p:custDataLst>
          </p:nvPr>
        </p:nvSpPr>
        <p:spPr>
          <a:xfrm>
            <a:off x="5790443" y="596931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0" name="OTLSHAPE_T_3bbc2770424541f9a55dec3a4b4912c9_TextPercentage" hidden="1"/>
          <p:cNvSpPr txBox="1"/>
          <p:nvPr>
            <p:custDataLst>
              <p:tags r:id="rId228"/>
            </p:custDataLst>
          </p:nvPr>
        </p:nvSpPr>
        <p:spPr>
          <a:xfrm>
            <a:off x="0" y="59524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41" name="OTLSHAPE_T_3bbc2770424541f9a55dec3a4b4912c9_StartDate" hidden="1"/>
          <p:cNvSpPr txBox="1"/>
          <p:nvPr>
            <p:custDataLst>
              <p:tags r:id="rId229"/>
            </p:custDataLst>
          </p:nvPr>
        </p:nvSpPr>
        <p:spPr>
          <a:xfrm>
            <a:off x="0" y="59524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42" name="OTLSHAPE_T_3bbc2770424541f9a55dec3a4b4912c9_EndDate" hidden="1"/>
          <p:cNvSpPr txBox="1"/>
          <p:nvPr>
            <p:custDataLst>
              <p:tags r:id="rId230"/>
            </p:custDataLst>
          </p:nvPr>
        </p:nvSpPr>
        <p:spPr>
          <a:xfrm>
            <a:off x="0" y="59524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43" name="OTLSHAPE_T_3bbc2770424541f9a55dec3a4b4912c9_Duration"/>
          <p:cNvSpPr txBox="1"/>
          <p:nvPr>
            <p:custDataLst>
              <p:tags r:id="rId231"/>
            </p:custDataLst>
          </p:nvPr>
        </p:nvSpPr>
        <p:spPr>
          <a:xfrm>
            <a:off x="5429044" y="5959792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44" name="OTLSHAPE_T_3bbc2770424541f9a55dec3a4b4912c9_JoinedDate"/>
          <p:cNvSpPr txBox="1"/>
          <p:nvPr>
            <p:custDataLst>
              <p:tags r:id="rId232"/>
            </p:custDataLst>
          </p:nvPr>
        </p:nvSpPr>
        <p:spPr>
          <a:xfrm>
            <a:off x="5892043" y="5959792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Jun 12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45" name="OTLSHAPE_T_3bbc2770424541f9a55dec3a4b4912c9_Title"/>
          <p:cNvSpPr txBox="1"/>
          <p:nvPr>
            <p:custDataLst>
              <p:tags r:id="rId233"/>
            </p:custDataLst>
          </p:nvPr>
        </p:nvSpPr>
        <p:spPr>
          <a:xfrm>
            <a:off x="127000" y="5952490"/>
            <a:ext cx="520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Go Live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346" name="OTLSHAPE_T_98b78fc24d19469e9a51d2d5ab0e4010_Shape"/>
          <p:cNvSpPr/>
          <p:nvPr>
            <p:custDataLst>
              <p:tags r:id="rId234"/>
            </p:custDataLst>
          </p:nvPr>
        </p:nvSpPr>
        <p:spPr>
          <a:xfrm>
            <a:off x="5928380" y="6158547"/>
            <a:ext cx="1612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7" name="OTLSHAPE_T_98b78fc24d19469e9a51d2d5ab0e4010_ShapePercentage" hidden="1"/>
          <p:cNvSpPr/>
          <p:nvPr>
            <p:custDataLst>
              <p:tags r:id="rId235"/>
            </p:custDataLst>
          </p:nvPr>
        </p:nvSpPr>
        <p:spPr>
          <a:xfrm>
            <a:off x="5928380" y="615854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8" name="OTLSHAPE_T_98b78fc24d19469e9a51d2d5ab0e4010_TextPercentage" hidden="1"/>
          <p:cNvSpPr txBox="1"/>
          <p:nvPr>
            <p:custDataLst>
              <p:tags r:id="rId236"/>
            </p:custDataLst>
          </p:nvPr>
        </p:nvSpPr>
        <p:spPr>
          <a:xfrm>
            <a:off x="0" y="61512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49" name="OTLSHAPE_T_98b78fc24d19469e9a51d2d5ab0e4010_StartDate" hidden="1"/>
          <p:cNvSpPr txBox="1"/>
          <p:nvPr>
            <p:custDataLst>
              <p:tags r:id="rId237"/>
            </p:custDataLst>
          </p:nvPr>
        </p:nvSpPr>
        <p:spPr>
          <a:xfrm>
            <a:off x="0" y="61512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50" name="OTLSHAPE_T_98b78fc24d19469e9a51d2d5ab0e4010_EndDate" hidden="1"/>
          <p:cNvSpPr txBox="1"/>
          <p:nvPr>
            <p:custDataLst>
              <p:tags r:id="rId238"/>
            </p:custDataLst>
          </p:nvPr>
        </p:nvSpPr>
        <p:spPr>
          <a:xfrm>
            <a:off x="0" y="61512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51" name="OTLSHAPE_T_98b78fc24d19469e9a51d2d5ab0e4010_JoinedDate"/>
          <p:cNvSpPr txBox="1"/>
          <p:nvPr>
            <p:custDataLst>
              <p:tags r:id="rId239"/>
            </p:custDataLst>
          </p:nvPr>
        </p:nvSpPr>
        <p:spPr>
          <a:xfrm>
            <a:off x="7588413" y="6158547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15 - Jul 19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352" name="OTLSHAPE_T_98b78fc24d19469e9a51d2d5ab0e4010_Duration"/>
          <p:cNvSpPr txBox="1"/>
          <p:nvPr>
            <p:custDataLst>
              <p:tags r:id="rId240"/>
            </p:custDataLst>
          </p:nvPr>
        </p:nvSpPr>
        <p:spPr>
          <a:xfrm>
            <a:off x="6510641" y="615854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25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353" name="OTLSHAPE_T_98b78fc24d19469e9a51d2d5ab0e4010_Title"/>
          <p:cNvSpPr txBox="1"/>
          <p:nvPr>
            <p:custDataLst>
              <p:tags r:id="rId241"/>
            </p:custDataLst>
          </p:nvPr>
        </p:nvSpPr>
        <p:spPr>
          <a:xfrm>
            <a:off x="127000" y="6151245"/>
            <a:ext cx="1181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HyperCare Period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269799" y="312828"/>
            <a:ext cx="643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InterAct</a:t>
            </a:r>
            <a:r>
              <a:rPr lang="en-US" sz="2800" dirty="0" smtClean="0"/>
              <a:t> EM 2 Timeline – Benelux &amp; UK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0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2" name="OTLSHAPE_T_0e3057d371b74656a7ef9ccabadd22aa_HorizontalConnector1"/>
          <p:cNvCxnSpPr/>
          <p:nvPr>
            <p:custDataLst>
              <p:tags r:id="rId2"/>
            </p:custDataLst>
          </p:nvPr>
        </p:nvCxnSpPr>
        <p:spPr>
          <a:xfrm>
            <a:off x="1263184" y="5893435"/>
            <a:ext cx="441816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1" name="OTLSHAPE_T_53916ff8a39e460988752f159a1585f1_HorizontalConnector1"/>
          <p:cNvCxnSpPr/>
          <p:nvPr>
            <p:custDataLst>
              <p:tags r:id="rId3"/>
            </p:custDataLst>
          </p:nvPr>
        </p:nvCxnSpPr>
        <p:spPr>
          <a:xfrm>
            <a:off x="1283631" y="5725160"/>
            <a:ext cx="408021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0" name="OTLSHAPE_T_310513640204421eaf34de4512213040_HorizontalConnector1"/>
          <p:cNvCxnSpPr/>
          <p:nvPr>
            <p:custDataLst>
              <p:tags r:id="rId4"/>
            </p:custDataLst>
          </p:nvPr>
        </p:nvCxnSpPr>
        <p:spPr>
          <a:xfrm>
            <a:off x="398695" y="5483860"/>
            <a:ext cx="46710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9" name="OTLSHAPE_T_43d53d1942bf4ca8ad3025147f8e414c_HorizontalConnector1"/>
          <p:cNvCxnSpPr/>
          <p:nvPr>
            <p:custDataLst>
              <p:tags r:id="rId5"/>
            </p:custDataLst>
          </p:nvPr>
        </p:nvCxnSpPr>
        <p:spPr>
          <a:xfrm>
            <a:off x="802301" y="5242560"/>
            <a:ext cx="386375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32a8141d400b44bab17101f2a5c663ab_HorizontalConnector1"/>
          <p:cNvCxnSpPr/>
          <p:nvPr>
            <p:custDataLst>
              <p:tags r:id="rId6"/>
            </p:custDataLst>
          </p:nvPr>
        </p:nvCxnSpPr>
        <p:spPr>
          <a:xfrm>
            <a:off x="2556595" y="5001260"/>
            <a:ext cx="5161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dee3db51de3342a5b3b8236cfe7d6bfe_HorizontalConnector1"/>
          <p:cNvCxnSpPr/>
          <p:nvPr>
            <p:custDataLst>
              <p:tags r:id="rId7"/>
            </p:custDataLst>
          </p:nvPr>
        </p:nvCxnSpPr>
        <p:spPr>
          <a:xfrm>
            <a:off x="1493393" y="4759960"/>
            <a:ext cx="34033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8427bd104db14aabab42a11b883fb869_HorizontalConnector1"/>
          <p:cNvCxnSpPr/>
          <p:nvPr>
            <p:custDataLst>
              <p:tags r:id="rId8"/>
            </p:custDataLst>
          </p:nvPr>
        </p:nvCxnSpPr>
        <p:spPr>
          <a:xfrm>
            <a:off x="942255" y="4518660"/>
            <a:ext cx="35720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1dc2e3c19a5d4052adde00fa768d285d_HorizontalConnector1"/>
          <p:cNvCxnSpPr/>
          <p:nvPr>
            <p:custDataLst>
              <p:tags r:id="rId9"/>
            </p:custDataLst>
          </p:nvPr>
        </p:nvCxnSpPr>
        <p:spPr>
          <a:xfrm>
            <a:off x="1213908" y="4277360"/>
            <a:ext cx="24718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b9a26a226a4845069818e106c3ca349f_HorizontalConnector1"/>
          <p:cNvCxnSpPr/>
          <p:nvPr>
            <p:custDataLst>
              <p:tags r:id="rId10"/>
            </p:custDataLst>
          </p:nvPr>
        </p:nvCxnSpPr>
        <p:spPr>
          <a:xfrm>
            <a:off x="2401316" y="4036060"/>
            <a:ext cx="1525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131455502a7c4cf1833749cb61277968_HorizontalConnector1"/>
          <p:cNvCxnSpPr/>
          <p:nvPr>
            <p:custDataLst>
              <p:tags r:id="rId11"/>
            </p:custDataLst>
          </p:nvPr>
        </p:nvCxnSpPr>
        <p:spPr>
          <a:xfrm>
            <a:off x="2766102" y="3794760"/>
            <a:ext cx="1336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f38728c5c7f64a6cbb17afb6a2592e31_HorizontalConnector1"/>
          <p:cNvCxnSpPr/>
          <p:nvPr>
            <p:custDataLst>
              <p:tags r:id="rId12"/>
            </p:custDataLst>
          </p:nvPr>
        </p:nvCxnSpPr>
        <p:spPr>
          <a:xfrm flipH="1">
            <a:off x="1861878" y="3312160"/>
            <a:ext cx="20572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d09f06e636e94fedb8531cd2dbeb24f4_HorizontalConnector1"/>
          <p:cNvCxnSpPr/>
          <p:nvPr>
            <p:custDataLst>
              <p:tags r:id="rId13"/>
            </p:custDataLst>
          </p:nvPr>
        </p:nvCxnSpPr>
        <p:spPr>
          <a:xfrm>
            <a:off x="1104985" y="3070860"/>
            <a:ext cx="31574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1eee52830b846cc9e6c3aadd3537ea3_HorizontalConnector1"/>
          <p:cNvCxnSpPr/>
          <p:nvPr>
            <p:custDataLst>
              <p:tags r:id="rId14"/>
            </p:custDataLst>
          </p:nvPr>
        </p:nvCxnSpPr>
        <p:spPr>
          <a:xfrm>
            <a:off x="1187958" y="2829560"/>
            <a:ext cx="251911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6c3ed6c2c5e443fdb854170e475d8776_HorizontalConnector1"/>
          <p:cNvCxnSpPr/>
          <p:nvPr>
            <p:custDataLst>
              <p:tags r:id="rId15"/>
            </p:custDataLst>
          </p:nvPr>
        </p:nvCxnSpPr>
        <p:spPr>
          <a:xfrm>
            <a:off x="2347171" y="2588260"/>
            <a:ext cx="76784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215c7c2f9ba4dd6a5bd59efd62175b3_HorizontalConnector1"/>
          <p:cNvCxnSpPr/>
          <p:nvPr>
            <p:custDataLst>
              <p:tags r:id="rId16"/>
            </p:custDataLst>
          </p:nvPr>
        </p:nvCxnSpPr>
        <p:spPr>
          <a:xfrm>
            <a:off x="1050629" y="2346960"/>
            <a:ext cx="24257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2271f0aa66e1452db65a4333330e98bd_HorizontalConnector1"/>
          <p:cNvCxnSpPr/>
          <p:nvPr>
            <p:custDataLst>
              <p:tags r:id="rId17"/>
            </p:custDataLst>
          </p:nvPr>
        </p:nvCxnSpPr>
        <p:spPr>
          <a:xfrm>
            <a:off x="2945088" y="2105660"/>
            <a:ext cx="162691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e55fca62fdf945edae0732d7a9506e34_HorizontalConnector1"/>
          <p:cNvCxnSpPr/>
          <p:nvPr>
            <p:custDataLst>
              <p:tags r:id="rId18"/>
            </p:custDataLst>
          </p:nvPr>
        </p:nvCxnSpPr>
        <p:spPr>
          <a:xfrm>
            <a:off x="2417022" y="1864360"/>
            <a:ext cx="19446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8ca39d4e7634b03a22f3d0c9a7f6dc7_HorizontalConnector1"/>
          <p:cNvCxnSpPr/>
          <p:nvPr>
            <p:custDataLst>
              <p:tags r:id="rId19"/>
            </p:custDataLst>
          </p:nvPr>
        </p:nvCxnSpPr>
        <p:spPr>
          <a:xfrm>
            <a:off x="1410378" y="1623060"/>
            <a:ext cx="125877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658b3b4fa67f47d6a666a1a3d291e65f_HorizontalConnector1"/>
          <p:cNvCxnSpPr/>
          <p:nvPr>
            <p:custDataLst>
              <p:tags r:id="rId20"/>
            </p:custDataLst>
          </p:nvPr>
        </p:nvCxnSpPr>
        <p:spPr>
          <a:xfrm>
            <a:off x="1322493" y="1381760"/>
            <a:ext cx="23845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OTLSHAPE_TB_00000000000000000000000000000000_LeftEndCaps"/>
          <p:cNvSpPr txBox="1"/>
          <p:nvPr>
            <p:custDataLst>
              <p:tags r:id="rId21"/>
            </p:custDataLst>
          </p:nvPr>
        </p:nvSpPr>
        <p:spPr>
          <a:xfrm>
            <a:off x="254000" y="633033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" name="OTLSHAPE_TB_00000000000000000000000000000000_RightEndCaps"/>
          <p:cNvSpPr txBox="1"/>
          <p:nvPr>
            <p:custDataLst>
              <p:tags r:id="rId22"/>
            </p:custDataLst>
          </p:nvPr>
        </p:nvSpPr>
        <p:spPr>
          <a:xfrm>
            <a:off x="8381492" y="633033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OTLSHAPE_TB_00000000000000000000000000000000_ScaleContainer"/>
          <p:cNvSpPr/>
          <p:nvPr>
            <p:custDataLst>
              <p:tags r:id="rId23"/>
            </p:custDataLst>
          </p:nvPr>
        </p:nvSpPr>
        <p:spPr>
          <a:xfrm>
            <a:off x="889508" y="6271260"/>
            <a:ext cx="73660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ElapsedTim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Shape" hidden="1"/>
          <p:cNvSpPr/>
          <p:nvPr>
            <p:custDataLst>
              <p:tags r:id="rId25"/>
            </p:custDataLst>
          </p:nvPr>
        </p:nvSpPr>
        <p:spPr>
          <a:xfrm>
            <a:off x="1000179" y="6652261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odayMarkerText" hidden="1"/>
          <p:cNvSpPr txBox="1"/>
          <p:nvPr>
            <p:custDataLst>
              <p:tags r:id="rId26"/>
            </p:custDataLst>
          </p:nvPr>
        </p:nvSpPr>
        <p:spPr>
          <a:xfrm>
            <a:off x="1054608" y="6779261"/>
            <a:ext cx="409343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0" name="OTLSHAPE_TB_00000000000000000000000000000000_TimescaleInterval1"/>
          <p:cNvSpPr txBox="1"/>
          <p:nvPr>
            <p:custDataLst>
              <p:tags r:id="rId27"/>
            </p:custDataLst>
          </p:nvPr>
        </p:nvSpPr>
        <p:spPr>
          <a:xfrm>
            <a:off x="1118108" y="636873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OTLSHAPE_TB_00000000000000000000000000000000_Separator1"/>
          <p:cNvCxnSpPr/>
          <p:nvPr>
            <p:custDataLst>
              <p:tags r:id="rId28"/>
            </p:custDataLst>
          </p:nvPr>
        </p:nvCxnSpPr>
        <p:spPr>
          <a:xfrm>
            <a:off x="2784472" y="6334760"/>
            <a:ext cx="0" cy="25400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2"/>
          <p:cNvSpPr txBox="1"/>
          <p:nvPr>
            <p:custDataLst>
              <p:tags r:id="rId29"/>
            </p:custDataLst>
          </p:nvPr>
        </p:nvSpPr>
        <p:spPr>
          <a:xfrm>
            <a:off x="2847973" y="63687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2"/>
          <p:cNvCxnSpPr/>
          <p:nvPr>
            <p:custDataLst>
              <p:tags r:id="rId30"/>
            </p:custDataLst>
          </p:nvPr>
        </p:nvCxnSpPr>
        <p:spPr>
          <a:xfrm>
            <a:off x="4572000" y="6334760"/>
            <a:ext cx="0" cy="25400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3"/>
          <p:cNvSpPr txBox="1"/>
          <p:nvPr>
            <p:custDataLst>
              <p:tags r:id="rId31"/>
            </p:custDataLst>
          </p:nvPr>
        </p:nvSpPr>
        <p:spPr>
          <a:xfrm>
            <a:off x="4635500" y="636873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OTLSHAPE_TB_00000000000000000000000000000000_Separator3"/>
          <p:cNvCxnSpPr/>
          <p:nvPr>
            <p:custDataLst>
              <p:tags r:id="rId32"/>
            </p:custDataLst>
          </p:nvPr>
        </p:nvCxnSpPr>
        <p:spPr>
          <a:xfrm>
            <a:off x="6359527" y="6334760"/>
            <a:ext cx="0" cy="25400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6423028" y="63687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23" name="OTLSHAPE_T_658b3b4fa67f47d6a666a1a3d291e65f_Shape"/>
          <p:cNvSpPr/>
          <p:nvPr>
            <p:custDataLst>
              <p:tags r:id="rId34"/>
            </p:custDataLst>
          </p:nvPr>
        </p:nvSpPr>
        <p:spPr>
          <a:xfrm>
            <a:off x="3707068" y="1280160"/>
            <a:ext cx="698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0" name="OTLSHAPE_T_658b3b4fa67f47d6a666a1a3d291e65f_ShapePercentage" hidden="1"/>
          <p:cNvSpPr/>
          <p:nvPr>
            <p:custDataLst>
              <p:tags r:id="rId35"/>
            </p:custDataLst>
          </p:nvPr>
        </p:nvSpPr>
        <p:spPr>
          <a:xfrm>
            <a:off x="3707068" y="12801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1" name="OTLSHAPE_T_658b3b4fa67f47d6a666a1a3d291e65f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12801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02" name="OTLSHAPE_T_658b3b4fa67f47d6a666a1a3d291e65f_StartDate" hidden="1"/>
          <p:cNvSpPr txBox="1"/>
          <p:nvPr>
            <p:custDataLst>
              <p:tags r:id="rId37"/>
            </p:custDataLst>
          </p:nvPr>
        </p:nvSpPr>
        <p:spPr>
          <a:xfrm>
            <a:off x="0" y="12801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03" name="OTLSHAPE_T_658b3b4fa67f47d6a666a1a3d291e65f_EndDate" hidden="1"/>
          <p:cNvSpPr txBox="1"/>
          <p:nvPr>
            <p:custDataLst>
              <p:tags r:id="rId38"/>
            </p:custDataLst>
          </p:nvPr>
        </p:nvSpPr>
        <p:spPr>
          <a:xfrm>
            <a:off x="0" y="12801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04" name="OTLSHAPE_T_658b3b4fa67f47d6a666a1a3d291e65f_JoinedDate"/>
          <p:cNvSpPr txBox="1"/>
          <p:nvPr>
            <p:custDataLst>
              <p:tags r:id="rId39"/>
            </p:custDataLst>
          </p:nvPr>
        </p:nvSpPr>
        <p:spPr>
          <a:xfrm>
            <a:off x="4449774" y="1308735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17 - Jul 28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05" name="OTLSHAPE_T_658b3b4fa67f47d6a666a1a3d291e65f_Duration"/>
          <p:cNvSpPr txBox="1"/>
          <p:nvPr>
            <p:custDataLst>
              <p:tags r:id="rId40"/>
            </p:custDataLst>
          </p:nvPr>
        </p:nvSpPr>
        <p:spPr>
          <a:xfrm>
            <a:off x="3830665" y="13087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06" name="OTLSHAPE_T_658b3b4fa67f47d6a666a1a3d291e65f_Title"/>
          <p:cNvSpPr txBox="1"/>
          <p:nvPr>
            <p:custDataLst>
              <p:tags r:id="rId41"/>
            </p:custDataLst>
          </p:nvPr>
        </p:nvSpPr>
        <p:spPr>
          <a:xfrm>
            <a:off x="127000" y="1301433"/>
            <a:ext cx="1206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System build/ test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207" name="OTLSHAPE_T_68ca39d4e7634b03a22f3d0c9a7f6dc7_Shape"/>
          <p:cNvSpPr/>
          <p:nvPr>
            <p:custDataLst>
              <p:tags r:id="rId42"/>
            </p:custDataLst>
          </p:nvPr>
        </p:nvSpPr>
        <p:spPr>
          <a:xfrm>
            <a:off x="2669149" y="1521460"/>
            <a:ext cx="8128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8" name="OTLSHAPE_T_68ca39d4e7634b03a22f3d0c9a7f6dc7_ShapePercentage" hidden="1"/>
          <p:cNvSpPr/>
          <p:nvPr>
            <p:custDataLst>
              <p:tags r:id="rId43"/>
            </p:custDataLst>
          </p:nvPr>
        </p:nvSpPr>
        <p:spPr>
          <a:xfrm>
            <a:off x="2669149" y="15214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9" name="OTLSHAPE_T_68ca39d4e7634b03a22f3d0c9a7f6dc7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15214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10" name="OTLSHAPE_T_68ca39d4e7634b03a22f3d0c9a7f6dc7_StartDate" hidden="1"/>
          <p:cNvSpPr txBox="1"/>
          <p:nvPr>
            <p:custDataLst>
              <p:tags r:id="rId45"/>
            </p:custDataLst>
          </p:nvPr>
        </p:nvSpPr>
        <p:spPr>
          <a:xfrm>
            <a:off x="0" y="15214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11" name="OTLSHAPE_T_68ca39d4e7634b03a22f3d0c9a7f6dc7_EndDate" hidden="1"/>
          <p:cNvSpPr txBox="1"/>
          <p:nvPr>
            <p:custDataLst>
              <p:tags r:id="rId46"/>
            </p:custDataLst>
          </p:nvPr>
        </p:nvSpPr>
        <p:spPr>
          <a:xfrm>
            <a:off x="0" y="15214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12" name="OTLSHAPE_T_68ca39d4e7634b03a22f3d0c9a7f6dc7_JoinedDate"/>
          <p:cNvSpPr txBox="1"/>
          <p:nvPr>
            <p:custDataLst>
              <p:tags r:id="rId47"/>
            </p:custDataLst>
          </p:nvPr>
        </p:nvSpPr>
        <p:spPr>
          <a:xfrm>
            <a:off x="3527179" y="1550035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29 - Jul 12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13" name="OTLSHAPE_T_68ca39d4e7634b03a22f3d0c9a7f6dc7_Duration"/>
          <p:cNvSpPr txBox="1"/>
          <p:nvPr>
            <p:custDataLst>
              <p:tags r:id="rId48"/>
            </p:custDataLst>
          </p:nvPr>
        </p:nvSpPr>
        <p:spPr>
          <a:xfrm>
            <a:off x="2850408" y="15500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14" name="OTLSHAPE_T_68ca39d4e7634b03a22f3d0c9a7f6dc7_Title"/>
          <p:cNvSpPr txBox="1"/>
          <p:nvPr>
            <p:custDataLst>
              <p:tags r:id="rId49"/>
            </p:custDataLst>
          </p:nvPr>
        </p:nvSpPr>
        <p:spPr>
          <a:xfrm>
            <a:off x="127000" y="1542733"/>
            <a:ext cx="1295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Core UFT Activities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215" name="OTLSHAPE_T_e55fca62fdf945edae0732d7a9506e34_Shape"/>
          <p:cNvSpPr/>
          <p:nvPr>
            <p:custDataLst>
              <p:tags r:id="rId50"/>
            </p:custDataLst>
          </p:nvPr>
        </p:nvSpPr>
        <p:spPr>
          <a:xfrm>
            <a:off x="2611487" y="1762760"/>
            <a:ext cx="9906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6" name="OTLSHAPE_T_e55fca62fdf945edae0732d7a9506e34_ShapePercentage" hidden="1"/>
          <p:cNvSpPr/>
          <p:nvPr>
            <p:custDataLst>
              <p:tags r:id="rId51"/>
            </p:custDataLst>
          </p:nvPr>
        </p:nvSpPr>
        <p:spPr>
          <a:xfrm>
            <a:off x="2611487" y="17627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7" name="OTLSHAPE_T_e55fca62fdf945edae0732d7a9506e34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17627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18" name="OTLSHAPE_T_e55fca62fdf945edae0732d7a9506e34_StartDate" hidden="1"/>
          <p:cNvSpPr txBox="1"/>
          <p:nvPr>
            <p:custDataLst>
              <p:tags r:id="rId53"/>
            </p:custDataLst>
          </p:nvPr>
        </p:nvSpPr>
        <p:spPr>
          <a:xfrm>
            <a:off x="0" y="17627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19" name="OTLSHAPE_T_e55fca62fdf945edae0732d7a9506e34_EndDate" hidden="1"/>
          <p:cNvSpPr txBox="1"/>
          <p:nvPr>
            <p:custDataLst>
              <p:tags r:id="rId54"/>
            </p:custDataLst>
          </p:nvPr>
        </p:nvSpPr>
        <p:spPr>
          <a:xfrm>
            <a:off x="0" y="17627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20" name="OTLSHAPE_T_e55fca62fdf945edae0732d7a9506e34_JoinedDate"/>
          <p:cNvSpPr txBox="1"/>
          <p:nvPr>
            <p:custDataLst>
              <p:tags r:id="rId55"/>
            </p:custDataLst>
          </p:nvPr>
        </p:nvSpPr>
        <p:spPr>
          <a:xfrm>
            <a:off x="3642503" y="1791335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28 - Jul 14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221" name="OTLSHAPE_T_e55fca62fdf945edae0732d7a9506e34_Duration"/>
          <p:cNvSpPr txBox="1"/>
          <p:nvPr>
            <p:custDataLst>
              <p:tags r:id="rId56"/>
            </p:custDataLst>
          </p:nvPr>
        </p:nvSpPr>
        <p:spPr>
          <a:xfrm>
            <a:off x="2879239" y="17913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22" name="OTLSHAPE_T_e55fca62fdf945edae0732d7a9506e34_Title"/>
          <p:cNvSpPr txBox="1"/>
          <p:nvPr>
            <p:custDataLst>
              <p:tags r:id="rId57"/>
            </p:custDataLst>
          </p:nvPr>
        </p:nvSpPr>
        <p:spPr>
          <a:xfrm>
            <a:off x="127000" y="1784033"/>
            <a:ext cx="229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starter data for SIT testing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223" name="OTLSHAPE_T_2271f0aa66e1452db65a4333330e98bd_Shape"/>
          <p:cNvSpPr/>
          <p:nvPr>
            <p:custDataLst>
              <p:tags r:id="rId58"/>
            </p:custDataLst>
          </p:nvPr>
        </p:nvSpPr>
        <p:spPr>
          <a:xfrm>
            <a:off x="4572000" y="2004060"/>
            <a:ext cx="4699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4" name="OTLSHAPE_T_2271f0aa66e1452db65a4333330e98bd_ShapePercentage" hidden="1"/>
          <p:cNvSpPr/>
          <p:nvPr>
            <p:custDataLst>
              <p:tags r:id="rId59"/>
            </p:custDataLst>
          </p:nvPr>
        </p:nvSpPr>
        <p:spPr>
          <a:xfrm>
            <a:off x="4572000" y="20040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5" name="OTLSHAPE_T_2271f0aa66e1452db65a4333330e98bd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2004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26" name="OTLSHAPE_T_2271f0aa66e1452db65a4333330e98bd_StartDate" hidden="1"/>
          <p:cNvSpPr txBox="1"/>
          <p:nvPr>
            <p:custDataLst>
              <p:tags r:id="rId61"/>
            </p:custDataLst>
          </p:nvPr>
        </p:nvSpPr>
        <p:spPr>
          <a:xfrm>
            <a:off x="0" y="2004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2" name="OTLSHAPE_T_2271f0aa66e1452db65a4333330e98bd_EndDate" hidden="1"/>
          <p:cNvSpPr txBox="1"/>
          <p:nvPr>
            <p:custDataLst>
              <p:tags r:id="rId62"/>
            </p:custDataLst>
          </p:nvPr>
        </p:nvSpPr>
        <p:spPr>
          <a:xfrm>
            <a:off x="0" y="2004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3" name="OTLSHAPE_T_2271f0aa66e1452db65a4333330e98bd_JoinedDate"/>
          <p:cNvSpPr txBox="1"/>
          <p:nvPr>
            <p:custDataLst>
              <p:tags r:id="rId63"/>
            </p:custDataLst>
          </p:nvPr>
        </p:nvSpPr>
        <p:spPr>
          <a:xfrm>
            <a:off x="5084058" y="2032635"/>
            <a:ext cx="774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1 - Aug 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4" name="OTLSHAPE_T_2271f0aa66e1452db65a4333330e98bd_Duration"/>
          <p:cNvSpPr txBox="1"/>
          <p:nvPr>
            <p:custDataLst>
              <p:tags r:id="rId64"/>
            </p:custDataLst>
          </p:nvPr>
        </p:nvSpPr>
        <p:spPr>
          <a:xfrm>
            <a:off x="4615579" y="203263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6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55" name="OTLSHAPE_T_2271f0aa66e1452db65a4333330e98bd_Title"/>
          <p:cNvSpPr txBox="1"/>
          <p:nvPr>
            <p:custDataLst>
              <p:tags r:id="rId65"/>
            </p:custDataLst>
          </p:nvPr>
        </p:nvSpPr>
        <p:spPr>
          <a:xfrm>
            <a:off x="127000" y="2025333"/>
            <a:ext cx="281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production ready business dataset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56" name="OTLSHAPE_T_1215c7c2f9ba4dd6a5bd59efd62175b3_Shape"/>
          <p:cNvSpPr/>
          <p:nvPr>
            <p:custDataLst>
              <p:tags r:id="rId66"/>
            </p:custDataLst>
          </p:nvPr>
        </p:nvSpPr>
        <p:spPr>
          <a:xfrm>
            <a:off x="3476419" y="2245360"/>
            <a:ext cx="698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TLSHAPE_T_1215c7c2f9ba4dd6a5bd59efd62175b3_ShapePercentage" hidden="1"/>
          <p:cNvSpPr/>
          <p:nvPr>
            <p:custDataLst>
              <p:tags r:id="rId67"/>
            </p:custDataLst>
          </p:nvPr>
        </p:nvSpPr>
        <p:spPr>
          <a:xfrm>
            <a:off x="3476419" y="22453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TLSHAPE_T_1215c7c2f9ba4dd6a5bd59efd62175b3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22453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59" name="OTLSHAPE_T_1215c7c2f9ba4dd6a5bd59efd62175b3_StartDate" hidden="1"/>
          <p:cNvSpPr txBox="1"/>
          <p:nvPr>
            <p:custDataLst>
              <p:tags r:id="rId69"/>
            </p:custDataLst>
          </p:nvPr>
        </p:nvSpPr>
        <p:spPr>
          <a:xfrm>
            <a:off x="0" y="22453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0" name="OTLSHAPE_T_1215c7c2f9ba4dd6a5bd59efd62175b3_EndDate" hidden="1"/>
          <p:cNvSpPr txBox="1"/>
          <p:nvPr>
            <p:custDataLst>
              <p:tags r:id="rId70"/>
            </p:custDataLst>
          </p:nvPr>
        </p:nvSpPr>
        <p:spPr>
          <a:xfrm>
            <a:off x="0" y="22453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1" name="OTLSHAPE_T_1215c7c2f9ba4dd6a5bd59efd62175b3_JoinedDate"/>
          <p:cNvSpPr txBox="1"/>
          <p:nvPr>
            <p:custDataLst>
              <p:tags r:id="rId71"/>
            </p:custDataLst>
          </p:nvPr>
        </p:nvSpPr>
        <p:spPr>
          <a:xfrm>
            <a:off x="4219125" y="2273935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13 - Jul 24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2" name="OTLSHAPE_T_1215c7c2f9ba4dd6a5bd59efd62175b3_Duration"/>
          <p:cNvSpPr txBox="1"/>
          <p:nvPr>
            <p:custDataLst>
              <p:tags r:id="rId72"/>
            </p:custDataLst>
          </p:nvPr>
        </p:nvSpPr>
        <p:spPr>
          <a:xfrm>
            <a:off x="3635322" y="227393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3" name="OTLSHAPE_T_1215c7c2f9ba4dd6a5bd59efd62175b3_Title"/>
          <p:cNvSpPr txBox="1"/>
          <p:nvPr>
            <p:custDataLst>
              <p:tags r:id="rId73"/>
            </p:custDataLst>
          </p:nvPr>
        </p:nvSpPr>
        <p:spPr>
          <a:xfrm>
            <a:off x="127000" y="2266633"/>
            <a:ext cx="927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Logistics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64" name="OTLSHAPE_T_6c3ed6c2c5e443fdb854170e475d8776_Shape"/>
          <p:cNvSpPr/>
          <p:nvPr>
            <p:custDataLst>
              <p:tags r:id="rId74"/>
            </p:custDataLst>
          </p:nvPr>
        </p:nvSpPr>
        <p:spPr>
          <a:xfrm>
            <a:off x="3476419" y="2486660"/>
            <a:ext cx="63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TLSHAPE_T_6c3ed6c2c5e443fdb854170e475d8776_ShapePercentage" hidden="1"/>
          <p:cNvSpPr/>
          <p:nvPr>
            <p:custDataLst>
              <p:tags r:id="rId75"/>
            </p:custDataLst>
          </p:nvPr>
        </p:nvSpPr>
        <p:spPr>
          <a:xfrm>
            <a:off x="3476419" y="24866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TLSHAPE_T_6c3ed6c2c5e443fdb854170e475d8776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2486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7" name="OTLSHAPE_T_6c3ed6c2c5e443fdb854170e475d8776_StartDate" hidden="1"/>
          <p:cNvSpPr txBox="1"/>
          <p:nvPr>
            <p:custDataLst>
              <p:tags r:id="rId77"/>
            </p:custDataLst>
          </p:nvPr>
        </p:nvSpPr>
        <p:spPr>
          <a:xfrm>
            <a:off x="0" y="2486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8" name="OTLSHAPE_T_6c3ed6c2c5e443fdb854170e475d8776_EndDate" hidden="1"/>
          <p:cNvSpPr txBox="1"/>
          <p:nvPr>
            <p:custDataLst>
              <p:tags r:id="rId78"/>
            </p:custDataLst>
          </p:nvPr>
        </p:nvSpPr>
        <p:spPr>
          <a:xfrm>
            <a:off x="0" y="2486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9" name="OTLSHAPE_T_6c3ed6c2c5e443fdb854170e475d8776_Duration"/>
          <p:cNvSpPr txBox="1"/>
          <p:nvPr>
            <p:custDataLst>
              <p:tags r:id="rId79"/>
            </p:custDataLst>
          </p:nvPr>
        </p:nvSpPr>
        <p:spPr>
          <a:xfrm>
            <a:off x="3115019" y="2515235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0" name="OTLSHAPE_T_6c3ed6c2c5e443fdb854170e475d8776_JoinedDate"/>
          <p:cNvSpPr txBox="1"/>
          <p:nvPr>
            <p:custDataLst>
              <p:tags r:id="rId80"/>
            </p:custDataLst>
          </p:nvPr>
        </p:nvSpPr>
        <p:spPr>
          <a:xfrm>
            <a:off x="3584841" y="2515235"/>
            <a:ext cx="342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Jul 13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1" name="OTLSHAPE_T_6c3ed6c2c5e443fdb854170e475d8776_Title"/>
          <p:cNvSpPr txBox="1"/>
          <p:nvPr>
            <p:custDataLst>
              <p:tags r:id="rId81"/>
            </p:custDataLst>
          </p:nvPr>
        </p:nvSpPr>
        <p:spPr>
          <a:xfrm>
            <a:off x="127000" y="2507933"/>
            <a:ext cx="2222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Demo Core Scripts to GPO Leads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2" name="OTLSHAPE_T_11eee52830b846cc9e6c3aadd3537ea3_Shape"/>
          <p:cNvSpPr/>
          <p:nvPr>
            <p:custDataLst>
              <p:tags r:id="rId82"/>
            </p:custDataLst>
          </p:nvPr>
        </p:nvSpPr>
        <p:spPr>
          <a:xfrm>
            <a:off x="3707068" y="2727960"/>
            <a:ext cx="698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TLSHAPE_T_11eee52830b846cc9e6c3aadd3537ea3_ShapePercentage" hidden="1"/>
          <p:cNvSpPr/>
          <p:nvPr>
            <p:custDataLst>
              <p:tags r:id="rId83"/>
            </p:custDataLst>
          </p:nvPr>
        </p:nvSpPr>
        <p:spPr>
          <a:xfrm>
            <a:off x="3707068" y="27279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TLSHAPE_T_11eee52830b846cc9e6c3aadd3537ea3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27279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5" name="OTLSHAPE_T_11eee52830b846cc9e6c3aadd3537ea3_StartDate" hidden="1"/>
          <p:cNvSpPr txBox="1"/>
          <p:nvPr>
            <p:custDataLst>
              <p:tags r:id="rId85"/>
            </p:custDataLst>
          </p:nvPr>
        </p:nvSpPr>
        <p:spPr>
          <a:xfrm>
            <a:off x="0" y="27279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7" name="OTLSHAPE_T_11eee52830b846cc9e6c3aadd3537ea3_EndDate" hidden="1"/>
          <p:cNvSpPr txBox="1"/>
          <p:nvPr>
            <p:custDataLst>
              <p:tags r:id="rId86"/>
            </p:custDataLst>
          </p:nvPr>
        </p:nvSpPr>
        <p:spPr>
          <a:xfrm>
            <a:off x="0" y="27279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8" name="OTLSHAPE_T_11eee52830b846cc9e6c3aadd3537ea3_JoinedDate"/>
          <p:cNvSpPr txBox="1"/>
          <p:nvPr>
            <p:custDataLst>
              <p:tags r:id="rId87"/>
            </p:custDataLst>
          </p:nvPr>
        </p:nvSpPr>
        <p:spPr>
          <a:xfrm>
            <a:off x="4449774" y="2756535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17 - Jul 28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9" name="OTLSHAPE_T_11eee52830b846cc9e6c3aadd3537ea3_Duration"/>
          <p:cNvSpPr txBox="1"/>
          <p:nvPr>
            <p:custDataLst>
              <p:tags r:id="rId88"/>
            </p:custDataLst>
          </p:nvPr>
        </p:nvSpPr>
        <p:spPr>
          <a:xfrm>
            <a:off x="3830665" y="27565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0" name="OTLSHAPE_T_11eee52830b846cc9e6c3aadd3537ea3_Title"/>
          <p:cNvSpPr txBox="1"/>
          <p:nvPr>
            <p:custDataLst>
              <p:tags r:id="rId89"/>
            </p:custDataLst>
          </p:nvPr>
        </p:nvSpPr>
        <p:spPr>
          <a:xfrm>
            <a:off x="127000" y="2749233"/>
            <a:ext cx="106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Test Script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81" name="OTLSHAPE_T_d09f06e636e94fedb8531cd2dbeb24f4_Shape"/>
          <p:cNvSpPr/>
          <p:nvPr>
            <p:custDataLst>
              <p:tags r:id="rId90"/>
            </p:custDataLst>
          </p:nvPr>
        </p:nvSpPr>
        <p:spPr>
          <a:xfrm>
            <a:off x="4687325" y="2969260"/>
            <a:ext cx="4064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TLSHAPE_T_d09f06e636e94fedb8531cd2dbeb24f4_ShapePercentage" hidden="1"/>
          <p:cNvSpPr/>
          <p:nvPr>
            <p:custDataLst>
              <p:tags r:id="rId91"/>
            </p:custDataLst>
          </p:nvPr>
        </p:nvSpPr>
        <p:spPr>
          <a:xfrm>
            <a:off x="4687325" y="29692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TLSHAPE_T_d09f06e636e94fedb8531cd2dbeb24f4_TextPercentage" hidden="1"/>
          <p:cNvSpPr txBox="1"/>
          <p:nvPr>
            <p:custDataLst>
              <p:tags r:id="rId92"/>
            </p:custDataLst>
          </p:nvPr>
        </p:nvSpPr>
        <p:spPr>
          <a:xfrm>
            <a:off x="0" y="29692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24" name="OTLSHAPE_T_d09f06e636e94fedb8531cd2dbeb24f4_StartDate" hidden="1"/>
          <p:cNvSpPr txBox="1"/>
          <p:nvPr>
            <p:custDataLst>
              <p:tags r:id="rId93"/>
            </p:custDataLst>
          </p:nvPr>
        </p:nvSpPr>
        <p:spPr>
          <a:xfrm>
            <a:off x="0" y="29692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25" name="OTLSHAPE_T_d09f06e636e94fedb8531cd2dbeb24f4_EndDate" hidden="1"/>
          <p:cNvSpPr txBox="1"/>
          <p:nvPr>
            <p:custDataLst>
              <p:tags r:id="rId94"/>
            </p:custDataLst>
          </p:nvPr>
        </p:nvSpPr>
        <p:spPr>
          <a:xfrm>
            <a:off x="0" y="29692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26" name="OTLSHAPE_T_d09f06e636e94fedb8531cd2dbeb24f4_Duration"/>
          <p:cNvSpPr txBox="1"/>
          <p:nvPr>
            <p:custDataLst>
              <p:tags r:id="rId95"/>
            </p:custDataLst>
          </p:nvPr>
        </p:nvSpPr>
        <p:spPr>
          <a:xfrm>
            <a:off x="4262425" y="299783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27" name="OTLSHAPE_T_d09f06e636e94fedb8531cd2dbeb24f4_JoinedDate"/>
          <p:cNvSpPr txBox="1"/>
          <p:nvPr>
            <p:custDataLst>
              <p:tags r:id="rId96"/>
            </p:custDataLst>
          </p:nvPr>
        </p:nvSpPr>
        <p:spPr>
          <a:xfrm>
            <a:off x="5141720" y="2997835"/>
            <a:ext cx="774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3 - Aug 9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28" name="OTLSHAPE_T_d09f06e636e94fedb8531cd2dbeb24f4_Title"/>
          <p:cNvSpPr txBox="1"/>
          <p:nvPr>
            <p:custDataLst>
              <p:tags r:id="rId97"/>
            </p:custDataLst>
          </p:nvPr>
        </p:nvSpPr>
        <p:spPr>
          <a:xfrm>
            <a:off x="127000" y="2990533"/>
            <a:ext cx="990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Execution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29" name="OTLSHAPE_T_f38728c5c7f64a6cbb17afb6a2592e31_Shape"/>
          <p:cNvSpPr/>
          <p:nvPr>
            <p:custDataLst>
              <p:tags r:id="rId98"/>
            </p:custDataLst>
          </p:nvPr>
        </p:nvSpPr>
        <p:spPr>
          <a:xfrm>
            <a:off x="1861878" y="3210560"/>
            <a:ext cx="698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0" name="OTLSHAPE_T_f38728c5c7f64a6cbb17afb6a2592e31_ShapePercentage" hidden="1"/>
          <p:cNvSpPr/>
          <p:nvPr>
            <p:custDataLst>
              <p:tags r:id="rId99"/>
            </p:custDataLst>
          </p:nvPr>
        </p:nvSpPr>
        <p:spPr>
          <a:xfrm>
            <a:off x="1861878" y="32105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1" name="OTLSHAPE_T_f38728c5c7f64a6cbb17afb6a2592e31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32105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32" name="OTLSHAPE_T_f38728c5c7f64a6cbb17afb6a2592e31_StartDate" hidden="1"/>
          <p:cNvSpPr txBox="1"/>
          <p:nvPr>
            <p:custDataLst>
              <p:tags r:id="rId101"/>
            </p:custDataLst>
          </p:nvPr>
        </p:nvSpPr>
        <p:spPr>
          <a:xfrm>
            <a:off x="0" y="32105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33" name="OTLSHAPE_T_f38728c5c7f64a6cbb17afb6a2592e31_EndDate" hidden="1"/>
          <p:cNvSpPr txBox="1"/>
          <p:nvPr>
            <p:custDataLst>
              <p:tags r:id="rId102"/>
            </p:custDataLst>
          </p:nvPr>
        </p:nvSpPr>
        <p:spPr>
          <a:xfrm>
            <a:off x="0" y="32105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34" name="OTLSHAPE_T_f38728c5c7f64a6cbb17afb6a2592e31_JoinedDate"/>
          <p:cNvSpPr txBox="1"/>
          <p:nvPr>
            <p:custDataLst>
              <p:tags r:id="rId103"/>
            </p:custDataLst>
          </p:nvPr>
        </p:nvSpPr>
        <p:spPr>
          <a:xfrm>
            <a:off x="2604584" y="3239135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15 - Jun 26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35" name="OTLSHAPE_T_f38728c5c7f64a6cbb17afb6a2592e31_Duration"/>
          <p:cNvSpPr txBox="1"/>
          <p:nvPr>
            <p:custDataLst>
              <p:tags r:id="rId104"/>
            </p:custDataLst>
          </p:nvPr>
        </p:nvSpPr>
        <p:spPr>
          <a:xfrm>
            <a:off x="2020781" y="323913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36" name="OTLSHAPE_T_f38728c5c7f64a6cbb17afb6a2592e31_Title"/>
          <p:cNvSpPr txBox="1"/>
          <p:nvPr>
            <p:custDataLst>
              <p:tags r:id="rId105"/>
            </p:custDataLst>
          </p:nvPr>
        </p:nvSpPr>
        <p:spPr>
          <a:xfrm>
            <a:off x="127000" y="3231833"/>
            <a:ext cx="1943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Confirm Market Training Plan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37" name="OTLSHAPE_T_be1488ea8ab3495ca740a267f4dc9439_Shape"/>
          <p:cNvSpPr/>
          <p:nvPr>
            <p:custDataLst>
              <p:tags r:id="rId106"/>
            </p:custDataLst>
          </p:nvPr>
        </p:nvSpPr>
        <p:spPr>
          <a:xfrm>
            <a:off x="1861878" y="3451860"/>
            <a:ext cx="9271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8" name="OTLSHAPE_T_be1488ea8ab3495ca740a267f4dc9439_ShapePercentage" hidden="1"/>
          <p:cNvSpPr/>
          <p:nvPr>
            <p:custDataLst>
              <p:tags r:id="rId107"/>
            </p:custDataLst>
          </p:nvPr>
        </p:nvSpPr>
        <p:spPr>
          <a:xfrm>
            <a:off x="1861878" y="34518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OTLSHAPE_T_be1488ea8ab3495ca740a267f4dc9439_TextPercentage" hidden="1"/>
          <p:cNvSpPr txBox="1"/>
          <p:nvPr>
            <p:custDataLst>
              <p:tags r:id="rId108"/>
            </p:custDataLst>
          </p:nvPr>
        </p:nvSpPr>
        <p:spPr>
          <a:xfrm>
            <a:off x="0" y="34518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40" name="OTLSHAPE_T_be1488ea8ab3495ca740a267f4dc9439_StartDate" hidden="1"/>
          <p:cNvSpPr txBox="1"/>
          <p:nvPr>
            <p:custDataLst>
              <p:tags r:id="rId109"/>
            </p:custDataLst>
          </p:nvPr>
        </p:nvSpPr>
        <p:spPr>
          <a:xfrm>
            <a:off x="0" y="34518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41" name="OTLSHAPE_T_be1488ea8ab3495ca740a267f4dc9439_EndDate" hidden="1"/>
          <p:cNvSpPr txBox="1"/>
          <p:nvPr>
            <p:custDataLst>
              <p:tags r:id="rId110"/>
            </p:custDataLst>
          </p:nvPr>
        </p:nvSpPr>
        <p:spPr>
          <a:xfrm>
            <a:off x="0" y="34518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42" name="OTLSHAPE_T_be1488ea8ab3495ca740a267f4dc9439_JoinedDate"/>
          <p:cNvSpPr txBox="1"/>
          <p:nvPr>
            <p:custDataLst>
              <p:tags r:id="rId111"/>
            </p:custDataLst>
          </p:nvPr>
        </p:nvSpPr>
        <p:spPr>
          <a:xfrm>
            <a:off x="2835233" y="3480435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15 - Jun 30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43" name="OTLSHAPE_T_be1488ea8ab3495ca740a267f4dc9439_Duration"/>
          <p:cNvSpPr txBox="1"/>
          <p:nvPr>
            <p:custDataLst>
              <p:tags r:id="rId112"/>
            </p:custDataLst>
          </p:nvPr>
        </p:nvSpPr>
        <p:spPr>
          <a:xfrm>
            <a:off x="2100800" y="34804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12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44" name="OTLSHAPE_T_be1488ea8ab3495ca740a267f4dc9439_Title"/>
          <p:cNvSpPr txBox="1"/>
          <p:nvPr>
            <p:custDataLst>
              <p:tags r:id="rId113"/>
            </p:custDataLst>
          </p:nvPr>
        </p:nvSpPr>
        <p:spPr>
          <a:xfrm>
            <a:off x="127000" y="3473133"/>
            <a:ext cx="1765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Localize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45" name="OTLSHAPE_T_131455502a7c4cf1833749cb61277968_Shape"/>
          <p:cNvSpPr/>
          <p:nvPr>
            <p:custDataLst>
              <p:tags r:id="rId114"/>
            </p:custDataLst>
          </p:nvPr>
        </p:nvSpPr>
        <p:spPr>
          <a:xfrm>
            <a:off x="2899797" y="3693160"/>
            <a:ext cx="11049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6" name="OTLSHAPE_T_131455502a7c4cf1833749cb61277968_ShapePercentage" hidden="1"/>
          <p:cNvSpPr/>
          <p:nvPr>
            <p:custDataLst>
              <p:tags r:id="rId115"/>
            </p:custDataLst>
          </p:nvPr>
        </p:nvSpPr>
        <p:spPr>
          <a:xfrm>
            <a:off x="2899797" y="36931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7" name="OTLSHAPE_T_131455502a7c4cf1833749cb61277968_TextPercentage" hidden="1"/>
          <p:cNvSpPr txBox="1"/>
          <p:nvPr>
            <p:custDataLst>
              <p:tags r:id="rId116"/>
            </p:custDataLst>
          </p:nvPr>
        </p:nvSpPr>
        <p:spPr>
          <a:xfrm>
            <a:off x="0" y="36931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48" name="OTLSHAPE_T_131455502a7c4cf1833749cb61277968_StartDate" hidden="1"/>
          <p:cNvSpPr txBox="1"/>
          <p:nvPr>
            <p:custDataLst>
              <p:tags r:id="rId117"/>
            </p:custDataLst>
          </p:nvPr>
        </p:nvSpPr>
        <p:spPr>
          <a:xfrm>
            <a:off x="0" y="36931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49" name="OTLSHAPE_T_131455502a7c4cf1833749cb61277968_EndDate" hidden="1"/>
          <p:cNvSpPr txBox="1"/>
          <p:nvPr>
            <p:custDataLst>
              <p:tags r:id="rId118"/>
            </p:custDataLst>
          </p:nvPr>
        </p:nvSpPr>
        <p:spPr>
          <a:xfrm>
            <a:off x="0" y="36931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50" name="OTLSHAPE_T_131455502a7c4cf1833749cb61277968_JoinedDate"/>
          <p:cNvSpPr txBox="1"/>
          <p:nvPr>
            <p:custDataLst>
              <p:tags r:id="rId119"/>
            </p:custDataLst>
          </p:nvPr>
        </p:nvSpPr>
        <p:spPr>
          <a:xfrm>
            <a:off x="4046139" y="3721735"/>
            <a:ext cx="723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3 - Jul 21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51" name="OTLSHAPE_T_131455502a7c4cf1833749cb61277968_Duration"/>
          <p:cNvSpPr txBox="1"/>
          <p:nvPr>
            <p:custDataLst>
              <p:tags r:id="rId120"/>
            </p:custDataLst>
          </p:nvPr>
        </p:nvSpPr>
        <p:spPr>
          <a:xfrm>
            <a:off x="3225212" y="37217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52" name="OTLSHAPE_T_131455502a7c4cf1833749cb61277968_Title"/>
          <p:cNvSpPr txBox="1"/>
          <p:nvPr>
            <p:custDataLst>
              <p:tags r:id="rId121"/>
            </p:custDataLst>
          </p:nvPr>
        </p:nvSpPr>
        <p:spPr>
          <a:xfrm>
            <a:off x="127000" y="3714433"/>
            <a:ext cx="264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Final updates incorporating localization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53" name="OTLSHAPE_T_b9a26a226a4845069818e106c3ca349f_Shape"/>
          <p:cNvSpPr/>
          <p:nvPr>
            <p:custDataLst>
              <p:tags r:id="rId122"/>
            </p:custDataLst>
          </p:nvPr>
        </p:nvSpPr>
        <p:spPr>
          <a:xfrm>
            <a:off x="2553824" y="3934460"/>
            <a:ext cx="16256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4" name="OTLSHAPE_T_b9a26a226a4845069818e106c3ca349f_ShapePercentage" hidden="1"/>
          <p:cNvSpPr/>
          <p:nvPr>
            <p:custDataLst>
              <p:tags r:id="rId123"/>
            </p:custDataLst>
          </p:nvPr>
        </p:nvSpPr>
        <p:spPr>
          <a:xfrm>
            <a:off x="2553824" y="39344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5" name="OTLSHAPE_T_b9a26a226a4845069818e106c3ca349f_TextPercentage" hidden="1"/>
          <p:cNvSpPr txBox="1"/>
          <p:nvPr>
            <p:custDataLst>
              <p:tags r:id="rId124"/>
            </p:custDataLst>
          </p:nvPr>
        </p:nvSpPr>
        <p:spPr>
          <a:xfrm>
            <a:off x="0" y="39344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56" name="OTLSHAPE_T_b9a26a226a4845069818e106c3ca349f_StartDate" hidden="1"/>
          <p:cNvSpPr txBox="1"/>
          <p:nvPr>
            <p:custDataLst>
              <p:tags r:id="rId125"/>
            </p:custDataLst>
          </p:nvPr>
        </p:nvSpPr>
        <p:spPr>
          <a:xfrm>
            <a:off x="0" y="39344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57" name="OTLSHAPE_T_b9a26a226a4845069818e106c3ca349f_EndDate" hidden="1"/>
          <p:cNvSpPr txBox="1"/>
          <p:nvPr>
            <p:custDataLst>
              <p:tags r:id="rId126"/>
            </p:custDataLst>
          </p:nvPr>
        </p:nvSpPr>
        <p:spPr>
          <a:xfrm>
            <a:off x="0" y="39344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58" name="OTLSHAPE_T_b9a26a226a4845069818e106c3ca349f_JoinedDate"/>
          <p:cNvSpPr txBox="1"/>
          <p:nvPr>
            <p:custDataLst>
              <p:tags r:id="rId127"/>
            </p:custDataLst>
          </p:nvPr>
        </p:nvSpPr>
        <p:spPr>
          <a:xfrm>
            <a:off x="4219125" y="3963035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27 - Jul 24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59" name="OTLSHAPE_T_b9a26a226a4845069818e106c3ca349f_Duration"/>
          <p:cNvSpPr txBox="1"/>
          <p:nvPr>
            <p:custDataLst>
              <p:tags r:id="rId128"/>
            </p:custDataLst>
          </p:nvPr>
        </p:nvSpPr>
        <p:spPr>
          <a:xfrm>
            <a:off x="3138719" y="39630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20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60" name="OTLSHAPE_T_b9a26a226a4845069818e106c3ca349f_Title"/>
          <p:cNvSpPr txBox="1"/>
          <p:nvPr>
            <p:custDataLst>
              <p:tags r:id="rId129"/>
            </p:custDataLst>
          </p:nvPr>
        </p:nvSpPr>
        <p:spPr>
          <a:xfrm>
            <a:off x="127000" y="3955733"/>
            <a:ext cx="2286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Training Scheduling and Logistics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61" name="OTLSHAPE_T_1dc2e3c19a5d4052adde00fa768d285d_Shape"/>
          <p:cNvSpPr/>
          <p:nvPr>
            <p:custDataLst>
              <p:tags r:id="rId130"/>
            </p:custDataLst>
          </p:nvPr>
        </p:nvSpPr>
        <p:spPr>
          <a:xfrm>
            <a:off x="4110703" y="4175760"/>
            <a:ext cx="2921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2" name="OTLSHAPE_T_1dc2e3c19a5d4052adde00fa768d285d_ShapePercentage" hidden="1"/>
          <p:cNvSpPr/>
          <p:nvPr>
            <p:custDataLst>
              <p:tags r:id="rId131"/>
            </p:custDataLst>
          </p:nvPr>
        </p:nvSpPr>
        <p:spPr>
          <a:xfrm>
            <a:off x="4110703" y="41757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3" name="OTLSHAPE_T_1dc2e3c19a5d4052adde00fa768d285d_TextPercentage" hidden="1"/>
          <p:cNvSpPr txBox="1"/>
          <p:nvPr>
            <p:custDataLst>
              <p:tags r:id="rId132"/>
            </p:custDataLst>
          </p:nvPr>
        </p:nvSpPr>
        <p:spPr>
          <a:xfrm>
            <a:off x="0" y="41757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64" name="OTLSHAPE_T_1dc2e3c19a5d4052adde00fa768d285d_StartDate" hidden="1"/>
          <p:cNvSpPr txBox="1"/>
          <p:nvPr>
            <p:custDataLst>
              <p:tags r:id="rId133"/>
            </p:custDataLst>
          </p:nvPr>
        </p:nvSpPr>
        <p:spPr>
          <a:xfrm>
            <a:off x="0" y="41757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65" name="OTLSHAPE_T_1dc2e3c19a5d4052adde00fa768d285d_EndDate" hidden="1"/>
          <p:cNvSpPr txBox="1"/>
          <p:nvPr>
            <p:custDataLst>
              <p:tags r:id="rId134"/>
            </p:custDataLst>
          </p:nvPr>
        </p:nvSpPr>
        <p:spPr>
          <a:xfrm>
            <a:off x="0" y="41757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66" name="OTLSHAPE_T_1dc2e3c19a5d4052adde00fa768d285d_Duration"/>
          <p:cNvSpPr txBox="1"/>
          <p:nvPr>
            <p:custDataLst>
              <p:tags r:id="rId135"/>
            </p:custDataLst>
          </p:nvPr>
        </p:nvSpPr>
        <p:spPr>
          <a:xfrm>
            <a:off x="3685803" y="420433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67" name="OTLSHAPE_T_1dc2e3c19a5d4052adde00fa768d285d_JoinedDate"/>
          <p:cNvSpPr txBox="1"/>
          <p:nvPr>
            <p:custDataLst>
              <p:tags r:id="rId136"/>
            </p:custDataLst>
          </p:nvPr>
        </p:nvSpPr>
        <p:spPr>
          <a:xfrm>
            <a:off x="4449774" y="4204335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24 - Jul 28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68" name="OTLSHAPE_T_1dc2e3c19a5d4052adde00fa768d285d_Title"/>
          <p:cNvSpPr txBox="1"/>
          <p:nvPr>
            <p:custDataLst>
              <p:tags r:id="rId137"/>
            </p:custDataLst>
          </p:nvPr>
        </p:nvSpPr>
        <p:spPr>
          <a:xfrm>
            <a:off x="127000" y="4197033"/>
            <a:ext cx="1092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 the Trainer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69" name="OTLSHAPE_T_8427bd104db14aabab42a11b883fb869_Shape"/>
          <p:cNvSpPr/>
          <p:nvPr>
            <p:custDataLst>
              <p:tags r:id="rId138"/>
            </p:custDataLst>
          </p:nvPr>
        </p:nvSpPr>
        <p:spPr>
          <a:xfrm>
            <a:off x="4514338" y="4417060"/>
            <a:ext cx="698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0" name="OTLSHAPE_T_8427bd104db14aabab42a11b883fb869_ShapePercentage" hidden="1"/>
          <p:cNvSpPr/>
          <p:nvPr>
            <p:custDataLst>
              <p:tags r:id="rId139"/>
            </p:custDataLst>
          </p:nvPr>
        </p:nvSpPr>
        <p:spPr>
          <a:xfrm>
            <a:off x="4514338" y="44170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1" name="OTLSHAPE_T_8427bd104db14aabab42a11b883fb869_TextPercentage" hidden="1"/>
          <p:cNvSpPr txBox="1"/>
          <p:nvPr>
            <p:custDataLst>
              <p:tags r:id="rId140"/>
            </p:custDataLst>
          </p:nvPr>
        </p:nvSpPr>
        <p:spPr>
          <a:xfrm>
            <a:off x="0" y="4417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72" name="OTLSHAPE_T_8427bd104db14aabab42a11b883fb869_StartDate" hidden="1"/>
          <p:cNvSpPr txBox="1"/>
          <p:nvPr>
            <p:custDataLst>
              <p:tags r:id="rId141"/>
            </p:custDataLst>
          </p:nvPr>
        </p:nvSpPr>
        <p:spPr>
          <a:xfrm>
            <a:off x="0" y="4417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73" name="OTLSHAPE_T_8427bd104db14aabab42a11b883fb869_EndDate" hidden="1"/>
          <p:cNvSpPr txBox="1"/>
          <p:nvPr>
            <p:custDataLst>
              <p:tags r:id="rId142"/>
            </p:custDataLst>
          </p:nvPr>
        </p:nvSpPr>
        <p:spPr>
          <a:xfrm>
            <a:off x="0" y="4417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74" name="OTLSHAPE_T_8427bd104db14aabab42a11b883fb869_JoinedDate"/>
          <p:cNvSpPr txBox="1"/>
          <p:nvPr>
            <p:custDataLst>
              <p:tags r:id="rId143"/>
            </p:custDataLst>
          </p:nvPr>
        </p:nvSpPr>
        <p:spPr>
          <a:xfrm>
            <a:off x="5257044" y="4445635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Jul 31 - Aug 11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75" name="OTLSHAPE_T_8427bd104db14aabab42a11b883fb869_Duration"/>
          <p:cNvSpPr txBox="1"/>
          <p:nvPr>
            <p:custDataLst>
              <p:tags r:id="rId144"/>
            </p:custDataLst>
          </p:nvPr>
        </p:nvSpPr>
        <p:spPr>
          <a:xfrm>
            <a:off x="4637936" y="44456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76" name="OTLSHAPE_T_8427bd104db14aabab42a11b883fb869_Title"/>
          <p:cNvSpPr txBox="1"/>
          <p:nvPr>
            <p:custDataLst>
              <p:tags r:id="rId145"/>
            </p:custDataLst>
          </p:nvPr>
        </p:nvSpPr>
        <p:spPr>
          <a:xfrm>
            <a:off x="127000" y="4438333"/>
            <a:ext cx="825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Trainer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77" name="OTLSHAPE_T_dee3db51de3342a5b3b8236cfe7d6bfe_Shape"/>
          <p:cNvSpPr/>
          <p:nvPr>
            <p:custDataLst>
              <p:tags r:id="rId146"/>
            </p:custDataLst>
          </p:nvPr>
        </p:nvSpPr>
        <p:spPr>
          <a:xfrm>
            <a:off x="5321609" y="4658360"/>
            <a:ext cx="2921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8" name="OTLSHAPE_T_dee3db51de3342a5b3b8236cfe7d6bfe_ShapePercentage" hidden="1"/>
          <p:cNvSpPr/>
          <p:nvPr>
            <p:custDataLst>
              <p:tags r:id="rId147"/>
            </p:custDataLst>
          </p:nvPr>
        </p:nvSpPr>
        <p:spPr>
          <a:xfrm>
            <a:off x="5321609" y="46583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9" name="OTLSHAPE_T_dee3db51de3342a5b3b8236cfe7d6bfe_TextPercentage" hidden="1"/>
          <p:cNvSpPr txBox="1"/>
          <p:nvPr>
            <p:custDataLst>
              <p:tags r:id="rId148"/>
            </p:custDataLst>
          </p:nvPr>
        </p:nvSpPr>
        <p:spPr>
          <a:xfrm>
            <a:off x="0" y="46583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80" name="OTLSHAPE_T_dee3db51de3342a5b3b8236cfe7d6bfe_StartDate" hidden="1"/>
          <p:cNvSpPr txBox="1"/>
          <p:nvPr>
            <p:custDataLst>
              <p:tags r:id="rId149"/>
            </p:custDataLst>
          </p:nvPr>
        </p:nvSpPr>
        <p:spPr>
          <a:xfrm>
            <a:off x="0" y="46583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81" name="OTLSHAPE_T_dee3db51de3342a5b3b8236cfe7d6bfe_EndDate" hidden="1"/>
          <p:cNvSpPr txBox="1"/>
          <p:nvPr>
            <p:custDataLst>
              <p:tags r:id="rId150"/>
            </p:custDataLst>
          </p:nvPr>
        </p:nvSpPr>
        <p:spPr>
          <a:xfrm>
            <a:off x="0" y="46583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82" name="OTLSHAPE_T_dee3db51de3342a5b3b8236cfe7d6bfe_Duration"/>
          <p:cNvSpPr txBox="1"/>
          <p:nvPr>
            <p:custDataLst>
              <p:tags r:id="rId151"/>
            </p:custDataLst>
          </p:nvPr>
        </p:nvSpPr>
        <p:spPr>
          <a:xfrm>
            <a:off x="4896709" y="468693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83" name="OTLSHAPE_T_dee3db51de3342a5b3b8236cfe7d6bfe_JoinedDate"/>
          <p:cNvSpPr txBox="1"/>
          <p:nvPr>
            <p:custDataLst>
              <p:tags r:id="rId152"/>
            </p:custDataLst>
          </p:nvPr>
        </p:nvSpPr>
        <p:spPr>
          <a:xfrm>
            <a:off x="5660679" y="4686935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14 - Aug 18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84" name="OTLSHAPE_T_dee3db51de3342a5b3b8236cfe7d6bfe_Title"/>
          <p:cNvSpPr txBox="1"/>
          <p:nvPr>
            <p:custDataLst>
              <p:tags r:id="rId153"/>
            </p:custDataLst>
          </p:nvPr>
        </p:nvSpPr>
        <p:spPr>
          <a:xfrm>
            <a:off x="127000" y="4679633"/>
            <a:ext cx="137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User training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85" name="OTLSHAPE_T_32a8141d400b44bab17101f2a5c663ab_Shape"/>
          <p:cNvSpPr/>
          <p:nvPr>
            <p:custDataLst>
              <p:tags r:id="rId154"/>
            </p:custDataLst>
          </p:nvPr>
        </p:nvSpPr>
        <p:spPr>
          <a:xfrm>
            <a:off x="3072784" y="4899660"/>
            <a:ext cx="27178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F3198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6" name="OTLSHAPE_T_32a8141d400b44bab17101f2a5c663ab_ShapePercentage" hidden="1"/>
          <p:cNvSpPr/>
          <p:nvPr>
            <p:custDataLst>
              <p:tags r:id="rId155"/>
            </p:custDataLst>
          </p:nvPr>
        </p:nvSpPr>
        <p:spPr>
          <a:xfrm>
            <a:off x="3072784" y="48996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7" name="OTLSHAPE_T_32a8141d400b44bab17101f2a5c663ab_TextPercentage" hidden="1"/>
          <p:cNvSpPr txBox="1"/>
          <p:nvPr>
            <p:custDataLst>
              <p:tags r:id="rId156"/>
            </p:custDataLst>
          </p:nvPr>
        </p:nvSpPr>
        <p:spPr>
          <a:xfrm>
            <a:off x="0" y="4899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88" name="OTLSHAPE_T_32a8141d400b44bab17101f2a5c663ab_StartDate" hidden="1"/>
          <p:cNvSpPr txBox="1"/>
          <p:nvPr>
            <p:custDataLst>
              <p:tags r:id="rId157"/>
            </p:custDataLst>
          </p:nvPr>
        </p:nvSpPr>
        <p:spPr>
          <a:xfrm>
            <a:off x="0" y="4899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89" name="OTLSHAPE_T_32a8141d400b44bab17101f2a5c663ab_EndDate" hidden="1"/>
          <p:cNvSpPr txBox="1"/>
          <p:nvPr>
            <p:custDataLst>
              <p:tags r:id="rId158"/>
            </p:custDataLst>
          </p:nvPr>
        </p:nvSpPr>
        <p:spPr>
          <a:xfrm>
            <a:off x="0" y="4899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90" name="OTLSHAPE_T_32a8141d400b44bab17101f2a5c663ab_JoinedDate"/>
          <p:cNvSpPr txBox="1"/>
          <p:nvPr>
            <p:custDataLst>
              <p:tags r:id="rId159"/>
            </p:custDataLst>
          </p:nvPr>
        </p:nvSpPr>
        <p:spPr>
          <a:xfrm>
            <a:off x="5833666" y="4928235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6 - Aug 21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91" name="OTLSHAPE_T_32a8141d400b44bab17101f2a5c663ab_Duration"/>
          <p:cNvSpPr txBox="1"/>
          <p:nvPr>
            <p:custDataLst>
              <p:tags r:id="rId160"/>
            </p:custDataLst>
          </p:nvPr>
        </p:nvSpPr>
        <p:spPr>
          <a:xfrm>
            <a:off x="4205469" y="49282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92" name="OTLSHAPE_T_32a8141d400b44bab17101f2a5c663ab_Title"/>
          <p:cNvSpPr txBox="1"/>
          <p:nvPr>
            <p:custDataLst>
              <p:tags r:id="rId161"/>
            </p:custDataLst>
          </p:nvPr>
        </p:nvSpPr>
        <p:spPr>
          <a:xfrm>
            <a:off x="127000" y="4920933"/>
            <a:ext cx="2438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Execute Communications &amp; CM plan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93" name="OTLSHAPE_T_43d53d1942bf4ca8ad3025147f8e414c_Shape"/>
          <p:cNvSpPr/>
          <p:nvPr>
            <p:custDataLst>
              <p:tags r:id="rId162"/>
            </p:custDataLst>
          </p:nvPr>
        </p:nvSpPr>
        <p:spPr>
          <a:xfrm>
            <a:off x="5090960" y="5140960"/>
            <a:ext cx="4064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4" name="OTLSHAPE_T_43d53d1942bf4ca8ad3025147f8e414c_ShapePercentage" hidden="1"/>
          <p:cNvSpPr/>
          <p:nvPr>
            <p:custDataLst>
              <p:tags r:id="rId163"/>
            </p:custDataLst>
          </p:nvPr>
        </p:nvSpPr>
        <p:spPr>
          <a:xfrm>
            <a:off x="5090960" y="51409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5" name="OTLSHAPE_T_43d53d1942bf4ca8ad3025147f8e414c_TextPercentage" hidden="1"/>
          <p:cNvSpPr txBox="1"/>
          <p:nvPr>
            <p:custDataLst>
              <p:tags r:id="rId164"/>
            </p:custDataLst>
          </p:nvPr>
        </p:nvSpPr>
        <p:spPr>
          <a:xfrm>
            <a:off x="0" y="51409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96" name="OTLSHAPE_T_43d53d1942bf4ca8ad3025147f8e414c_StartDate" hidden="1"/>
          <p:cNvSpPr txBox="1"/>
          <p:nvPr>
            <p:custDataLst>
              <p:tags r:id="rId165"/>
            </p:custDataLst>
          </p:nvPr>
        </p:nvSpPr>
        <p:spPr>
          <a:xfrm>
            <a:off x="0" y="51409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97" name="OTLSHAPE_T_43d53d1942bf4ca8ad3025147f8e414c_EndDate" hidden="1"/>
          <p:cNvSpPr txBox="1"/>
          <p:nvPr>
            <p:custDataLst>
              <p:tags r:id="rId166"/>
            </p:custDataLst>
          </p:nvPr>
        </p:nvSpPr>
        <p:spPr>
          <a:xfrm>
            <a:off x="0" y="51409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98" name="OTLSHAPE_T_43d53d1942bf4ca8ad3025147f8e414c_Duration"/>
          <p:cNvSpPr txBox="1"/>
          <p:nvPr>
            <p:custDataLst>
              <p:tags r:id="rId167"/>
            </p:custDataLst>
          </p:nvPr>
        </p:nvSpPr>
        <p:spPr>
          <a:xfrm>
            <a:off x="4666060" y="516953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99" name="OTLSHAPE_T_43d53d1942bf4ca8ad3025147f8e414c_JoinedDate"/>
          <p:cNvSpPr txBox="1"/>
          <p:nvPr>
            <p:custDataLst>
              <p:tags r:id="rId168"/>
            </p:custDataLst>
          </p:nvPr>
        </p:nvSpPr>
        <p:spPr>
          <a:xfrm>
            <a:off x="5545355" y="5169535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10 - Aug 16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00" name="OTLSHAPE_T_43d53d1942bf4ca8ad3025147f8e414c_Title"/>
          <p:cNvSpPr txBox="1"/>
          <p:nvPr>
            <p:custDataLst>
              <p:tags r:id="rId169"/>
            </p:custDataLst>
          </p:nvPr>
        </p:nvSpPr>
        <p:spPr>
          <a:xfrm>
            <a:off x="127000" y="5162233"/>
            <a:ext cx="685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Data Load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501" name="OTLSHAPE_T_310513640204421eaf34de4512213040_Shape"/>
          <p:cNvSpPr/>
          <p:nvPr>
            <p:custDataLst>
              <p:tags r:id="rId170"/>
            </p:custDataLst>
          </p:nvPr>
        </p:nvSpPr>
        <p:spPr>
          <a:xfrm>
            <a:off x="5494595" y="5382260"/>
            <a:ext cx="2921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2" name="OTLSHAPE_T_310513640204421eaf34de4512213040_ShapePercentage" hidden="1"/>
          <p:cNvSpPr/>
          <p:nvPr>
            <p:custDataLst>
              <p:tags r:id="rId171"/>
            </p:custDataLst>
          </p:nvPr>
        </p:nvSpPr>
        <p:spPr>
          <a:xfrm>
            <a:off x="5494595" y="53822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3" name="OTLSHAPE_T_310513640204421eaf34de4512213040_TextPercentage" hidden="1"/>
          <p:cNvSpPr txBox="1"/>
          <p:nvPr>
            <p:custDataLst>
              <p:tags r:id="rId172"/>
            </p:custDataLst>
          </p:nvPr>
        </p:nvSpPr>
        <p:spPr>
          <a:xfrm>
            <a:off x="0" y="53822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504" name="OTLSHAPE_T_310513640204421eaf34de4512213040_StartDate" hidden="1"/>
          <p:cNvSpPr txBox="1"/>
          <p:nvPr>
            <p:custDataLst>
              <p:tags r:id="rId173"/>
            </p:custDataLst>
          </p:nvPr>
        </p:nvSpPr>
        <p:spPr>
          <a:xfrm>
            <a:off x="0" y="53822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05" name="OTLSHAPE_T_310513640204421eaf34de4512213040_EndDate" hidden="1"/>
          <p:cNvSpPr txBox="1"/>
          <p:nvPr>
            <p:custDataLst>
              <p:tags r:id="rId174"/>
            </p:custDataLst>
          </p:nvPr>
        </p:nvSpPr>
        <p:spPr>
          <a:xfrm>
            <a:off x="0" y="53822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06" name="OTLSHAPE_T_310513640204421eaf34de4512213040_Duration"/>
          <p:cNvSpPr txBox="1"/>
          <p:nvPr>
            <p:custDataLst>
              <p:tags r:id="rId175"/>
            </p:custDataLst>
          </p:nvPr>
        </p:nvSpPr>
        <p:spPr>
          <a:xfrm>
            <a:off x="5069695" y="5410835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507" name="OTLSHAPE_T_310513640204421eaf34de4512213040_JoinedDate"/>
          <p:cNvSpPr txBox="1"/>
          <p:nvPr>
            <p:custDataLst>
              <p:tags r:id="rId176"/>
            </p:custDataLst>
          </p:nvPr>
        </p:nvSpPr>
        <p:spPr>
          <a:xfrm>
            <a:off x="5833666" y="5410835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17 - Aug 21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08" name="OTLSHAPE_T_310513640204421eaf34de4512213040_Title"/>
          <p:cNvSpPr txBox="1"/>
          <p:nvPr>
            <p:custDataLst>
              <p:tags r:id="rId177"/>
            </p:custDataLst>
          </p:nvPr>
        </p:nvSpPr>
        <p:spPr>
          <a:xfrm>
            <a:off x="127000" y="5403533"/>
            <a:ext cx="27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Arial" panose="020B0604020202020204" pitchFamily="34" charset="0"/>
              </a:rPr>
              <a:t>PTP</a:t>
            </a:r>
            <a:endParaRPr lang="en-US" sz="1100" b="1" spc="-2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509" name="OTLSHAPE_T_53916ff8a39e460988752f159a1585f1_Shape"/>
          <p:cNvSpPr/>
          <p:nvPr>
            <p:custDataLst>
              <p:tags r:id="rId178"/>
            </p:custDataLst>
          </p:nvPr>
        </p:nvSpPr>
        <p:spPr>
          <a:xfrm>
            <a:off x="5725244" y="5623560"/>
            <a:ext cx="63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0" name="OTLSHAPE_T_53916ff8a39e460988752f159a1585f1_ShapePercentage" hidden="1"/>
          <p:cNvSpPr/>
          <p:nvPr>
            <p:custDataLst>
              <p:tags r:id="rId179"/>
            </p:custDataLst>
          </p:nvPr>
        </p:nvSpPr>
        <p:spPr>
          <a:xfrm>
            <a:off x="5725244" y="56235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1" name="OTLSHAPE_T_53916ff8a39e460988752f159a1585f1_TextPercentage" hidden="1"/>
          <p:cNvSpPr txBox="1"/>
          <p:nvPr>
            <p:custDataLst>
              <p:tags r:id="rId180"/>
            </p:custDataLst>
          </p:nvPr>
        </p:nvSpPr>
        <p:spPr>
          <a:xfrm>
            <a:off x="0" y="56235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512" name="OTLSHAPE_T_53916ff8a39e460988752f159a1585f1_StartDate" hidden="1"/>
          <p:cNvSpPr txBox="1"/>
          <p:nvPr>
            <p:custDataLst>
              <p:tags r:id="rId181"/>
            </p:custDataLst>
          </p:nvPr>
        </p:nvSpPr>
        <p:spPr>
          <a:xfrm>
            <a:off x="0" y="56235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13" name="OTLSHAPE_T_53916ff8a39e460988752f159a1585f1_EndDate" hidden="1"/>
          <p:cNvSpPr txBox="1"/>
          <p:nvPr>
            <p:custDataLst>
              <p:tags r:id="rId182"/>
            </p:custDataLst>
          </p:nvPr>
        </p:nvSpPr>
        <p:spPr>
          <a:xfrm>
            <a:off x="0" y="56235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14" name="OTLSHAPE_T_53916ff8a39e460988752f159a1585f1_Duration"/>
          <p:cNvSpPr txBox="1"/>
          <p:nvPr>
            <p:custDataLst>
              <p:tags r:id="rId183"/>
            </p:custDataLst>
          </p:nvPr>
        </p:nvSpPr>
        <p:spPr>
          <a:xfrm>
            <a:off x="5363844" y="5652135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515" name="OTLSHAPE_T_53916ff8a39e460988752f159a1585f1_JoinedDate"/>
          <p:cNvSpPr txBox="1"/>
          <p:nvPr>
            <p:custDataLst>
              <p:tags r:id="rId184"/>
            </p:custDataLst>
          </p:nvPr>
        </p:nvSpPr>
        <p:spPr>
          <a:xfrm>
            <a:off x="5833666" y="5652135"/>
            <a:ext cx="406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Aug 21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16" name="OTLSHAPE_T_53916ff8a39e460988752f159a1585f1_Title"/>
          <p:cNvSpPr txBox="1"/>
          <p:nvPr>
            <p:custDataLst>
              <p:tags r:id="rId185"/>
            </p:custDataLst>
          </p:nvPr>
        </p:nvSpPr>
        <p:spPr>
          <a:xfrm>
            <a:off x="127000" y="5644833"/>
            <a:ext cx="1168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Nordics - Go Live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517" name="OTLSHAPE_T_0e3057d371b74656a7ef9ccabadd22aa_Shape"/>
          <p:cNvSpPr/>
          <p:nvPr>
            <p:custDataLst>
              <p:tags r:id="rId186"/>
            </p:custDataLst>
          </p:nvPr>
        </p:nvSpPr>
        <p:spPr>
          <a:xfrm>
            <a:off x="5725244" y="5864860"/>
            <a:ext cx="698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8" name="OTLSHAPE_T_0e3057d371b74656a7ef9ccabadd22aa_ShapePercentage" hidden="1"/>
          <p:cNvSpPr/>
          <p:nvPr>
            <p:custDataLst>
              <p:tags r:id="rId187"/>
            </p:custDataLst>
          </p:nvPr>
        </p:nvSpPr>
        <p:spPr>
          <a:xfrm>
            <a:off x="5725244" y="586486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9" name="OTLSHAPE_T_0e3057d371b74656a7ef9ccabadd22aa_TextPercentage" hidden="1"/>
          <p:cNvSpPr txBox="1"/>
          <p:nvPr>
            <p:custDataLst>
              <p:tags r:id="rId188"/>
            </p:custDataLst>
          </p:nvPr>
        </p:nvSpPr>
        <p:spPr>
          <a:xfrm>
            <a:off x="0" y="58648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520" name="OTLSHAPE_T_0e3057d371b74656a7ef9ccabadd22aa_StartDate" hidden="1"/>
          <p:cNvSpPr txBox="1"/>
          <p:nvPr>
            <p:custDataLst>
              <p:tags r:id="rId189"/>
            </p:custDataLst>
          </p:nvPr>
        </p:nvSpPr>
        <p:spPr>
          <a:xfrm>
            <a:off x="0" y="58648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21" name="OTLSHAPE_T_0e3057d371b74656a7ef9ccabadd22aa_EndDate" hidden="1"/>
          <p:cNvSpPr txBox="1"/>
          <p:nvPr>
            <p:custDataLst>
              <p:tags r:id="rId190"/>
            </p:custDataLst>
          </p:nvPr>
        </p:nvSpPr>
        <p:spPr>
          <a:xfrm>
            <a:off x="0" y="58648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22" name="OTLSHAPE_T_0e3057d371b74656a7ef9ccabadd22aa_JoinedDate"/>
          <p:cNvSpPr txBox="1"/>
          <p:nvPr>
            <p:custDataLst>
              <p:tags r:id="rId191"/>
            </p:custDataLst>
          </p:nvPr>
        </p:nvSpPr>
        <p:spPr>
          <a:xfrm>
            <a:off x="6467950" y="5893435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21 - Sep 1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523" name="OTLSHAPE_T_0e3057d371b74656a7ef9ccabadd22aa_Duration"/>
          <p:cNvSpPr txBox="1"/>
          <p:nvPr>
            <p:custDataLst>
              <p:tags r:id="rId192"/>
            </p:custDataLst>
          </p:nvPr>
        </p:nvSpPr>
        <p:spPr>
          <a:xfrm>
            <a:off x="5848841" y="5893435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524" name="OTLSHAPE_T_0e3057d371b74656a7ef9ccabadd22aa_Title"/>
          <p:cNvSpPr txBox="1"/>
          <p:nvPr>
            <p:custDataLst>
              <p:tags r:id="rId193"/>
            </p:custDataLst>
          </p:nvPr>
        </p:nvSpPr>
        <p:spPr>
          <a:xfrm>
            <a:off x="127000" y="5886133"/>
            <a:ext cx="1181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HyperCare Period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385835" y="312828"/>
            <a:ext cx="606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InterAct</a:t>
            </a:r>
            <a:r>
              <a:rPr lang="en-US" sz="3200" dirty="0" smtClean="0"/>
              <a:t> EM 2 Timeline - Nordics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8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0" name="OTLSHAPE_T_40f6411b42f24fa6887e6ea420ff844f_HorizontalConnector1"/>
          <p:cNvCxnSpPr/>
          <p:nvPr>
            <p:custDataLst>
              <p:tags r:id="rId2"/>
            </p:custDataLst>
          </p:nvPr>
        </p:nvCxnSpPr>
        <p:spPr>
          <a:xfrm>
            <a:off x="1307084" y="5980113"/>
            <a:ext cx="60327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9" name="OTLSHAPE_T_ccc3be7755bd4990aa6749caa5ba3f88_HorizontalConnector1"/>
          <p:cNvCxnSpPr/>
          <p:nvPr>
            <p:custDataLst>
              <p:tags r:id="rId3"/>
            </p:custDataLst>
          </p:nvPr>
        </p:nvCxnSpPr>
        <p:spPr>
          <a:xfrm>
            <a:off x="1239732" y="5781358"/>
            <a:ext cx="573865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8" name="OTLSHAPE_T_49769c45d5fd46efb93dd8066b61813b_HorizontalConnector1"/>
          <p:cNvCxnSpPr/>
          <p:nvPr>
            <p:custDataLst>
              <p:tags r:id="rId4"/>
            </p:custDataLst>
          </p:nvPr>
        </p:nvCxnSpPr>
        <p:spPr>
          <a:xfrm>
            <a:off x="398695" y="5582603"/>
            <a:ext cx="628554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7" name="OTLSHAPE_T_7f7a08b92b314c1eaea5d3b958a7778b_HorizontalConnector1"/>
          <p:cNvCxnSpPr/>
          <p:nvPr>
            <p:custDataLst>
              <p:tags r:id="rId5"/>
            </p:custDataLst>
          </p:nvPr>
        </p:nvCxnSpPr>
        <p:spPr>
          <a:xfrm>
            <a:off x="802301" y="5383848"/>
            <a:ext cx="54783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6" name="OTLSHAPE_T_c49ab769270e431798416ba1cd6dcb9e_HorizontalConnector1"/>
          <p:cNvCxnSpPr/>
          <p:nvPr>
            <p:custDataLst>
              <p:tags r:id="rId6"/>
            </p:custDataLst>
          </p:nvPr>
        </p:nvCxnSpPr>
        <p:spPr>
          <a:xfrm>
            <a:off x="3728932" y="5185093"/>
            <a:ext cx="159267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6" name="OTLSHAPE_T_59cfedf301f54dc2ad92cc527dc3daa1_HorizontalConnector1"/>
          <p:cNvCxnSpPr/>
          <p:nvPr>
            <p:custDataLst>
              <p:tags r:id="rId7"/>
            </p:custDataLst>
          </p:nvPr>
        </p:nvCxnSpPr>
        <p:spPr>
          <a:xfrm>
            <a:off x="1493393" y="4986338"/>
            <a:ext cx="501785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5" name="OTLSHAPE_T_a7bb3be9ca184d3daf8bd38807d32efa_HorizontalConnector1"/>
          <p:cNvCxnSpPr/>
          <p:nvPr>
            <p:custDataLst>
              <p:tags r:id="rId8"/>
            </p:custDataLst>
          </p:nvPr>
        </p:nvCxnSpPr>
        <p:spPr>
          <a:xfrm>
            <a:off x="942255" y="4787583"/>
            <a:ext cx="518662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4" name="OTLSHAPE_T_51cb8953ba9347979231ae485a990301_HorizontalConnector1"/>
          <p:cNvCxnSpPr/>
          <p:nvPr>
            <p:custDataLst>
              <p:tags r:id="rId9"/>
            </p:custDataLst>
          </p:nvPr>
        </p:nvCxnSpPr>
        <p:spPr>
          <a:xfrm>
            <a:off x="1213908" y="4588828"/>
            <a:ext cx="408643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3" name="OTLSHAPE_T_9e2660a0bc204143b0f7f714cdb66743_HorizontalConnector1"/>
          <p:cNvCxnSpPr/>
          <p:nvPr>
            <p:custDataLst>
              <p:tags r:id="rId10"/>
            </p:custDataLst>
          </p:nvPr>
        </p:nvCxnSpPr>
        <p:spPr>
          <a:xfrm flipH="1">
            <a:off x="2265514" y="4390073"/>
            <a:ext cx="13580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2" name="OTLSHAPE_T_01d8c3f836994224ae8b0acbb12fa71d_HorizontalConnector1"/>
          <p:cNvCxnSpPr/>
          <p:nvPr>
            <p:custDataLst>
              <p:tags r:id="rId11"/>
            </p:custDataLst>
          </p:nvPr>
        </p:nvCxnSpPr>
        <p:spPr>
          <a:xfrm>
            <a:off x="1873800" y="4191318"/>
            <a:ext cx="275586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1" name="OTLSHAPE_T_e7e27ba239be4d0981af09a98bd8f8bd_HorizontalConnector1"/>
          <p:cNvCxnSpPr/>
          <p:nvPr>
            <p:custDataLst>
              <p:tags r:id="rId12"/>
            </p:custDataLst>
          </p:nvPr>
        </p:nvCxnSpPr>
        <p:spPr>
          <a:xfrm>
            <a:off x="2246249" y="3992563"/>
            <a:ext cx="14608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0" name="OTLSHAPE_T_93499be5f2cc4509a141c31855897241_HorizontalConnector1"/>
          <p:cNvCxnSpPr/>
          <p:nvPr>
            <p:custDataLst>
              <p:tags r:id="rId13"/>
            </p:custDataLst>
          </p:nvPr>
        </p:nvCxnSpPr>
        <p:spPr>
          <a:xfrm flipH="1">
            <a:off x="1688892" y="3793808"/>
            <a:ext cx="1926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9" name="OTLSHAPE_T_1ed0f9c3bf4a4222939469ad5ec69039_HorizontalConnector1"/>
          <p:cNvCxnSpPr/>
          <p:nvPr>
            <p:custDataLst>
              <p:tags r:id="rId14"/>
            </p:custDataLst>
          </p:nvPr>
        </p:nvCxnSpPr>
        <p:spPr>
          <a:xfrm flipH="1">
            <a:off x="1688892" y="3595053"/>
            <a:ext cx="37871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8" name="OTLSHAPE_T_f9b5cc8d34f041519524682672d4e3ff_HorizontalConnector1"/>
          <p:cNvCxnSpPr/>
          <p:nvPr>
            <p:custDataLst>
              <p:tags r:id="rId15"/>
            </p:custDataLst>
          </p:nvPr>
        </p:nvCxnSpPr>
        <p:spPr>
          <a:xfrm>
            <a:off x="1104985" y="3396298"/>
            <a:ext cx="47719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7" name="OTLSHAPE_T_d4e5f82d551a42078c3bac0600eb8e8c_HorizontalConnector1"/>
          <p:cNvCxnSpPr/>
          <p:nvPr>
            <p:custDataLst>
              <p:tags r:id="rId16"/>
            </p:custDataLst>
          </p:nvPr>
        </p:nvCxnSpPr>
        <p:spPr>
          <a:xfrm>
            <a:off x="1187958" y="3197543"/>
            <a:ext cx="396066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6" name="OTLSHAPE_T_70100fb9c1c14976bd1b3e9a2eb21f35_HorizontalConnector1"/>
          <p:cNvCxnSpPr/>
          <p:nvPr>
            <p:custDataLst>
              <p:tags r:id="rId17"/>
            </p:custDataLst>
          </p:nvPr>
        </p:nvCxnSpPr>
        <p:spPr>
          <a:xfrm>
            <a:off x="2332016" y="2998788"/>
            <a:ext cx="19516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5" name="OTLSHAPE_T_fe8913ba72364b26acd3911ace94735e_HorizontalConnector1"/>
          <p:cNvCxnSpPr/>
          <p:nvPr>
            <p:custDataLst>
              <p:tags r:id="rId18"/>
            </p:custDataLst>
          </p:nvPr>
        </p:nvCxnSpPr>
        <p:spPr>
          <a:xfrm>
            <a:off x="1050629" y="2800033"/>
            <a:ext cx="404033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4" name="OTLSHAPE_T_b35a9d979ecb4e36b2c2d554a2f75392_HorizontalConnector1"/>
          <p:cNvCxnSpPr/>
          <p:nvPr>
            <p:custDataLst>
              <p:tags r:id="rId19"/>
            </p:custDataLst>
          </p:nvPr>
        </p:nvCxnSpPr>
        <p:spPr>
          <a:xfrm>
            <a:off x="2945087" y="2601278"/>
            <a:ext cx="32414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3" name="OTLSHAPE_T_17a805d3af7548f8aeecfae55e3f5e9e_HorizontalConnector1"/>
          <p:cNvCxnSpPr/>
          <p:nvPr>
            <p:custDataLst>
              <p:tags r:id="rId20"/>
            </p:custDataLst>
          </p:nvPr>
        </p:nvCxnSpPr>
        <p:spPr>
          <a:xfrm>
            <a:off x="2456265" y="2402523"/>
            <a:ext cx="12508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2" name="OTLSHAPE_T_7488ef8c4ea1423c8c9eb16a5fe8b502_HorizontalConnector1"/>
          <p:cNvCxnSpPr/>
          <p:nvPr>
            <p:custDataLst>
              <p:tags r:id="rId21"/>
            </p:custDataLst>
          </p:nvPr>
        </p:nvCxnSpPr>
        <p:spPr>
          <a:xfrm>
            <a:off x="2137833" y="2203768"/>
            <a:ext cx="31625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1" name="OTLSHAPE_T_900e9bb5129b4abaa4d4fbeb8bad4d3e_HorizontalConnector1"/>
          <p:cNvCxnSpPr/>
          <p:nvPr>
            <p:custDataLst>
              <p:tags r:id="rId22"/>
            </p:custDataLst>
          </p:nvPr>
        </p:nvCxnSpPr>
        <p:spPr>
          <a:xfrm>
            <a:off x="2417022" y="2005013"/>
            <a:ext cx="20973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0" name="OTLSHAPE_T_192fd8dbdaa44184942b88ee0cb8fd44_HorizontalConnector1"/>
          <p:cNvCxnSpPr/>
          <p:nvPr>
            <p:custDataLst>
              <p:tags r:id="rId23"/>
            </p:custDataLst>
          </p:nvPr>
        </p:nvCxnSpPr>
        <p:spPr>
          <a:xfrm>
            <a:off x="1410377" y="1806258"/>
            <a:ext cx="28733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9" name="OTLSHAPE_T_c62e20f78f0e40e99be2f529a21ac41f_HorizontalConnector1"/>
          <p:cNvCxnSpPr/>
          <p:nvPr>
            <p:custDataLst>
              <p:tags r:id="rId24"/>
            </p:custDataLst>
          </p:nvPr>
        </p:nvCxnSpPr>
        <p:spPr>
          <a:xfrm>
            <a:off x="2789724" y="1607503"/>
            <a:ext cx="8880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8" name="OTLSHAPE_T_ec68f3ff6efb4a9aa9df15849bcf7cac_HorizontalConnector1"/>
          <p:cNvCxnSpPr/>
          <p:nvPr>
            <p:custDataLst>
              <p:tags r:id="rId25"/>
            </p:custDataLst>
          </p:nvPr>
        </p:nvCxnSpPr>
        <p:spPr>
          <a:xfrm>
            <a:off x="1322494" y="1408748"/>
            <a:ext cx="39991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677" name="OTLSHAPE_TB_00000000000000000000000000000000_LeftEndCaps"/>
          <p:cNvSpPr txBox="1"/>
          <p:nvPr>
            <p:custDataLst>
              <p:tags r:id="rId26"/>
            </p:custDataLst>
          </p:nvPr>
        </p:nvSpPr>
        <p:spPr>
          <a:xfrm>
            <a:off x="254000" y="632271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78" name="OTLSHAPE_TB_00000000000000000000000000000000_RightEndCaps"/>
          <p:cNvSpPr txBox="1"/>
          <p:nvPr>
            <p:custDataLst>
              <p:tags r:id="rId27"/>
            </p:custDataLst>
          </p:nvPr>
        </p:nvSpPr>
        <p:spPr>
          <a:xfrm>
            <a:off x="8381492" y="632271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79" name="OTLSHAPE_TB_00000000000000000000000000000000_ScaleContainer"/>
          <p:cNvSpPr/>
          <p:nvPr>
            <p:custDataLst>
              <p:tags r:id="rId28"/>
            </p:custDataLst>
          </p:nvPr>
        </p:nvSpPr>
        <p:spPr>
          <a:xfrm>
            <a:off x="889508" y="6263640"/>
            <a:ext cx="73660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8" name="OTLSHAPE_TB_00000000000000000000000000000000_ElapsedTim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9" name="OTLSHAPE_TB_00000000000000000000000000000000_TodayMarkerShape" hidden="1"/>
          <p:cNvSpPr/>
          <p:nvPr>
            <p:custDataLst>
              <p:tags r:id="rId30"/>
            </p:custDataLst>
          </p:nvPr>
        </p:nvSpPr>
        <p:spPr>
          <a:xfrm>
            <a:off x="1000179" y="664464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0" name="OTLSHAPE_TB_00000000000000000000000000000000_TodayMarkerText" hidden="1"/>
          <p:cNvSpPr txBox="1"/>
          <p:nvPr>
            <p:custDataLst>
              <p:tags r:id="rId31"/>
            </p:custDataLst>
          </p:nvPr>
        </p:nvSpPr>
        <p:spPr>
          <a:xfrm>
            <a:off x="1054608" y="6771640"/>
            <a:ext cx="409343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491" name="OTLSHAPE_TB_00000000000000000000000000000000_TimescaleInterval1"/>
          <p:cNvSpPr txBox="1"/>
          <p:nvPr>
            <p:custDataLst>
              <p:tags r:id="rId32"/>
            </p:custDataLst>
          </p:nvPr>
        </p:nvSpPr>
        <p:spPr>
          <a:xfrm>
            <a:off x="1118108" y="636111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92" name="OTLSHAPE_TB_00000000000000000000000000000000_Separator1"/>
          <p:cNvCxnSpPr/>
          <p:nvPr>
            <p:custDataLst>
              <p:tags r:id="rId33"/>
            </p:custDataLst>
          </p:nvPr>
        </p:nvCxnSpPr>
        <p:spPr>
          <a:xfrm>
            <a:off x="2784472" y="63271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3" name="OTLSHAPE_TB_00000000000000000000000000000000_TimescaleInterval2"/>
          <p:cNvSpPr txBox="1"/>
          <p:nvPr>
            <p:custDataLst>
              <p:tags r:id="rId34"/>
            </p:custDataLst>
          </p:nvPr>
        </p:nvSpPr>
        <p:spPr>
          <a:xfrm>
            <a:off x="2847973" y="636111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94" name="OTLSHAPE_TB_00000000000000000000000000000000_Separator2"/>
          <p:cNvCxnSpPr/>
          <p:nvPr>
            <p:custDataLst>
              <p:tags r:id="rId35"/>
            </p:custDataLst>
          </p:nvPr>
        </p:nvCxnSpPr>
        <p:spPr>
          <a:xfrm>
            <a:off x="4572000" y="63271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5" name="OTLSHAPE_TB_00000000000000000000000000000000_TimescaleInterval3"/>
          <p:cNvSpPr txBox="1"/>
          <p:nvPr>
            <p:custDataLst>
              <p:tags r:id="rId36"/>
            </p:custDataLst>
          </p:nvPr>
        </p:nvSpPr>
        <p:spPr>
          <a:xfrm>
            <a:off x="4635500" y="636111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96" name="OTLSHAPE_TB_00000000000000000000000000000000_Separator3"/>
          <p:cNvCxnSpPr/>
          <p:nvPr>
            <p:custDataLst>
              <p:tags r:id="rId37"/>
            </p:custDataLst>
          </p:nvPr>
        </p:nvCxnSpPr>
        <p:spPr>
          <a:xfrm>
            <a:off x="6359527" y="63271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7" name="OTLSHAPE_TB_00000000000000000000000000000000_TimescaleInterval4"/>
          <p:cNvSpPr txBox="1"/>
          <p:nvPr>
            <p:custDataLst>
              <p:tags r:id="rId38"/>
            </p:custDataLst>
          </p:nvPr>
        </p:nvSpPr>
        <p:spPr>
          <a:xfrm>
            <a:off x="6423028" y="636111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11" name="OTLSHAPE_T_ec68f3ff6efb4a9aa9df15849bcf7cac_Shape"/>
          <p:cNvSpPr/>
          <p:nvPr>
            <p:custDataLst>
              <p:tags r:id="rId39"/>
            </p:custDataLst>
          </p:nvPr>
        </p:nvSpPr>
        <p:spPr>
          <a:xfrm>
            <a:off x="5321609" y="1335723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2" name="OTLSHAPE_T_ec68f3ff6efb4a9aa9df15849bcf7cac_ShapePercentage" hidden="1"/>
          <p:cNvSpPr/>
          <p:nvPr>
            <p:custDataLst>
              <p:tags r:id="rId40"/>
            </p:custDataLst>
          </p:nvPr>
        </p:nvSpPr>
        <p:spPr>
          <a:xfrm>
            <a:off x="5321609" y="133572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3" name="OTLSHAPE_T_ec68f3ff6efb4a9aa9df15849bcf7cac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132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314" name="OTLSHAPE_T_ec68f3ff6efb4a9aa9df15849bcf7cac_StartDate" hidden="1"/>
          <p:cNvSpPr txBox="1"/>
          <p:nvPr>
            <p:custDataLst>
              <p:tags r:id="rId42"/>
            </p:custDataLst>
          </p:nvPr>
        </p:nvSpPr>
        <p:spPr>
          <a:xfrm>
            <a:off x="0" y="132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315" name="OTLSHAPE_T_ec68f3ff6efb4a9aa9df15849bcf7cac_EndDate" hidden="1"/>
          <p:cNvSpPr txBox="1"/>
          <p:nvPr>
            <p:custDataLst>
              <p:tags r:id="rId43"/>
            </p:custDataLst>
          </p:nvPr>
        </p:nvSpPr>
        <p:spPr>
          <a:xfrm>
            <a:off x="0" y="132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316" name="OTLSHAPE_T_ec68f3ff6efb4a9aa9df15849bcf7cac_JoinedDate"/>
          <p:cNvSpPr txBox="1"/>
          <p:nvPr>
            <p:custDataLst>
              <p:tags r:id="rId44"/>
            </p:custDataLst>
          </p:nvPr>
        </p:nvSpPr>
        <p:spPr>
          <a:xfrm>
            <a:off x="6064314" y="1335723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14 - Aug 25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317" name="OTLSHAPE_T_ec68f3ff6efb4a9aa9df15849bcf7cac_Duration"/>
          <p:cNvSpPr txBox="1"/>
          <p:nvPr>
            <p:custDataLst>
              <p:tags r:id="rId45"/>
            </p:custDataLst>
          </p:nvPr>
        </p:nvSpPr>
        <p:spPr>
          <a:xfrm>
            <a:off x="5445206" y="133572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318" name="OTLSHAPE_T_ec68f3ff6efb4a9aa9df15849bcf7cac_Title"/>
          <p:cNvSpPr txBox="1"/>
          <p:nvPr>
            <p:custDataLst>
              <p:tags r:id="rId46"/>
            </p:custDataLst>
          </p:nvPr>
        </p:nvSpPr>
        <p:spPr>
          <a:xfrm>
            <a:off x="127000" y="1328420"/>
            <a:ext cx="1206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System build/ test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319" name="OTLSHAPE_T_c62e20f78f0e40e99be2f529a21ac41f_Shape"/>
          <p:cNvSpPr/>
          <p:nvPr>
            <p:custDataLst>
              <p:tags r:id="rId47"/>
            </p:custDataLst>
          </p:nvPr>
        </p:nvSpPr>
        <p:spPr>
          <a:xfrm>
            <a:off x="3303432" y="1544003"/>
            <a:ext cx="2921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0" name="OTLSHAPE_T_c62e20f78f0e40e99be2f529a21ac41f_ShapePercentage" hidden="1"/>
          <p:cNvSpPr/>
          <p:nvPr>
            <p:custDataLst>
              <p:tags r:id="rId48"/>
            </p:custDataLst>
          </p:nvPr>
        </p:nvSpPr>
        <p:spPr>
          <a:xfrm>
            <a:off x="3303432" y="154400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1" name="OTLSHAPE_T_c62e20f78f0e40e99be2f529a21ac41f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15271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322" name="OTLSHAPE_T_c62e20f78f0e40e99be2f529a21ac41f_StartDate" hidden="1"/>
          <p:cNvSpPr txBox="1"/>
          <p:nvPr>
            <p:custDataLst>
              <p:tags r:id="rId50"/>
            </p:custDataLst>
          </p:nvPr>
        </p:nvSpPr>
        <p:spPr>
          <a:xfrm>
            <a:off x="0" y="15271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323" name="OTLSHAPE_T_c62e20f78f0e40e99be2f529a21ac41f_EndDate" hidden="1"/>
          <p:cNvSpPr txBox="1"/>
          <p:nvPr>
            <p:custDataLst>
              <p:tags r:id="rId51"/>
            </p:custDataLst>
          </p:nvPr>
        </p:nvSpPr>
        <p:spPr>
          <a:xfrm>
            <a:off x="0" y="15271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324" name="OTLSHAPE_T_c62e20f78f0e40e99be2f529a21ac41f_Duration"/>
          <p:cNvSpPr txBox="1"/>
          <p:nvPr>
            <p:custDataLst>
              <p:tags r:id="rId52"/>
            </p:custDataLst>
          </p:nvPr>
        </p:nvSpPr>
        <p:spPr>
          <a:xfrm>
            <a:off x="2878533" y="153447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325" name="OTLSHAPE_T_c62e20f78f0e40e99be2f529a21ac41f_JoinedDate"/>
          <p:cNvSpPr txBox="1"/>
          <p:nvPr>
            <p:custDataLst>
              <p:tags r:id="rId53"/>
            </p:custDataLst>
          </p:nvPr>
        </p:nvSpPr>
        <p:spPr>
          <a:xfrm>
            <a:off x="3642503" y="1534478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10 - Jul 14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326" name="OTLSHAPE_T_c62e20f78f0e40e99be2f529a21ac41f_Title"/>
          <p:cNvSpPr txBox="1"/>
          <p:nvPr>
            <p:custDataLst>
              <p:tags r:id="rId54"/>
            </p:custDataLst>
          </p:nvPr>
        </p:nvSpPr>
        <p:spPr>
          <a:xfrm>
            <a:off x="127000" y="1527175"/>
            <a:ext cx="2667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to market fields to be translated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327" name="OTLSHAPE_T_192fd8dbdaa44184942b88ee0cb8fd44_Shape"/>
          <p:cNvSpPr/>
          <p:nvPr>
            <p:custDataLst>
              <p:tags r:id="rId55"/>
            </p:custDataLst>
          </p:nvPr>
        </p:nvSpPr>
        <p:spPr>
          <a:xfrm>
            <a:off x="4283689" y="1733233"/>
            <a:ext cx="812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0" name="OTLSHAPE_T_192fd8dbdaa44184942b88ee0cb8fd44_ShapePercentage" hidden="1"/>
          <p:cNvSpPr/>
          <p:nvPr>
            <p:custDataLst>
              <p:tags r:id="rId56"/>
            </p:custDataLst>
          </p:nvPr>
        </p:nvSpPr>
        <p:spPr>
          <a:xfrm>
            <a:off x="4283689" y="173323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1" name="OTLSHAPE_T_192fd8dbdaa44184942b88ee0cb8fd44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17259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82" name="OTLSHAPE_T_192fd8dbdaa44184942b88ee0cb8fd44_StartDate" hidden="1"/>
          <p:cNvSpPr txBox="1"/>
          <p:nvPr>
            <p:custDataLst>
              <p:tags r:id="rId58"/>
            </p:custDataLst>
          </p:nvPr>
        </p:nvSpPr>
        <p:spPr>
          <a:xfrm>
            <a:off x="0" y="17259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83" name="OTLSHAPE_T_192fd8dbdaa44184942b88ee0cb8fd44_EndDate" hidden="1"/>
          <p:cNvSpPr txBox="1"/>
          <p:nvPr>
            <p:custDataLst>
              <p:tags r:id="rId59"/>
            </p:custDataLst>
          </p:nvPr>
        </p:nvSpPr>
        <p:spPr>
          <a:xfrm>
            <a:off x="0" y="17259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84" name="OTLSHAPE_T_192fd8dbdaa44184942b88ee0cb8fd44_JoinedDate"/>
          <p:cNvSpPr txBox="1"/>
          <p:nvPr>
            <p:custDataLst>
              <p:tags r:id="rId60"/>
            </p:custDataLst>
          </p:nvPr>
        </p:nvSpPr>
        <p:spPr>
          <a:xfrm>
            <a:off x="5141720" y="1733233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27 - Aug 9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85" name="OTLSHAPE_T_192fd8dbdaa44184942b88ee0cb8fd44_Duration"/>
          <p:cNvSpPr txBox="1"/>
          <p:nvPr>
            <p:custDataLst>
              <p:tags r:id="rId61"/>
            </p:custDataLst>
          </p:nvPr>
        </p:nvSpPr>
        <p:spPr>
          <a:xfrm>
            <a:off x="4464949" y="173323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86" name="OTLSHAPE_T_192fd8dbdaa44184942b88ee0cb8fd44_Title"/>
          <p:cNvSpPr txBox="1"/>
          <p:nvPr>
            <p:custDataLst>
              <p:tags r:id="rId62"/>
            </p:custDataLst>
          </p:nvPr>
        </p:nvSpPr>
        <p:spPr>
          <a:xfrm>
            <a:off x="127000" y="1725930"/>
            <a:ext cx="1295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Core UFT Activities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687" name="OTLSHAPE_T_900e9bb5129b4abaa4d4fbeb8bad4d3e_Shape"/>
          <p:cNvSpPr/>
          <p:nvPr>
            <p:custDataLst>
              <p:tags r:id="rId63"/>
            </p:custDataLst>
          </p:nvPr>
        </p:nvSpPr>
        <p:spPr>
          <a:xfrm>
            <a:off x="4514338" y="1931988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8" name="OTLSHAPE_T_900e9bb5129b4abaa4d4fbeb8bad4d3e_ShapePercentage" hidden="1"/>
          <p:cNvSpPr/>
          <p:nvPr>
            <p:custDataLst>
              <p:tags r:id="rId64"/>
            </p:custDataLst>
          </p:nvPr>
        </p:nvSpPr>
        <p:spPr>
          <a:xfrm>
            <a:off x="4514338" y="193198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9" name="OTLSHAPE_T_900e9bb5129b4abaa4d4fbeb8bad4d3e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1924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90" name="OTLSHAPE_T_900e9bb5129b4abaa4d4fbeb8bad4d3e_StartDate" hidden="1"/>
          <p:cNvSpPr txBox="1"/>
          <p:nvPr>
            <p:custDataLst>
              <p:tags r:id="rId66"/>
            </p:custDataLst>
          </p:nvPr>
        </p:nvSpPr>
        <p:spPr>
          <a:xfrm>
            <a:off x="0" y="1924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91" name="OTLSHAPE_T_900e9bb5129b4abaa4d4fbeb8bad4d3e_EndDate" hidden="1"/>
          <p:cNvSpPr txBox="1"/>
          <p:nvPr>
            <p:custDataLst>
              <p:tags r:id="rId67"/>
            </p:custDataLst>
          </p:nvPr>
        </p:nvSpPr>
        <p:spPr>
          <a:xfrm>
            <a:off x="0" y="1924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92" name="OTLSHAPE_T_900e9bb5129b4abaa4d4fbeb8bad4d3e_JoinedDate"/>
          <p:cNvSpPr txBox="1"/>
          <p:nvPr>
            <p:custDataLst>
              <p:tags r:id="rId68"/>
            </p:custDataLst>
          </p:nvPr>
        </p:nvSpPr>
        <p:spPr>
          <a:xfrm>
            <a:off x="5257044" y="1931988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Jul 31 - Aug 11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93" name="OTLSHAPE_T_900e9bb5129b4abaa4d4fbeb8bad4d3e_Duration"/>
          <p:cNvSpPr txBox="1"/>
          <p:nvPr>
            <p:custDataLst>
              <p:tags r:id="rId69"/>
            </p:custDataLst>
          </p:nvPr>
        </p:nvSpPr>
        <p:spPr>
          <a:xfrm>
            <a:off x="4637936" y="193198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94" name="OTLSHAPE_T_900e9bb5129b4abaa4d4fbeb8bad4d3e_Title"/>
          <p:cNvSpPr txBox="1"/>
          <p:nvPr>
            <p:custDataLst>
              <p:tags r:id="rId70"/>
            </p:custDataLst>
          </p:nvPr>
        </p:nvSpPr>
        <p:spPr>
          <a:xfrm>
            <a:off x="127000" y="1924685"/>
            <a:ext cx="229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starter data for SIT testing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695" name="OTLSHAPE_T_7488ef8c4ea1423c8c9eb16a5fe8b502_Shape"/>
          <p:cNvSpPr/>
          <p:nvPr>
            <p:custDataLst>
              <p:tags r:id="rId71"/>
            </p:custDataLst>
          </p:nvPr>
        </p:nvSpPr>
        <p:spPr>
          <a:xfrm>
            <a:off x="5725244" y="2140268"/>
            <a:ext cx="2921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6" name="OTLSHAPE_T_7488ef8c4ea1423c8c9eb16a5fe8b502_ShapePercentage" hidden="1"/>
          <p:cNvSpPr/>
          <p:nvPr>
            <p:custDataLst>
              <p:tags r:id="rId72"/>
            </p:custDataLst>
          </p:nvPr>
        </p:nvSpPr>
        <p:spPr>
          <a:xfrm>
            <a:off x="5725244" y="214026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7" name="OTLSHAPE_T_7488ef8c4ea1423c8c9eb16a5fe8b502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21234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98" name="OTLSHAPE_T_7488ef8c4ea1423c8c9eb16a5fe8b502_StartDate" hidden="1"/>
          <p:cNvSpPr txBox="1"/>
          <p:nvPr>
            <p:custDataLst>
              <p:tags r:id="rId74"/>
            </p:custDataLst>
          </p:nvPr>
        </p:nvSpPr>
        <p:spPr>
          <a:xfrm>
            <a:off x="0" y="21234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699" name="OTLSHAPE_T_7488ef8c4ea1423c8c9eb16a5fe8b502_EndDate" hidden="1"/>
          <p:cNvSpPr txBox="1"/>
          <p:nvPr>
            <p:custDataLst>
              <p:tags r:id="rId75"/>
            </p:custDataLst>
          </p:nvPr>
        </p:nvSpPr>
        <p:spPr>
          <a:xfrm>
            <a:off x="0" y="21234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00" name="OTLSHAPE_T_7488ef8c4ea1423c8c9eb16a5fe8b502_Duration"/>
          <p:cNvSpPr txBox="1"/>
          <p:nvPr>
            <p:custDataLst>
              <p:tags r:id="rId76"/>
            </p:custDataLst>
          </p:nvPr>
        </p:nvSpPr>
        <p:spPr>
          <a:xfrm>
            <a:off x="5300344" y="213074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01" name="OTLSHAPE_T_7488ef8c4ea1423c8c9eb16a5fe8b502_JoinedDate"/>
          <p:cNvSpPr txBox="1"/>
          <p:nvPr>
            <p:custDataLst>
              <p:tags r:id="rId77"/>
            </p:custDataLst>
          </p:nvPr>
        </p:nvSpPr>
        <p:spPr>
          <a:xfrm>
            <a:off x="6064314" y="2130743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21 - Aug 25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02" name="OTLSHAPE_T_7488ef8c4ea1423c8c9eb16a5fe8b502_Title"/>
          <p:cNvSpPr txBox="1"/>
          <p:nvPr>
            <p:custDataLst>
              <p:tags r:id="rId78"/>
            </p:custDataLst>
          </p:nvPr>
        </p:nvSpPr>
        <p:spPr>
          <a:xfrm>
            <a:off x="127000" y="2123440"/>
            <a:ext cx="2019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Provide Business data refresh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03" name="OTLSHAPE_T_17a805d3af7548f8aeecfae55e3f5e9e_Shape"/>
          <p:cNvSpPr/>
          <p:nvPr>
            <p:custDataLst>
              <p:tags r:id="rId79"/>
            </p:custDataLst>
          </p:nvPr>
        </p:nvSpPr>
        <p:spPr>
          <a:xfrm>
            <a:off x="3707068" y="2329498"/>
            <a:ext cx="1104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4" name="OTLSHAPE_T_17a805d3af7548f8aeecfae55e3f5e9e_ShapePercentage" hidden="1"/>
          <p:cNvSpPr/>
          <p:nvPr>
            <p:custDataLst>
              <p:tags r:id="rId80"/>
            </p:custDataLst>
          </p:nvPr>
        </p:nvSpPr>
        <p:spPr>
          <a:xfrm>
            <a:off x="3707068" y="232949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5" name="OTLSHAPE_T_17a805d3af7548f8aeecfae55e3f5e9e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23221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06" name="OTLSHAPE_T_17a805d3af7548f8aeecfae55e3f5e9e_StartDate" hidden="1"/>
          <p:cNvSpPr txBox="1"/>
          <p:nvPr>
            <p:custDataLst>
              <p:tags r:id="rId82"/>
            </p:custDataLst>
          </p:nvPr>
        </p:nvSpPr>
        <p:spPr>
          <a:xfrm>
            <a:off x="0" y="23221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07" name="OTLSHAPE_T_17a805d3af7548f8aeecfae55e3f5e9e_EndDate" hidden="1"/>
          <p:cNvSpPr txBox="1"/>
          <p:nvPr>
            <p:custDataLst>
              <p:tags r:id="rId83"/>
            </p:custDataLst>
          </p:nvPr>
        </p:nvSpPr>
        <p:spPr>
          <a:xfrm>
            <a:off x="0" y="23221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08" name="OTLSHAPE_T_17a805d3af7548f8aeecfae55e3f5e9e_JoinedDate"/>
          <p:cNvSpPr txBox="1"/>
          <p:nvPr>
            <p:custDataLst>
              <p:tags r:id="rId84"/>
            </p:custDataLst>
          </p:nvPr>
        </p:nvSpPr>
        <p:spPr>
          <a:xfrm>
            <a:off x="4853409" y="2329498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17 - Aug 4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09" name="OTLSHAPE_T_17a805d3af7548f8aeecfae55e3f5e9e_Duration"/>
          <p:cNvSpPr txBox="1"/>
          <p:nvPr>
            <p:custDataLst>
              <p:tags r:id="rId85"/>
            </p:custDataLst>
          </p:nvPr>
        </p:nvSpPr>
        <p:spPr>
          <a:xfrm>
            <a:off x="4032483" y="232949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10" name="OTLSHAPE_T_17a805d3af7548f8aeecfae55e3f5e9e_Title"/>
          <p:cNvSpPr txBox="1"/>
          <p:nvPr>
            <p:custDataLst>
              <p:tags r:id="rId86"/>
            </p:custDataLst>
          </p:nvPr>
        </p:nvSpPr>
        <p:spPr>
          <a:xfrm>
            <a:off x="127000" y="2322195"/>
            <a:ext cx="233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Translate all system required fields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11" name="OTLSHAPE_T_b35a9d979ecb4e36b2c2d554a2f75392_Shape"/>
          <p:cNvSpPr/>
          <p:nvPr>
            <p:custDataLst>
              <p:tags r:id="rId87"/>
            </p:custDataLst>
          </p:nvPr>
        </p:nvSpPr>
        <p:spPr>
          <a:xfrm>
            <a:off x="6186541" y="2528253"/>
            <a:ext cx="5207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2" name="OTLSHAPE_T_b35a9d979ecb4e36b2c2d554a2f75392_ShapePercentage" hidden="1"/>
          <p:cNvSpPr/>
          <p:nvPr>
            <p:custDataLst>
              <p:tags r:id="rId88"/>
            </p:custDataLst>
          </p:nvPr>
        </p:nvSpPr>
        <p:spPr>
          <a:xfrm>
            <a:off x="6186541" y="252825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3" name="OTLSHAPE_T_b35a9d979ecb4e36b2c2d554a2f75392_TextPercentage" hidden="1"/>
          <p:cNvSpPr txBox="1"/>
          <p:nvPr>
            <p:custDataLst>
              <p:tags r:id="rId89"/>
            </p:custDataLst>
          </p:nvPr>
        </p:nvSpPr>
        <p:spPr>
          <a:xfrm>
            <a:off x="0" y="25209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14" name="OTLSHAPE_T_b35a9d979ecb4e36b2c2d554a2f75392_StartDate" hidden="1"/>
          <p:cNvSpPr txBox="1"/>
          <p:nvPr>
            <p:custDataLst>
              <p:tags r:id="rId90"/>
            </p:custDataLst>
          </p:nvPr>
        </p:nvSpPr>
        <p:spPr>
          <a:xfrm>
            <a:off x="0" y="25209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15" name="OTLSHAPE_T_b35a9d979ecb4e36b2c2d554a2f75392_EndDate" hidden="1"/>
          <p:cNvSpPr txBox="1"/>
          <p:nvPr>
            <p:custDataLst>
              <p:tags r:id="rId91"/>
            </p:custDataLst>
          </p:nvPr>
        </p:nvSpPr>
        <p:spPr>
          <a:xfrm>
            <a:off x="0" y="25209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16" name="OTLSHAPE_T_b35a9d979ecb4e36b2c2d554a2f75392_JoinedDate"/>
          <p:cNvSpPr txBox="1"/>
          <p:nvPr>
            <p:custDataLst>
              <p:tags r:id="rId92"/>
            </p:custDataLst>
          </p:nvPr>
        </p:nvSpPr>
        <p:spPr>
          <a:xfrm>
            <a:off x="6756260" y="252825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29 - Sep 6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17" name="OTLSHAPE_T_b35a9d979ecb4e36b2c2d554a2f75392_Duration"/>
          <p:cNvSpPr txBox="1"/>
          <p:nvPr>
            <p:custDataLst>
              <p:tags r:id="rId93"/>
            </p:custDataLst>
          </p:nvPr>
        </p:nvSpPr>
        <p:spPr>
          <a:xfrm>
            <a:off x="6258951" y="252825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7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18" name="OTLSHAPE_T_b35a9d979ecb4e36b2c2d554a2f75392_Title"/>
          <p:cNvSpPr txBox="1"/>
          <p:nvPr>
            <p:custDataLst>
              <p:tags r:id="rId94"/>
            </p:custDataLst>
          </p:nvPr>
        </p:nvSpPr>
        <p:spPr>
          <a:xfrm>
            <a:off x="127000" y="2520950"/>
            <a:ext cx="281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production ready business dataset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19" name="OTLSHAPE_T_fe8913ba72364b26acd3911ace94735e_Shape"/>
          <p:cNvSpPr/>
          <p:nvPr>
            <p:custDataLst>
              <p:tags r:id="rId95"/>
            </p:custDataLst>
          </p:nvPr>
        </p:nvSpPr>
        <p:spPr>
          <a:xfrm>
            <a:off x="5090960" y="2727008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0" name="OTLSHAPE_T_fe8913ba72364b26acd3911ace94735e_ShapePercentage" hidden="1"/>
          <p:cNvSpPr/>
          <p:nvPr>
            <p:custDataLst>
              <p:tags r:id="rId96"/>
            </p:custDataLst>
          </p:nvPr>
        </p:nvSpPr>
        <p:spPr>
          <a:xfrm>
            <a:off x="5090960" y="272700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1" name="OTLSHAPE_T_fe8913ba72364b26acd3911ace94735e_TextPercentage" hidden="1"/>
          <p:cNvSpPr txBox="1"/>
          <p:nvPr>
            <p:custDataLst>
              <p:tags r:id="rId97"/>
            </p:custDataLst>
          </p:nvPr>
        </p:nvSpPr>
        <p:spPr>
          <a:xfrm>
            <a:off x="0" y="2719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22" name="OTLSHAPE_T_fe8913ba72364b26acd3911ace94735e_StartDate" hidden="1"/>
          <p:cNvSpPr txBox="1"/>
          <p:nvPr>
            <p:custDataLst>
              <p:tags r:id="rId98"/>
            </p:custDataLst>
          </p:nvPr>
        </p:nvSpPr>
        <p:spPr>
          <a:xfrm>
            <a:off x="0" y="2719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23" name="OTLSHAPE_T_fe8913ba72364b26acd3911ace94735e_EndDate" hidden="1"/>
          <p:cNvSpPr txBox="1"/>
          <p:nvPr>
            <p:custDataLst>
              <p:tags r:id="rId99"/>
            </p:custDataLst>
          </p:nvPr>
        </p:nvSpPr>
        <p:spPr>
          <a:xfrm>
            <a:off x="0" y="2719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24" name="OTLSHAPE_T_fe8913ba72364b26acd3911ace94735e_JoinedDate"/>
          <p:cNvSpPr txBox="1"/>
          <p:nvPr>
            <p:custDataLst>
              <p:tags r:id="rId100"/>
            </p:custDataLst>
          </p:nvPr>
        </p:nvSpPr>
        <p:spPr>
          <a:xfrm>
            <a:off x="5833666" y="2727008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10 - Aug 21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25" name="OTLSHAPE_T_fe8913ba72364b26acd3911ace94735e_Duration"/>
          <p:cNvSpPr txBox="1"/>
          <p:nvPr>
            <p:custDataLst>
              <p:tags r:id="rId101"/>
            </p:custDataLst>
          </p:nvPr>
        </p:nvSpPr>
        <p:spPr>
          <a:xfrm>
            <a:off x="5249863" y="272700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26" name="OTLSHAPE_T_fe8913ba72364b26acd3911ace94735e_Title"/>
          <p:cNvSpPr txBox="1"/>
          <p:nvPr>
            <p:custDataLst>
              <p:tags r:id="rId102"/>
            </p:custDataLst>
          </p:nvPr>
        </p:nvSpPr>
        <p:spPr>
          <a:xfrm>
            <a:off x="127000" y="2719705"/>
            <a:ext cx="927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Logistics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27" name="OTLSHAPE_T_70100fb9c1c14976bd1b3e9a2eb21f35_Shape"/>
          <p:cNvSpPr/>
          <p:nvPr>
            <p:custDataLst>
              <p:tags r:id="rId103"/>
            </p:custDataLst>
          </p:nvPr>
        </p:nvSpPr>
        <p:spPr>
          <a:xfrm>
            <a:off x="4283689" y="2925763"/>
            <a:ext cx="7620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8" name="OTLSHAPE_T_70100fb9c1c14976bd1b3e9a2eb21f35_ShapePercentage" hidden="1"/>
          <p:cNvSpPr/>
          <p:nvPr>
            <p:custDataLst>
              <p:tags r:id="rId104"/>
            </p:custDataLst>
          </p:nvPr>
        </p:nvSpPr>
        <p:spPr>
          <a:xfrm>
            <a:off x="4283689" y="29257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9" name="OTLSHAPE_T_70100fb9c1c14976bd1b3e9a2eb21f35_TextPercentage" hidden="1"/>
          <p:cNvSpPr txBox="1"/>
          <p:nvPr>
            <p:custDataLst>
              <p:tags r:id="rId105"/>
            </p:custDataLst>
          </p:nvPr>
        </p:nvSpPr>
        <p:spPr>
          <a:xfrm>
            <a:off x="0" y="29184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30" name="OTLSHAPE_T_70100fb9c1c14976bd1b3e9a2eb21f35_StartDate" hidden="1"/>
          <p:cNvSpPr txBox="1"/>
          <p:nvPr>
            <p:custDataLst>
              <p:tags r:id="rId106"/>
            </p:custDataLst>
          </p:nvPr>
        </p:nvSpPr>
        <p:spPr>
          <a:xfrm>
            <a:off x="0" y="29184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31" name="OTLSHAPE_T_70100fb9c1c14976bd1b3e9a2eb21f35_EndDate" hidden="1"/>
          <p:cNvSpPr txBox="1"/>
          <p:nvPr>
            <p:custDataLst>
              <p:tags r:id="rId107"/>
            </p:custDataLst>
          </p:nvPr>
        </p:nvSpPr>
        <p:spPr>
          <a:xfrm>
            <a:off x="0" y="29184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32" name="OTLSHAPE_T_70100fb9c1c14976bd1b3e9a2eb21f35_JoinedDate"/>
          <p:cNvSpPr txBox="1"/>
          <p:nvPr>
            <p:custDataLst>
              <p:tags r:id="rId108"/>
            </p:custDataLst>
          </p:nvPr>
        </p:nvSpPr>
        <p:spPr>
          <a:xfrm>
            <a:off x="5084058" y="2925763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27 - Aug 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33" name="OTLSHAPE_T_70100fb9c1c14976bd1b3e9a2eb21f35_Duration"/>
          <p:cNvSpPr txBox="1"/>
          <p:nvPr>
            <p:custDataLst>
              <p:tags r:id="rId109"/>
            </p:custDataLst>
          </p:nvPr>
        </p:nvSpPr>
        <p:spPr>
          <a:xfrm>
            <a:off x="4471424" y="292576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9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34" name="OTLSHAPE_T_70100fb9c1c14976bd1b3e9a2eb21f35_Title"/>
          <p:cNvSpPr txBox="1"/>
          <p:nvPr>
            <p:custDataLst>
              <p:tags r:id="rId110"/>
            </p:custDataLst>
          </p:nvPr>
        </p:nvSpPr>
        <p:spPr>
          <a:xfrm>
            <a:off x="127000" y="2918460"/>
            <a:ext cx="2209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Develop UFT Use case Scenarios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35" name="OTLSHAPE_T_d4e5f82d551a42078c3bac0600eb8e8c_Shape"/>
          <p:cNvSpPr/>
          <p:nvPr>
            <p:custDataLst>
              <p:tags r:id="rId111"/>
            </p:custDataLst>
          </p:nvPr>
        </p:nvSpPr>
        <p:spPr>
          <a:xfrm>
            <a:off x="5148622" y="3124518"/>
            <a:ext cx="812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6" name="OTLSHAPE_T_d4e5f82d551a42078c3bac0600eb8e8c_ShapePercentage" hidden="1"/>
          <p:cNvSpPr/>
          <p:nvPr>
            <p:custDataLst>
              <p:tags r:id="rId112"/>
            </p:custDataLst>
          </p:nvPr>
        </p:nvSpPr>
        <p:spPr>
          <a:xfrm>
            <a:off x="5148622" y="312451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7" name="OTLSHAPE_T_d4e5f82d551a42078c3bac0600eb8e8c_TextPercentage" hidden="1"/>
          <p:cNvSpPr txBox="1"/>
          <p:nvPr>
            <p:custDataLst>
              <p:tags r:id="rId113"/>
            </p:custDataLst>
          </p:nvPr>
        </p:nvSpPr>
        <p:spPr>
          <a:xfrm>
            <a:off x="0" y="31172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38" name="OTLSHAPE_T_d4e5f82d551a42078c3bac0600eb8e8c_StartDate" hidden="1"/>
          <p:cNvSpPr txBox="1"/>
          <p:nvPr>
            <p:custDataLst>
              <p:tags r:id="rId114"/>
            </p:custDataLst>
          </p:nvPr>
        </p:nvSpPr>
        <p:spPr>
          <a:xfrm>
            <a:off x="0" y="31172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39" name="OTLSHAPE_T_d4e5f82d551a42078c3bac0600eb8e8c_EndDate" hidden="1"/>
          <p:cNvSpPr txBox="1"/>
          <p:nvPr>
            <p:custDataLst>
              <p:tags r:id="rId115"/>
            </p:custDataLst>
          </p:nvPr>
        </p:nvSpPr>
        <p:spPr>
          <a:xfrm>
            <a:off x="0" y="31172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40" name="OTLSHAPE_T_d4e5f82d551a42078c3bac0600eb8e8c_JoinedDate"/>
          <p:cNvSpPr txBox="1"/>
          <p:nvPr>
            <p:custDataLst>
              <p:tags r:id="rId116"/>
            </p:custDataLst>
          </p:nvPr>
        </p:nvSpPr>
        <p:spPr>
          <a:xfrm>
            <a:off x="6006652" y="3124518"/>
            <a:ext cx="901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Aug 11 - Aug 24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41" name="OTLSHAPE_T_d4e5f82d551a42078c3bac0600eb8e8c_Duration"/>
          <p:cNvSpPr txBox="1"/>
          <p:nvPr>
            <p:custDataLst>
              <p:tags r:id="rId117"/>
            </p:custDataLst>
          </p:nvPr>
        </p:nvSpPr>
        <p:spPr>
          <a:xfrm>
            <a:off x="5329881" y="312451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42" name="OTLSHAPE_T_d4e5f82d551a42078c3bac0600eb8e8c_Title"/>
          <p:cNvSpPr txBox="1"/>
          <p:nvPr>
            <p:custDataLst>
              <p:tags r:id="rId118"/>
            </p:custDataLst>
          </p:nvPr>
        </p:nvSpPr>
        <p:spPr>
          <a:xfrm>
            <a:off x="127000" y="3117215"/>
            <a:ext cx="106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Test Script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43" name="OTLSHAPE_T_f9b5cc8d34f041519524682672d4e3ff_Shape"/>
          <p:cNvSpPr/>
          <p:nvPr>
            <p:custDataLst>
              <p:tags r:id="rId119"/>
            </p:custDataLst>
          </p:nvPr>
        </p:nvSpPr>
        <p:spPr>
          <a:xfrm>
            <a:off x="6301865" y="3332798"/>
            <a:ext cx="4064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4" name="OTLSHAPE_T_f9b5cc8d34f041519524682672d4e3ff_ShapePercentage" hidden="1"/>
          <p:cNvSpPr/>
          <p:nvPr>
            <p:custDataLst>
              <p:tags r:id="rId120"/>
            </p:custDataLst>
          </p:nvPr>
        </p:nvSpPr>
        <p:spPr>
          <a:xfrm>
            <a:off x="6301865" y="333279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5" name="OTLSHAPE_T_f9b5cc8d34f041519524682672d4e3ff_TextPercentage" hidden="1"/>
          <p:cNvSpPr txBox="1"/>
          <p:nvPr>
            <p:custDataLst>
              <p:tags r:id="rId121"/>
            </p:custDataLst>
          </p:nvPr>
        </p:nvSpPr>
        <p:spPr>
          <a:xfrm>
            <a:off x="0" y="33159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46" name="OTLSHAPE_T_f9b5cc8d34f041519524682672d4e3ff_StartDate" hidden="1"/>
          <p:cNvSpPr txBox="1"/>
          <p:nvPr>
            <p:custDataLst>
              <p:tags r:id="rId122"/>
            </p:custDataLst>
          </p:nvPr>
        </p:nvSpPr>
        <p:spPr>
          <a:xfrm>
            <a:off x="0" y="33159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47" name="OTLSHAPE_T_f9b5cc8d34f041519524682672d4e3ff_EndDate" hidden="1"/>
          <p:cNvSpPr txBox="1"/>
          <p:nvPr>
            <p:custDataLst>
              <p:tags r:id="rId123"/>
            </p:custDataLst>
          </p:nvPr>
        </p:nvSpPr>
        <p:spPr>
          <a:xfrm>
            <a:off x="0" y="33159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48" name="OTLSHAPE_T_f9b5cc8d34f041519524682672d4e3ff_Duration"/>
          <p:cNvSpPr txBox="1"/>
          <p:nvPr>
            <p:custDataLst>
              <p:tags r:id="rId124"/>
            </p:custDataLst>
          </p:nvPr>
        </p:nvSpPr>
        <p:spPr>
          <a:xfrm>
            <a:off x="5876966" y="332327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49" name="OTLSHAPE_T_f9b5cc8d34f041519524682672d4e3ff_JoinedDate"/>
          <p:cNvSpPr txBox="1"/>
          <p:nvPr>
            <p:custDataLst>
              <p:tags r:id="rId125"/>
            </p:custDataLst>
          </p:nvPr>
        </p:nvSpPr>
        <p:spPr>
          <a:xfrm>
            <a:off x="6756260" y="332327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31 - Sep 6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50" name="OTLSHAPE_T_f9b5cc8d34f041519524682672d4e3ff_Title"/>
          <p:cNvSpPr txBox="1"/>
          <p:nvPr>
            <p:custDataLst>
              <p:tags r:id="rId126"/>
            </p:custDataLst>
          </p:nvPr>
        </p:nvSpPr>
        <p:spPr>
          <a:xfrm>
            <a:off x="127000" y="3315970"/>
            <a:ext cx="990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Execution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51" name="OTLSHAPE_T_1ed0f9c3bf4a4222939469ad5ec69039_Shape"/>
          <p:cNvSpPr/>
          <p:nvPr>
            <p:custDataLst>
              <p:tags r:id="rId127"/>
            </p:custDataLst>
          </p:nvPr>
        </p:nvSpPr>
        <p:spPr>
          <a:xfrm>
            <a:off x="1688892" y="3522028"/>
            <a:ext cx="6350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2" name="OTLSHAPE_T_1ed0f9c3bf4a4222939469ad5ec69039_ShapePercentage" hidden="1"/>
          <p:cNvSpPr/>
          <p:nvPr>
            <p:custDataLst>
              <p:tags r:id="rId128"/>
            </p:custDataLst>
          </p:nvPr>
        </p:nvSpPr>
        <p:spPr>
          <a:xfrm>
            <a:off x="1688892" y="352202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3" name="OTLSHAPE_T_1ed0f9c3bf4a4222939469ad5ec69039_TextPercentage" hidden="1"/>
          <p:cNvSpPr txBox="1"/>
          <p:nvPr>
            <p:custDataLst>
              <p:tags r:id="rId129"/>
            </p:custDataLst>
          </p:nvPr>
        </p:nvSpPr>
        <p:spPr>
          <a:xfrm>
            <a:off x="0" y="3514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54" name="OTLSHAPE_T_1ed0f9c3bf4a4222939469ad5ec69039_StartDate" hidden="1"/>
          <p:cNvSpPr txBox="1"/>
          <p:nvPr>
            <p:custDataLst>
              <p:tags r:id="rId130"/>
            </p:custDataLst>
          </p:nvPr>
        </p:nvSpPr>
        <p:spPr>
          <a:xfrm>
            <a:off x="0" y="3514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55" name="OTLSHAPE_T_1ed0f9c3bf4a4222939469ad5ec69039_EndDate" hidden="1"/>
          <p:cNvSpPr txBox="1"/>
          <p:nvPr>
            <p:custDataLst>
              <p:tags r:id="rId131"/>
            </p:custDataLst>
          </p:nvPr>
        </p:nvSpPr>
        <p:spPr>
          <a:xfrm>
            <a:off x="0" y="3514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56" name="OTLSHAPE_T_1ed0f9c3bf4a4222939469ad5ec69039_JoinedDate"/>
          <p:cNvSpPr txBox="1"/>
          <p:nvPr>
            <p:custDataLst>
              <p:tags r:id="rId132"/>
            </p:custDataLst>
          </p:nvPr>
        </p:nvSpPr>
        <p:spPr>
          <a:xfrm>
            <a:off x="2373936" y="3522028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12 - Jun 22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57" name="OTLSHAPE_T_1ed0f9c3bf4a4222939469ad5ec69039_Duration"/>
          <p:cNvSpPr txBox="1"/>
          <p:nvPr>
            <p:custDataLst>
              <p:tags r:id="rId133"/>
            </p:custDataLst>
          </p:nvPr>
        </p:nvSpPr>
        <p:spPr>
          <a:xfrm>
            <a:off x="1818964" y="352202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9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58" name="OTLSHAPE_T_1ed0f9c3bf4a4222939469ad5ec69039_Title"/>
          <p:cNvSpPr txBox="1"/>
          <p:nvPr>
            <p:custDataLst>
              <p:tags r:id="rId134"/>
            </p:custDataLst>
          </p:nvPr>
        </p:nvSpPr>
        <p:spPr>
          <a:xfrm>
            <a:off x="127000" y="3514725"/>
            <a:ext cx="1943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Confirm Market Training Plan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59" name="OTLSHAPE_T_93499be5f2cc4509a141c31855897241_Shape"/>
          <p:cNvSpPr/>
          <p:nvPr>
            <p:custDataLst>
              <p:tags r:id="rId135"/>
            </p:custDataLst>
          </p:nvPr>
        </p:nvSpPr>
        <p:spPr>
          <a:xfrm>
            <a:off x="1688892" y="3720783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0" name="OTLSHAPE_T_93499be5f2cc4509a141c31855897241_ShapePercentage" hidden="1"/>
          <p:cNvSpPr/>
          <p:nvPr>
            <p:custDataLst>
              <p:tags r:id="rId136"/>
            </p:custDataLst>
          </p:nvPr>
        </p:nvSpPr>
        <p:spPr>
          <a:xfrm>
            <a:off x="1688892" y="372078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1" name="OTLSHAPE_T_93499be5f2cc4509a141c31855897241_TextPercentage" hidden="1"/>
          <p:cNvSpPr txBox="1"/>
          <p:nvPr>
            <p:custDataLst>
              <p:tags r:id="rId137"/>
            </p:custDataLst>
          </p:nvPr>
        </p:nvSpPr>
        <p:spPr>
          <a:xfrm>
            <a:off x="0" y="3713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62" name="OTLSHAPE_T_93499be5f2cc4509a141c31855897241_StartDate" hidden="1"/>
          <p:cNvSpPr txBox="1"/>
          <p:nvPr>
            <p:custDataLst>
              <p:tags r:id="rId138"/>
            </p:custDataLst>
          </p:nvPr>
        </p:nvSpPr>
        <p:spPr>
          <a:xfrm>
            <a:off x="0" y="3713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63" name="OTLSHAPE_T_93499be5f2cc4509a141c31855897241_EndDate" hidden="1"/>
          <p:cNvSpPr txBox="1"/>
          <p:nvPr>
            <p:custDataLst>
              <p:tags r:id="rId139"/>
            </p:custDataLst>
          </p:nvPr>
        </p:nvSpPr>
        <p:spPr>
          <a:xfrm>
            <a:off x="0" y="3713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64" name="OTLSHAPE_T_93499be5f2cc4509a141c31855897241_JoinedDate"/>
          <p:cNvSpPr txBox="1"/>
          <p:nvPr>
            <p:custDataLst>
              <p:tags r:id="rId140"/>
            </p:custDataLst>
          </p:nvPr>
        </p:nvSpPr>
        <p:spPr>
          <a:xfrm>
            <a:off x="2431598" y="3720783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12 - Jun 23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65" name="OTLSHAPE_T_93499be5f2cc4509a141c31855897241_Duration"/>
          <p:cNvSpPr txBox="1"/>
          <p:nvPr>
            <p:custDataLst>
              <p:tags r:id="rId141"/>
            </p:custDataLst>
          </p:nvPr>
        </p:nvSpPr>
        <p:spPr>
          <a:xfrm>
            <a:off x="1812489" y="372078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66" name="OTLSHAPE_T_93499be5f2cc4509a141c31855897241_Title"/>
          <p:cNvSpPr txBox="1"/>
          <p:nvPr>
            <p:custDataLst>
              <p:tags r:id="rId142"/>
            </p:custDataLst>
          </p:nvPr>
        </p:nvSpPr>
        <p:spPr>
          <a:xfrm>
            <a:off x="127000" y="3713480"/>
            <a:ext cx="1765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Localize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67" name="OTLSHAPE_T_e7e27ba239be4d0981af09a98bd8f8bd_Shape"/>
          <p:cNvSpPr/>
          <p:nvPr>
            <p:custDataLst>
              <p:tags r:id="rId143"/>
            </p:custDataLst>
          </p:nvPr>
        </p:nvSpPr>
        <p:spPr>
          <a:xfrm>
            <a:off x="3707068" y="3919538"/>
            <a:ext cx="9271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8" name="OTLSHAPE_T_e7e27ba239be4d0981af09a98bd8f8bd_ShapePercentage" hidden="1"/>
          <p:cNvSpPr/>
          <p:nvPr>
            <p:custDataLst>
              <p:tags r:id="rId144"/>
            </p:custDataLst>
          </p:nvPr>
        </p:nvSpPr>
        <p:spPr>
          <a:xfrm>
            <a:off x="3707068" y="391953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9" name="OTLSHAPE_T_e7e27ba239be4d0981af09a98bd8f8bd_TextPercentage" hidden="1"/>
          <p:cNvSpPr txBox="1"/>
          <p:nvPr>
            <p:custDataLst>
              <p:tags r:id="rId145"/>
            </p:custDataLst>
          </p:nvPr>
        </p:nvSpPr>
        <p:spPr>
          <a:xfrm>
            <a:off x="0" y="39122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70" name="OTLSHAPE_T_e7e27ba239be4d0981af09a98bd8f8bd_StartDate" hidden="1"/>
          <p:cNvSpPr txBox="1"/>
          <p:nvPr>
            <p:custDataLst>
              <p:tags r:id="rId146"/>
            </p:custDataLst>
          </p:nvPr>
        </p:nvSpPr>
        <p:spPr>
          <a:xfrm>
            <a:off x="0" y="39122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71" name="OTLSHAPE_T_e7e27ba239be4d0981af09a98bd8f8bd_EndDate" hidden="1"/>
          <p:cNvSpPr txBox="1"/>
          <p:nvPr>
            <p:custDataLst>
              <p:tags r:id="rId147"/>
            </p:custDataLst>
          </p:nvPr>
        </p:nvSpPr>
        <p:spPr>
          <a:xfrm>
            <a:off x="0" y="39122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72" name="OTLSHAPE_T_e7e27ba239be4d0981af09a98bd8f8bd_JoinedDate"/>
          <p:cNvSpPr txBox="1"/>
          <p:nvPr>
            <p:custDataLst>
              <p:tags r:id="rId148"/>
            </p:custDataLst>
          </p:nvPr>
        </p:nvSpPr>
        <p:spPr>
          <a:xfrm>
            <a:off x="4680422" y="3919538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17 - Aug 1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73" name="OTLSHAPE_T_e7e27ba239be4d0981af09a98bd8f8bd_Duration"/>
          <p:cNvSpPr txBox="1"/>
          <p:nvPr>
            <p:custDataLst>
              <p:tags r:id="rId149"/>
            </p:custDataLst>
          </p:nvPr>
        </p:nvSpPr>
        <p:spPr>
          <a:xfrm>
            <a:off x="3945989" y="391953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12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74" name="OTLSHAPE_T_e7e27ba239be4d0981af09a98bd8f8bd_Title"/>
          <p:cNvSpPr txBox="1"/>
          <p:nvPr>
            <p:custDataLst>
              <p:tags r:id="rId150"/>
            </p:custDataLst>
          </p:nvPr>
        </p:nvSpPr>
        <p:spPr>
          <a:xfrm>
            <a:off x="127000" y="3912235"/>
            <a:ext cx="2120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Translation of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75" name="OTLSHAPE_T_01d8c3f836994224ae8b0acbb12fa71d_Shape"/>
          <p:cNvSpPr/>
          <p:nvPr>
            <p:custDataLst>
              <p:tags r:id="rId151"/>
            </p:custDataLst>
          </p:nvPr>
        </p:nvSpPr>
        <p:spPr>
          <a:xfrm>
            <a:off x="4629662" y="4118293"/>
            <a:ext cx="9906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6" name="OTLSHAPE_T_01d8c3f836994224ae8b0acbb12fa71d_ShapePercentage" hidden="1"/>
          <p:cNvSpPr/>
          <p:nvPr>
            <p:custDataLst>
              <p:tags r:id="rId152"/>
            </p:custDataLst>
          </p:nvPr>
        </p:nvSpPr>
        <p:spPr>
          <a:xfrm>
            <a:off x="4629662" y="411829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7" name="OTLSHAPE_T_01d8c3f836994224ae8b0acbb12fa71d_TextPercentage" hidden="1"/>
          <p:cNvSpPr txBox="1"/>
          <p:nvPr>
            <p:custDataLst>
              <p:tags r:id="rId153"/>
            </p:custDataLst>
          </p:nvPr>
        </p:nvSpPr>
        <p:spPr>
          <a:xfrm>
            <a:off x="0" y="41109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78" name="OTLSHAPE_T_01d8c3f836994224ae8b0acbb12fa71d_StartDate" hidden="1"/>
          <p:cNvSpPr txBox="1"/>
          <p:nvPr>
            <p:custDataLst>
              <p:tags r:id="rId154"/>
            </p:custDataLst>
          </p:nvPr>
        </p:nvSpPr>
        <p:spPr>
          <a:xfrm>
            <a:off x="0" y="41109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79" name="OTLSHAPE_T_01d8c3f836994224ae8b0acbb12fa71d_EndDate" hidden="1"/>
          <p:cNvSpPr txBox="1"/>
          <p:nvPr>
            <p:custDataLst>
              <p:tags r:id="rId155"/>
            </p:custDataLst>
          </p:nvPr>
        </p:nvSpPr>
        <p:spPr>
          <a:xfrm>
            <a:off x="0" y="41109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80" name="OTLSHAPE_T_01d8c3f836994224ae8b0acbb12fa71d_JoinedDate"/>
          <p:cNvSpPr txBox="1"/>
          <p:nvPr>
            <p:custDataLst>
              <p:tags r:id="rId156"/>
            </p:custDataLst>
          </p:nvPr>
        </p:nvSpPr>
        <p:spPr>
          <a:xfrm>
            <a:off x="5660679" y="411829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2 - Aug 18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81" name="OTLSHAPE_T_01d8c3f836994224ae8b0acbb12fa71d_Duration"/>
          <p:cNvSpPr txBox="1"/>
          <p:nvPr>
            <p:custDataLst>
              <p:tags r:id="rId157"/>
            </p:custDataLst>
          </p:nvPr>
        </p:nvSpPr>
        <p:spPr>
          <a:xfrm>
            <a:off x="4897415" y="411829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82" name="OTLSHAPE_T_01d8c3f836994224ae8b0acbb12fa71d_Title"/>
          <p:cNvSpPr txBox="1"/>
          <p:nvPr>
            <p:custDataLst>
              <p:tags r:id="rId158"/>
            </p:custDataLst>
          </p:nvPr>
        </p:nvSpPr>
        <p:spPr>
          <a:xfrm>
            <a:off x="127000" y="4110990"/>
            <a:ext cx="1752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Fianlize Training materials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83" name="OTLSHAPE_T_9e2660a0bc204143b0f7f714cdb66743_Shape"/>
          <p:cNvSpPr/>
          <p:nvPr>
            <p:custDataLst>
              <p:tags r:id="rId159"/>
            </p:custDataLst>
          </p:nvPr>
        </p:nvSpPr>
        <p:spPr>
          <a:xfrm>
            <a:off x="2265514" y="4317048"/>
            <a:ext cx="3924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4" name="OTLSHAPE_T_9e2660a0bc204143b0f7f714cdb66743_ShapePercentage" hidden="1"/>
          <p:cNvSpPr/>
          <p:nvPr>
            <p:custDataLst>
              <p:tags r:id="rId160"/>
            </p:custDataLst>
          </p:nvPr>
        </p:nvSpPr>
        <p:spPr>
          <a:xfrm>
            <a:off x="2265514" y="43170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5" name="OTLSHAPE_T_9e2660a0bc204143b0f7f714cdb66743_TextPercentage" hidden="1"/>
          <p:cNvSpPr txBox="1"/>
          <p:nvPr>
            <p:custDataLst>
              <p:tags r:id="rId161"/>
            </p:custDataLst>
          </p:nvPr>
        </p:nvSpPr>
        <p:spPr>
          <a:xfrm>
            <a:off x="0" y="43097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86" name="OTLSHAPE_T_9e2660a0bc204143b0f7f714cdb66743_StartDate" hidden="1"/>
          <p:cNvSpPr txBox="1"/>
          <p:nvPr>
            <p:custDataLst>
              <p:tags r:id="rId162"/>
            </p:custDataLst>
          </p:nvPr>
        </p:nvSpPr>
        <p:spPr>
          <a:xfrm>
            <a:off x="0" y="43097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87" name="OTLSHAPE_T_9e2660a0bc204143b0f7f714cdb66743_EndDate" hidden="1"/>
          <p:cNvSpPr txBox="1"/>
          <p:nvPr>
            <p:custDataLst>
              <p:tags r:id="rId163"/>
            </p:custDataLst>
          </p:nvPr>
        </p:nvSpPr>
        <p:spPr>
          <a:xfrm>
            <a:off x="0" y="43097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88" name="OTLSHAPE_T_9e2660a0bc204143b0f7f714cdb66743_JoinedDate"/>
          <p:cNvSpPr txBox="1"/>
          <p:nvPr>
            <p:custDataLst>
              <p:tags r:id="rId164"/>
            </p:custDataLst>
          </p:nvPr>
        </p:nvSpPr>
        <p:spPr>
          <a:xfrm>
            <a:off x="6237301" y="4317048"/>
            <a:ext cx="901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Jun 22 - Aug 28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89" name="OTLSHAPE_T_9e2660a0bc204143b0f7f714cdb66743_Duration"/>
          <p:cNvSpPr txBox="1"/>
          <p:nvPr>
            <p:custDataLst>
              <p:tags r:id="rId165"/>
            </p:custDataLst>
          </p:nvPr>
        </p:nvSpPr>
        <p:spPr>
          <a:xfrm>
            <a:off x="4003651" y="431704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48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90" name="OTLSHAPE_T_9e2660a0bc204143b0f7f714cdb66743_Title"/>
          <p:cNvSpPr txBox="1"/>
          <p:nvPr>
            <p:custDataLst>
              <p:tags r:id="rId166"/>
            </p:custDataLst>
          </p:nvPr>
        </p:nvSpPr>
        <p:spPr>
          <a:xfrm>
            <a:off x="127000" y="4309745"/>
            <a:ext cx="2286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Training Scheduling and Logistics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91" name="OTLSHAPE_T_51cb8953ba9347979231ae485a990301_Shape"/>
          <p:cNvSpPr/>
          <p:nvPr>
            <p:custDataLst>
              <p:tags r:id="rId167"/>
            </p:custDataLst>
          </p:nvPr>
        </p:nvSpPr>
        <p:spPr>
          <a:xfrm>
            <a:off x="5725244" y="4525328"/>
            <a:ext cx="2921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2" name="OTLSHAPE_T_51cb8953ba9347979231ae485a990301_ShapePercentage" hidden="1"/>
          <p:cNvSpPr/>
          <p:nvPr>
            <p:custDataLst>
              <p:tags r:id="rId168"/>
            </p:custDataLst>
          </p:nvPr>
        </p:nvSpPr>
        <p:spPr>
          <a:xfrm>
            <a:off x="5725244" y="452532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3" name="OTLSHAPE_T_51cb8953ba9347979231ae485a990301_TextPercentage" hidden="1"/>
          <p:cNvSpPr txBox="1"/>
          <p:nvPr>
            <p:custDataLst>
              <p:tags r:id="rId169"/>
            </p:custDataLst>
          </p:nvPr>
        </p:nvSpPr>
        <p:spPr>
          <a:xfrm>
            <a:off x="0" y="4508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94" name="OTLSHAPE_T_51cb8953ba9347979231ae485a990301_StartDate" hidden="1"/>
          <p:cNvSpPr txBox="1"/>
          <p:nvPr>
            <p:custDataLst>
              <p:tags r:id="rId170"/>
            </p:custDataLst>
          </p:nvPr>
        </p:nvSpPr>
        <p:spPr>
          <a:xfrm>
            <a:off x="0" y="4508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95" name="OTLSHAPE_T_51cb8953ba9347979231ae485a990301_EndDate" hidden="1"/>
          <p:cNvSpPr txBox="1"/>
          <p:nvPr>
            <p:custDataLst>
              <p:tags r:id="rId171"/>
            </p:custDataLst>
          </p:nvPr>
        </p:nvSpPr>
        <p:spPr>
          <a:xfrm>
            <a:off x="0" y="4508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96" name="OTLSHAPE_T_51cb8953ba9347979231ae485a990301_Duration"/>
          <p:cNvSpPr txBox="1"/>
          <p:nvPr>
            <p:custDataLst>
              <p:tags r:id="rId172"/>
            </p:custDataLst>
          </p:nvPr>
        </p:nvSpPr>
        <p:spPr>
          <a:xfrm>
            <a:off x="5300344" y="451580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97" name="OTLSHAPE_T_51cb8953ba9347979231ae485a990301_JoinedDate"/>
          <p:cNvSpPr txBox="1"/>
          <p:nvPr>
            <p:custDataLst>
              <p:tags r:id="rId173"/>
            </p:custDataLst>
          </p:nvPr>
        </p:nvSpPr>
        <p:spPr>
          <a:xfrm>
            <a:off x="6064314" y="4515803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21 - Aug 25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798" name="OTLSHAPE_T_51cb8953ba9347979231ae485a990301_Title"/>
          <p:cNvSpPr txBox="1"/>
          <p:nvPr>
            <p:custDataLst>
              <p:tags r:id="rId174"/>
            </p:custDataLst>
          </p:nvPr>
        </p:nvSpPr>
        <p:spPr>
          <a:xfrm>
            <a:off x="127000" y="4508500"/>
            <a:ext cx="1092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 the Trainer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799" name="OTLSHAPE_T_a7bb3be9ca184d3daf8bd38807d32efa_Shape"/>
          <p:cNvSpPr/>
          <p:nvPr>
            <p:custDataLst>
              <p:tags r:id="rId175"/>
            </p:custDataLst>
          </p:nvPr>
        </p:nvSpPr>
        <p:spPr>
          <a:xfrm>
            <a:off x="6128879" y="4714558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0" name="OTLSHAPE_T_a7bb3be9ca184d3daf8bd38807d32efa_ShapePercentage" hidden="1"/>
          <p:cNvSpPr/>
          <p:nvPr>
            <p:custDataLst>
              <p:tags r:id="rId176"/>
            </p:custDataLst>
          </p:nvPr>
        </p:nvSpPr>
        <p:spPr>
          <a:xfrm>
            <a:off x="6128879" y="471455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1" name="OTLSHAPE_T_a7bb3be9ca184d3daf8bd38807d32efa_TextPercentage" hidden="1"/>
          <p:cNvSpPr txBox="1"/>
          <p:nvPr>
            <p:custDataLst>
              <p:tags r:id="rId177"/>
            </p:custDataLst>
          </p:nvPr>
        </p:nvSpPr>
        <p:spPr>
          <a:xfrm>
            <a:off x="0" y="4707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02" name="OTLSHAPE_T_a7bb3be9ca184d3daf8bd38807d32efa_StartDate" hidden="1"/>
          <p:cNvSpPr txBox="1"/>
          <p:nvPr>
            <p:custDataLst>
              <p:tags r:id="rId178"/>
            </p:custDataLst>
          </p:nvPr>
        </p:nvSpPr>
        <p:spPr>
          <a:xfrm>
            <a:off x="0" y="4707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03" name="OTLSHAPE_T_a7bb3be9ca184d3daf8bd38807d32efa_EndDate" hidden="1"/>
          <p:cNvSpPr txBox="1"/>
          <p:nvPr>
            <p:custDataLst>
              <p:tags r:id="rId179"/>
            </p:custDataLst>
          </p:nvPr>
        </p:nvSpPr>
        <p:spPr>
          <a:xfrm>
            <a:off x="0" y="4707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04" name="OTLSHAPE_T_a7bb3be9ca184d3daf8bd38807d32efa_JoinedDate"/>
          <p:cNvSpPr txBox="1"/>
          <p:nvPr>
            <p:custDataLst>
              <p:tags r:id="rId180"/>
            </p:custDataLst>
          </p:nvPr>
        </p:nvSpPr>
        <p:spPr>
          <a:xfrm>
            <a:off x="6871585" y="4714558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28 - Sep 8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05" name="OTLSHAPE_T_a7bb3be9ca184d3daf8bd38807d32efa_Duration"/>
          <p:cNvSpPr txBox="1"/>
          <p:nvPr>
            <p:custDataLst>
              <p:tags r:id="rId181"/>
            </p:custDataLst>
          </p:nvPr>
        </p:nvSpPr>
        <p:spPr>
          <a:xfrm>
            <a:off x="6252476" y="471455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06" name="OTLSHAPE_T_a7bb3be9ca184d3daf8bd38807d32efa_Title"/>
          <p:cNvSpPr txBox="1"/>
          <p:nvPr>
            <p:custDataLst>
              <p:tags r:id="rId182"/>
            </p:custDataLst>
          </p:nvPr>
        </p:nvSpPr>
        <p:spPr>
          <a:xfrm>
            <a:off x="127000" y="4707255"/>
            <a:ext cx="825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Trainer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807" name="OTLSHAPE_T_59cfedf301f54dc2ad92cc527dc3daa1_Shape"/>
          <p:cNvSpPr/>
          <p:nvPr>
            <p:custDataLst>
              <p:tags r:id="rId183"/>
            </p:custDataLst>
          </p:nvPr>
        </p:nvSpPr>
        <p:spPr>
          <a:xfrm>
            <a:off x="6936149" y="4922838"/>
            <a:ext cx="2921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8" name="OTLSHAPE_T_59cfedf301f54dc2ad92cc527dc3daa1_ShapePercentage" hidden="1"/>
          <p:cNvSpPr/>
          <p:nvPr>
            <p:custDataLst>
              <p:tags r:id="rId184"/>
            </p:custDataLst>
          </p:nvPr>
        </p:nvSpPr>
        <p:spPr>
          <a:xfrm>
            <a:off x="6936149" y="492283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9" name="OTLSHAPE_T_59cfedf301f54dc2ad92cc527dc3daa1_TextPercentage" hidden="1"/>
          <p:cNvSpPr txBox="1"/>
          <p:nvPr>
            <p:custDataLst>
              <p:tags r:id="rId185"/>
            </p:custDataLst>
          </p:nvPr>
        </p:nvSpPr>
        <p:spPr>
          <a:xfrm>
            <a:off x="0" y="49060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10" name="OTLSHAPE_T_59cfedf301f54dc2ad92cc527dc3daa1_StartDate" hidden="1"/>
          <p:cNvSpPr txBox="1"/>
          <p:nvPr>
            <p:custDataLst>
              <p:tags r:id="rId186"/>
            </p:custDataLst>
          </p:nvPr>
        </p:nvSpPr>
        <p:spPr>
          <a:xfrm>
            <a:off x="0" y="49060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11" name="OTLSHAPE_T_59cfedf301f54dc2ad92cc527dc3daa1_EndDate" hidden="1"/>
          <p:cNvSpPr txBox="1"/>
          <p:nvPr>
            <p:custDataLst>
              <p:tags r:id="rId187"/>
            </p:custDataLst>
          </p:nvPr>
        </p:nvSpPr>
        <p:spPr>
          <a:xfrm>
            <a:off x="0" y="49060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12" name="OTLSHAPE_T_59cfedf301f54dc2ad92cc527dc3daa1_Duration"/>
          <p:cNvSpPr txBox="1"/>
          <p:nvPr>
            <p:custDataLst>
              <p:tags r:id="rId188"/>
            </p:custDataLst>
          </p:nvPr>
        </p:nvSpPr>
        <p:spPr>
          <a:xfrm>
            <a:off x="6511250" y="491331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13" name="OTLSHAPE_T_59cfedf301f54dc2ad92cc527dc3daa1_JoinedDate"/>
          <p:cNvSpPr txBox="1"/>
          <p:nvPr>
            <p:custDataLst>
              <p:tags r:id="rId189"/>
            </p:custDataLst>
          </p:nvPr>
        </p:nvSpPr>
        <p:spPr>
          <a:xfrm>
            <a:off x="7275220" y="4913313"/>
            <a:ext cx="914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Sep 11 - Sep 15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14" name="OTLSHAPE_T_59cfedf301f54dc2ad92cc527dc3daa1_Title"/>
          <p:cNvSpPr txBox="1"/>
          <p:nvPr>
            <p:custDataLst>
              <p:tags r:id="rId190"/>
            </p:custDataLst>
          </p:nvPr>
        </p:nvSpPr>
        <p:spPr>
          <a:xfrm>
            <a:off x="127000" y="4906010"/>
            <a:ext cx="137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User training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815" name="OTLSHAPE_T_c49ab769270e431798416ba1cd6dcb9e_Shape"/>
          <p:cNvSpPr/>
          <p:nvPr>
            <p:custDataLst>
              <p:tags r:id="rId191"/>
            </p:custDataLst>
          </p:nvPr>
        </p:nvSpPr>
        <p:spPr>
          <a:xfrm>
            <a:off x="5321609" y="5112068"/>
            <a:ext cx="2311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F3198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6" name="OTLSHAPE_T_c49ab769270e431798416ba1cd6dcb9e_ShapePercentage" hidden="1"/>
          <p:cNvSpPr/>
          <p:nvPr>
            <p:custDataLst>
              <p:tags r:id="rId192"/>
            </p:custDataLst>
          </p:nvPr>
        </p:nvSpPr>
        <p:spPr>
          <a:xfrm>
            <a:off x="5321609" y="511206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7" name="OTLSHAPE_T_c49ab769270e431798416ba1cd6dcb9e_TextPercentage" hidden="1"/>
          <p:cNvSpPr txBox="1"/>
          <p:nvPr>
            <p:custDataLst>
              <p:tags r:id="rId193"/>
            </p:custDataLst>
          </p:nvPr>
        </p:nvSpPr>
        <p:spPr>
          <a:xfrm>
            <a:off x="0" y="51047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18" name="OTLSHAPE_T_c49ab769270e431798416ba1cd6dcb9e_StartDate" hidden="1"/>
          <p:cNvSpPr txBox="1"/>
          <p:nvPr>
            <p:custDataLst>
              <p:tags r:id="rId194"/>
            </p:custDataLst>
          </p:nvPr>
        </p:nvSpPr>
        <p:spPr>
          <a:xfrm>
            <a:off x="0" y="51047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19" name="OTLSHAPE_T_c49ab769270e431798416ba1cd6dcb9e_EndDate" hidden="1"/>
          <p:cNvSpPr txBox="1"/>
          <p:nvPr>
            <p:custDataLst>
              <p:tags r:id="rId195"/>
            </p:custDataLst>
          </p:nvPr>
        </p:nvSpPr>
        <p:spPr>
          <a:xfrm>
            <a:off x="0" y="51047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20" name="OTLSHAPE_T_c49ab769270e431798416ba1cd6dcb9e_JoinedDate"/>
          <p:cNvSpPr txBox="1"/>
          <p:nvPr>
            <p:custDataLst>
              <p:tags r:id="rId196"/>
            </p:custDataLst>
          </p:nvPr>
        </p:nvSpPr>
        <p:spPr>
          <a:xfrm>
            <a:off x="7678855" y="5112068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Aug 14 - Sep 22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21" name="OTLSHAPE_T_c49ab769270e431798416ba1cd6dcb9e_Duration"/>
          <p:cNvSpPr txBox="1"/>
          <p:nvPr>
            <p:custDataLst>
              <p:tags r:id="rId197"/>
            </p:custDataLst>
          </p:nvPr>
        </p:nvSpPr>
        <p:spPr>
          <a:xfrm>
            <a:off x="6252476" y="511206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22" name="OTLSHAPE_T_c49ab769270e431798416ba1cd6dcb9e_Title"/>
          <p:cNvSpPr txBox="1"/>
          <p:nvPr>
            <p:custDataLst>
              <p:tags r:id="rId198"/>
            </p:custDataLst>
          </p:nvPr>
        </p:nvSpPr>
        <p:spPr>
          <a:xfrm>
            <a:off x="127000" y="5104765"/>
            <a:ext cx="360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Execute Communications &amp; change management plan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823" name="OTLSHAPE_T_7f7a08b92b314c1eaea5d3b958a7778b_Shape"/>
          <p:cNvSpPr/>
          <p:nvPr>
            <p:custDataLst>
              <p:tags r:id="rId199"/>
            </p:custDataLst>
          </p:nvPr>
        </p:nvSpPr>
        <p:spPr>
          <a:xfrm>
            <a:off x="6705501" y="5320348"/>
            <a:ext cx="4064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4" name="OTLSHAPE_T_7f7a08b92b314c1eaea5d3b958a7778b_ShapePercentage" hidden="1"/>
          <p:cNvSpPr/>
          <p:nvPr>
            <p:custDataLst>
              <p:tags r:id="rId200"/>
            </p:custDataLst>
          </p:nvPr>
        </p:nvSpPr>
        <p:spPr>
          <a:xfrm>
            <a:off x="6705501" y="53203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5" name="OTLSHAPE_T_7f7a08b92b314c1eaea5d3b958a7778b_TextPercentage" hidden="1"/>
          <p:cNvSpPr txBox="1"/>
          <p:nvPr>
            <p:custDataLst>
              <p:tags r:id="rId201"/>
            </p:custDataLst>
          </p:nvPr>
        </p:nvSpPr>
        <p:spPr>
          <a:xfrm>
            <a:off x="0" y="53035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26" name="OTLSHAPE_T_7f7a08b92b314c1eaea5d3b958a7778b_StartDate" hidden="1"/>
          <p:cNvSpPr txBox="1"/>
          <p:nvPr>
            <p:custDataLst>
              <p:tags r:id="rId202"/>
            </p:custDataLst>
          </p:nvPr>
        </p:nvSpPr>
        <p:spPr>
          <a:xfrm>
            <a:off x="0" y="53035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27" name="OTLSHAPE_T_7f7a08b92b314c1eaea5d3b958a7778b_EndDate" hidden="1"/>
          <p:cNvSpPr txBox="1"/>
          <p:nvPr>
            <p:custDataLst>
              <p:tags r:id="rId203"/>
            </p:custDataLst>
          </p:nvPr>
        </p:nvSpPr>
        <p:spPr>
          <a:xfrm>
            <a:off x="0" y="53035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28" name="OTLSHAPE_T_7f7a08b92b314c1eaea5d3b958a7778b_Duration"/>
          <p:cNvSpPr txBox="1"/>
          <p:nvPr>
            <p:custDataLst>
              <p:tags r:id="rId204"/>
            </p:custDataLst>
          </p:nvPr>
        </p:nvSpPr>
        <p:spPr>
          <a:xfrm>
            <a:off x="6280601" y="531082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29" name="OTLSHAPE_T_7f7a08b92b314c1eaea5d3b958a7778b_JoinedDate"/>
          <p:cNvSpPr txBox="1"/>
          <p:nvPr>
            <p:custDataLst>
              <p:tags r:id="rId205"/>
            </p:custDataLst>
          </p:nvPr>
        </p:nvSpPr>
        <p:spPr>
          <a:xfrm>
            <a:off x="7159896" y="531082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7 - Sep 13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30" name="OTLSHAPE_T_7f7a08b92b314c1eaea5d3b958a7778b_Title"/>
          <p:cNvSpPr txBox="1"/>
          <p:nvPr>
            <p:custDataLst>
              <p:tags r:id="rId206"/>
            </p:custDataLst>
          </p:nvPr>
        </p:nvSpPr>
        <p:spPr>
          <a:xfrm>
            <a:off x="127000" y="5303520"/>
            <a:ext cx="685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Data Load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831" name="OTLSHAPE_T_49769c45d5fd46efb93dd8066b61813b_Shape"/>
          <p:cNvSpPr/>
          <p:nvPr>
            <p:custDataLst>
              <p:tags r:id="rId207"/>
            </p:custDataLst>
          </p:nvPr>
        </p:nvSpPr>
        <p:spPr>
          <a:xfrm>
            <a:off x="7109136" y="5519103"/>
            <a:ext cx="1270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2" name="OTLSHAPE_T_49769c45d5fd46efb93dd8066b61813b_ShapePercentage" hidden="1"/>
          <p:cNvSpPr/>
          <p:nvPr>
            <p:custDataLst>
              <p:tags r:id="rId208"/>
            </p:custDataLst>
          </p:nvPr>
        </p:nvSpPr>
        <p:spPr>
          <a:xfrm>
            <a:off x="7109136" y="551910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3" name="OTLSHAPE_T_49769c45d5fd46efb93dd8066b61813b_TextPercentage" hidden="1"/>
          <p:cNvSpPr txBox="1"/>
          <p:nvPr>
            <p:custDataLst>
              <p:tags r:id="rId209"/>
            </p:custDataLst>
          </p:nvPr>
        </p:nvSpPr>
        <p:spPr>
          <a:xfrm>
            <a:off x="0" y="5502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34" name="OTLSHAPE_T_49769c45d5fd46efb93dd8066b61813b_StartDate" hidden="1"/>
          <p:cNvSpPr txBox="1"/>
          <p:nvPr>
            <p:custDataLst>
              <p:tags r:id="rId210"/>
            </p:custDataLst>
          </p:nvPr>
        </p:nvSpPr>
        <p:spPr>
          <a:xfrm>
            <a:off x="0" y="5502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35" name="OTLSHAPE_T_49769c45d5fd46efb93dd8066b61813b_EndDate" hidden="1"/>
          <p:cNvSpPr txBox="1"/>
          <p:nvPr>
            <p:custDataLst>
              <p:tags r:id="rId211"/>
            </p:custDataLst>
          </p:nvPr>
        </p:nvSpPr>
        <p:spPr>
          <a:xfrm>
            <a:off x="0" y="5502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36" name="OTLSHAPE_T_49769c45d5fd46efb93dd8066b61813b_Duration"/>
          <p:cNvSpPr txBox="1"/>
          <p:nvPr>
            <p:custDataLst>
              <p:tags r:id="rId212"/>
            </p:custDataLst>
          </p:nvPr>
        </p:nvSpPr>
        <p:spPr>
          <a:xfrm>
            <a:off x="6684236" y="550957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2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37" name="OTLSHAPE_T_49769c45d5fd46efb93dd8066b61813b_JoinedDate"/>
          <p:cNvSpPr txBox="1"/>
          <p:nvPr>
            <p:custDataLst>
              <p:tags r:id="rId213"/>
            </p:custDataLst>
          </p:nvPr>
        </p:nvSpPr>
        <p:spPr>
          <a:xfrm>
            <a:off x="7275220" y="5509578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14 - Sep 15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38" name="OTLSHAPE_T_49769c45d5fd46efb93dd8066b61813b_Title"/>
          <p:cNvSpPr txBox="1"/>
          <p:nvPr>
            <p:custDataLst>
              <p:tags r:id="rId214"/>
            </p:custDataLst>
          </p:nvPr>
        </p:nvSpPr>
        <p:spPr>
          <a:xfrm>
            <a:off x="127000" y="5502275"/>
            <a:ext cx="27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Arial" panose="020B0604020202020204" pitchFamily="34" charset="0"/>
              </a:rPr>
              <a:t>PTP</a:t>
            </a:r>
            <a:endParaRPr lang="en-US" sz="1100" b="1" spc="-2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839" name="OTLSHAPE_T_ccc3be7755bd4990aa6749caa5ba3f88_Shape"/>
          <p:cNvSpPr/>
          <p:nvPr>
            <p:custDataLst>
              <p:tags r:id="rId215"/>
            </p:custDataLst>
          </p:nvPr>
        </p:nvSpPr>
        <p:spPr>
          <a:xfrm>
            <a:off x="7339785" y="5717858"/>
            <a:ext cx="635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0" name="OTLSHAPE_T_ccc3be7755bd4990aa6749caa5ba3f88_ShapePercentage" hidden="1"/>
          <p:cNvSpPr/>
          <p:nvPr>
            <p:custDataLst>
              <p:tags r:id="rId216"/>
            </p:custDataLst>
          </p:nvPr>
        </p:nvSpPr>
        <p:spPr>
          <a:xfrm>
            <a:off x="7339785" y="571785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1" name="OTLSHAPE_T_ccc3be7755bd4990aa6749caa5ba3f88_TextPercentage" hidden="1"/>
          <p:cNvSpPr txBox="1"/>
          <p:nvPr>
            <p:custDataLst>
              <p:tags r:id="rId217"/>
            </p:custDataLst>
          </p:nvPr>
        </p:nvSpPr>
        <p:spPr>
          <a:xfrm>
            <a:off x="0" y="5701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42" name="OTLSHAPE_T_ccc3be7755bd4990aa6749caa5ba3f88_StartDate" hidden="1"/>
          <p:cNvSpPr txBox="1"/>
          <p:nvPr>
            <p:custDataLst>
              <p:tags r:id="rId218"/>
            </p:custDataLst>
          </p:nvPr>
        </p:nvSpPr>
        <p:spPr>
          <a:xfrm>
            <a:off x="0" y="5701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43" name="OTLSHAPE_T_ccc3be7755bd4990aa6749caa5ba3f88_EndDate" hidden="1"/>
          <p:cNvSpPr txBox="1"/>
          <p:nvPr>
            <p:custDataLst>
              <p:tags r:id="rId219"/>
            </p:custDataLst>
          </p:nvPr>
        </p:nvSpPr>
        <p:spPr>
          <a:xfrm>
            <a:off x="0" y="5701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44" name="OTLSHAPE_T_ccc3be7755bd4990aa6749caa5ba3f88_Duration"/>
          <p:cNvSpPr txBox="1"/>
          <p:nvPr>
            <p:custDataLst>
              <p:tags r:id="rId220"/>
            </p:custDataLst>
          </p:nvPr>
        </p:nvSpPr>
        <p:spPr>
          <a:xfrm>
            <a:off x="6978385" y="5708333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45" name="OTLSHAPE_T_ccc3be7755bd4990aa6749caa5ba3f88_JoinedDate"/>
          <p:cNvSpPr txBox="1"/>
          <p:nvPr>
            <p:custDataLst>
              <p:tags r:id="rId221"/>
            </p:custDataLst>
          </p:nvPr>
        </p:nvSpPr>
        <p:spPr>
          <a:xfrm>
            <a:off x="7448207" y="5708333"/>
            <a:ext cx="406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Sep 18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46" name="OTLSHAPE_T_ccc3be7755bd4990aa6749caa5ba3f88_Title"/>
          <p:cNvSpPr txBox="1"/>
          <p:nvPr>
            <p:custDataLst>
              <p:tags r:id="rId222"/>
            </p:custDataLst>
          </p:nvPr>
        </p:nvSpPr>
        <p:spPr>
          <a:xfrm>
            <a:off x="127000" y="5701030"/>
            <a:ext cx="1117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Wave 3 - Go Live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3847" name="OTLSHAPE_T_40f6411b42f24fa6887e6ea420ff844f_Shape"/>
          <p:cNvSpPr/>
          <p:nvPr>
            <p:custDataLst>
              <p:tags r:id="rId223"/>
            </p:custDataLst>
          </p:nvPr>
        </p:nvSpPr>
        <p:spPr>
          <a:xfrm>
            <a:off x="7339785" y="5907088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8" name="OTLSHAPE_T_40f6411b42f24fa6887e6ea420ff844f_ShapePercentage" hidden="1"/>
          <p:cNvSpPr/>
          <p:nvPr>
            <p:custDataLst>
              <p:tags r:id="rId224"/>
            </p:custDataLst>
          </p:nvPr>
        </p:nvSpPr>
        <p:spPr>
          <a:xfrm>
            <a:off x="7339785" y="590708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9" name="OTLSHAPE_T_40f6411b42f24fa6887e6ea420ff844f_TextPercentage" hidden="1"/>
          <p:cNvSpPr txBox="1"/>
          <p:nvPr>
            <p:custDataLst>
              <p:tags r:id="rId225"/>
            </p:custDataLst>
          </p:nvPr>
        </p:nvSpPr>
        <p:spPr>
          <a:xfrm>
            <a:off x="0" y="58997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50" name="OTLSHAPE_T_40f6411b42f24fa6887e6ea420ff844f_StartDate" hidden="1"/>
          <p:cNvSpPr txBox="1"/>
          <p:nvPr>
            <p:custDataLst>
              <p:tags r:id="rId226"/>
            </p:custDataLst>
          </p:nvPr>
        </p:nvSpPr>
        <p:spPr>
          <a:xfrm>
            <a:off x="0" y="58997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51" name="OTLSHAPE_T_40f6411b42f24fa6887e6ea420ff844f_EndDate" hidden="1"/>
          <p:cNvSpPr txBox="1"/>
          <p:nvPr>
            <p:custDataLst>
              <p:tags r:id="rId227"/>
            </p:custDataLst>
          </p:nvPr>
        </p:nvSpPr>
        <p:spPr>
          <a:xfrm>
            <a:off x="0" y="58997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52" name="OTLSHAPE_T_40f6411b42f24fa6887e6ea420ff844f_JoinedDate"/>
          <p:cNvSpPr txBox="1"/>
          <p:nvPr>
            <p:custDataLst>
              <p:tags r:id="rId228"/>
            </p:custDataLst>
          </p:nvPr>
        </p:nvSpPr>
        <p:spPr>
          <a:xfrm>
            <a:off x="8082490" y="5907088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Sep 18 - Sep 29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853" name="OTLSHAPE_T_40f6411b42f24fa6887e6ea420ff844f_Duration"/>
          <p:cNvSpPr txBox="1"/>
          <p:nvPr>
            <p:custDataLst>
              <p:tags r:id="rId229"/>
            </p:custDataLst>
          </p:nvPr>
        </p:nvSpPr>
        <p:spPr>
          <a:xfrm>
            <a:off x="7463382" y="590708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54" name="OTLSHAPE_T_40f6411b42f24fa6887e6ea420ff844f_Title"/>
          <p:cNvSpPr txBox="1"/>
          <p:nvPr>
            <p:custDataLst>
              <p:tags r:id="rId230"/>
            </p:custDataLst>
          </p:nvPr>
        </p:nvSpPr>
        <p:spPr>
          <a:xfrm>
            <a:off x="127000" y="5899785"/>
            <a:ext cx="1181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HyperCare Period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385835" y="312828"/>
            <a:ext cx="606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InterAct</a:t>
            </a:r>
            <a:r>
              <a:rPr lang="en-US" sz="3200" dirty="0" smtClean="0"/>
              <a:t> EM 2.0 Timeline - Spain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0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OTLSHAPE_T_8356044ebf1f41b0b8f218d560be39bd_HorizontalConnector1"/>
          <p:cNvCxnSpPr/>
          <p:nvPr>
            <p:custDataLst>
              <p:tags r:id="rId2"/>
            </p:custDataLst>
          </p:nvPr>
        </p:nvCxnSpPr>
        <p:spPr>
          <a:xfrm>
            <a:off x="1307084" y="5888672"/>
            <a:ext cx="53524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OTLSHAPE_T_c847d769a0114bc7ad254d8767b79077_HorizontalConnector1"/>
          <p:cNvCxnSpPr/>
          <p:nvPr>
            <p:custDataLst>
              <p:tags r:id="rId3"/>
            </p:custDataLst>
          </p:nvPr>
        </p:nvCxnSpPr>
        <p:spPr>
          <a:xfrm>
            <a:off x="1143932" y="5689917"/>
            <a:ext cx="51542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OTLSHAPE_T_6f70bc1cf2b144fe9295bc14ba4ee4a1_HorizontalConnector1"/>
          <p:cNvCxnSpPr/>
          <p:nvPr>
            <p:custDataLst>
              <p:tags r:id="rId4"/>
            </p:custDataLst>
          </p:nvPr>
        </p:nvCxnSpPr>
        <p:spPr>
          <a:xfrm>
            <a:off x="398696" y="5491163"/>
            <a:ext cx="586050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OTLSHAPE_T_8c794cd9e6d54852a5bf640ed94ad08d_HorizontalConnector1"/>
          <p:cNvCxnSpPr/>
          <p:nvPr>
            <p:custDataLst>
              <p:tags r:id="rId5"/>
            </p:custDataLst>
          </p:nvPr>
        </p:nvCxnSpPr>
        <p:spPr>
          <a:xfrm>
            <a:off x="802301" y="5292408"/>
            <a:ext cx="46316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OTLSHAPE_T_3847cafd48164e1093a120d47aa0d1bf_HorizontalConnector1"/>
          <p:cNvCxnSpPr/>
          <p:nvPr>
            <p:custDataLst>
              <p:tags r:id="rId6"/>
            </p:custDataLst>
          </p:nvPr>
        </p:nvCxnSpPr>
        <p:spPr>
          <a:xfrm>
            <a:off x="2556595" y="5093653"/>
            <a:ext cx="13004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OTLSHAPE_T_04270026993146f489a27cb0a316ef85_HorizontalConnector1"/>
          <p:cNvCxnSpPr/>
          <p:nvPr>
            <p:custDataLst>
              <p:tags r:id="rId7"/>
            </p:custDataLst>
          </p:nvPr>
        </p:nvCxnSpPr>
        <p:spPr>
          <a:xfrm>
            <a:off x="2346833" y="4894897"/>
            <a:ext cx="709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OTLSHAPE_T_96022587eea742c1a3c32478f7dcc9ce_HorizontalConnector1"/>
          <p:cNvCxnSpPr/>
          <p:nvPr>
            <p:custDataLst>
              <p:tags r:id="rId8"/>
            </p:custDataLst>
          </p:nvPr>
        </p:nvCxnSpPr>
        <p:spPr>
          <a:xfrm>
            <a:off x="1493393" y="4696142"/>
            <a:ext cx="47658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OTLSHAPE_T_4b73e008ee3f4d3c92356c757409e010_HorizontalConnector1"/>
          <p:cNvCxnSpPr/>
          <p:nvPr>
            <p:custDataLst>
              <p:tags r:id="rId9"/>
            </p:custDataLst>
          </p:nvPr>
        </p:nvCxnSpPr>
        <p:spPr>
          <a:xfrm>
            <a:off x="942255" y="4497388"/>
            <a:ext cx="46306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OTLSHAPE_T_2b456d2a6c4646feb4c2af3774f36e73_HorizontalConnector1"/>
          <p:cNvCxnSpPr/>
          <p:nvPr>
            <p:custDataLst>
              <p:tags r:id="rId10"/>
            </p:custDataLst>
          </p:nvPr>
        </p:nvCxnSpPr>
        <p:spPr>
          <a:xfrm>
            <a:off x="1213908" y="4298633"/>
            <a:ext cx="35337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OTLSHAPE_T_bf338c773a4b4050ba9451c72aef884f_HorizontalConnector1"/>
          <p:cNvCxnSpPr/>
          <p:nvPr>
            <p:custDataLst>
              <p:tags r:id="rId11"/>
            </p:custDataLst>
          </p:nvPr>
        </p:nvCxnSpPr>
        <p:spPr>
          <a:xfrm>
            <a:off x="2401316" y="4099878"/>
            <a:ext cx="71225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82f724ba89914cc7bd48a1d04f8e6650_HorizontalConnector1"/>
          <p:cNvCxnSpPr/>
          <p:nvPr>
            <p:custDataLst>
              <p:tags r:id="rId12"/>
            </p:custDataLst>
          </p:nvPr>
        </p:nvCxnSpPr>
        <p:spPr>
          <a:xfrm>
            <a:off x="1842685" y="3901122"/>
            <a:ext cx="28151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d8656682e0e2465d989e113bafb8bff3_HorizontalConnector1"/>
          <p:cNvCxnSpPr/>
          <p:nvPr>
            <p:custDataLst>
              <p:tags r:id="rId13"/>
            </p:custDataLst>
          </p:nvPr>
        </p:nvCxnSpPr>
        <p:spPr>
          <a:xfrm>
            <a:off x="2246249" y="3702367"/>
            <a:ext cx="172522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a318f2fbe6064707b650ba6dbcb1f34f_HorizontalConnector1"/>
          <p:cNvCxnSpPr/>
          <p:nvPr>
            <p:custDataLst>
              <p:tags r:id="rId14"/>
            </p:custDataLst>
          </p:nvPr>
        </p:nvCxnSpPr>
        <p:spPr>
          <a:xfrm>
            <a:off x="2766102" y="3503613"/>
            <a:ext cx="4618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ef9917c29de446f696d516ce3ac8748b_HorizontalConnector1"/>
          <p:cNvCxnSpPr/>
          <p:nvPr>
            <p:custDataLst>
              <p:tags r:id="rId15"/>
            </p:custDataLst>
          </p:nvPr>
        </p:nvCxnSpPr>
        <p:spPr>
          <a:xfrm>
            <a:off x="1881547" y="3304858"/>
            <a:ext cx="54570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88bcd2d25ae94ca2bb2d6261090a490d_HorizontalConnector1"/>
          <p:cNvCxnSpPr/>
          <p:nvPr>
            <p:custDataLst>
              <p:tags r:id="rId16"/>
            </p:custDataLst>
          </p:nvPr>
        </p:nvCxnSpPr>
        <p:spPr>
          <a:xfrm>
            <a:off x="2067602" y="3106102"/>
            <a:ext cx="359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7d03abd490a54819a662aa405a1563c7_HorizontalConnector1"/>
          <p:cNvCxnSpPr/>
          <p:nvPr>
            <p:custDataLst>
              <p:tags r:id="rId17"/>
            </p:custDataLst>
          </p:nvPr>
        </p:nvCxnSpPr>
        <p:spPr>
          <a:xfrm>
            <a:off x="2750820" y="2907348"/>
            <a:ext cx="228277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0b620b3a586148f0ad41ed2d32e777ab_HorizontalConnector1"/>
          <p:cNvCxnSpPr/>
          <p:nvPr>
            <p:custDataLst>
              <p:tags r:id="rId18"/>
            </p:custDataLst>
          </p:nvPr>
        </p:nvCxnSpPr>
        <p:spPr>
          <a:xfrm>
            <a:off x="1187957" y="2708592"/>
            <a:ext cx="318386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5064ddc99a4d4b2c84c6f5f86f20804f_HorizontalConnector1"/>
          <p:cNvCxnSpPr/>
          <p:nvPr>
            <p:custDataLst>
              <p:tags r:id="rId19"/>
            </p:custDataLst>
          </p:nvPr>
        </p:nvCxnSpPr>
        <p:spPr>
          <a:xfrm>
            <a:off x="3060912" y="2509838"/>
            <a:ext cx="48565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be98daedf71d4ebea889f55506a6b179_HorizontalConnector1"/>
          <p:cNvCxnSpPr/>
          <p:nvPr>
            <p:custDataLst>
              <p:tags r:id="rId20"/>
            </p:custDataLst>
          </p:nvPr>
        </p:nvCxnSpPr>
        <p:spPr>
          <a:xfrm>
            <a:off x="1050629" y="2311083"/>
            <a:ext cx="32068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673defd0de7443ad9db7359e7e35aced_HorizontalConnector1"/>
          <p:cNvCxnSpPr/>
          <p:nvPr>
            <p:custDataLst>
              <p:tags r:id="rId21"/>
            </p:custDataLst>
          </p:nvPr>
        </p:nvCxnSpPr>
        <p:spPr>
          <a:xfrm>
            <a:off x="1935988" y="2112327"/>
            <a:ext cx="19782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308e902a03e049e38372a48e789e7c08_HorizontalConnector1"/>
          <p:cNvCxnSpPr/>
          <p:nvPr>
            <p:custDataLst>
              <p:tags r:id="rId22"/>
            </p:custDataLst>
          </p:nvPr>
        </p:nvCxnSpPr>
        <p:spPr>
          <a:xfrm>
            <a:off x="2945088" y="1913573"/>
            <a:ext cx="191693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38e427198c548c8907d1a9bf70cb241_HorizontalConnector1"/>
          <p:cNvCxnSpPr/>
          <p:nvPr>
            <p:custDataLst>
              <p:tags r:id="rId23"/>
            </p:custDataLst>
          </p:nvPr>
        </p:nvCxnSpPr>
        <p:spPr>
          <a:xfrm>
            <a:off x="2455841" y="1714817"/>
            <a:ext cx="6005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5ca61e1eb4354c93b6e522d3ff4a91b6_HorizontalConnector1"/>
          <p:cNvCxnSpPr/>
          <p:nvPr>
            <p:custDataLst>
              <p:tags r:id="rId24"/>
            </p:custDataLst>
          </p:nvPr>
        </p:nvCxnSpPr>
        <p:spPr>
          <a:xfrm>
            <a:off x="2968329" y="1516063"/>
            <a:ext cx="12891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2712a110231647aa883fe7ac886246ff_HorizontalConnector1"/>
          <p:cNvCxnSpPr/>
          <p:nvPr>
            <p:custDataLst>
              <p:tags r:id="rId25"/>
            </p:custDataLst>
          </p:nvPr>
        </p:nvCxnSpPr>
        <p:spPr>
          <a:xfrm>
            <a:off x="1151594" y="1317307"/>
            <a:ext cx="230513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d3d498637c984604a7512e2854bf014b_HorizontalConnector1"/>
          <p:cNvCxnSpPr/>
          <p:nvPr>
            <p:custDataLst>
              <p:tags r:id="rId26"/>
            </p:custDataLst>
          </p:nvPr>
        </p:nvCxnSpPr>
        <p:spPr>
          <a:xfrm>
            <a:off x="2828544" y="1118552"/>
            <a:ext cx="37486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1/10/2016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6B0-6202-EA41-99B6-34086E5FA3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OTLSHAPE_TB_00000000000000000000000000000000_LeftEndCaps"/>
          <p:cNvSpPr txBox="1"/>
          <p:nvPr>
            <p:custDataLst>
              <p:tags r:id="rId27"/>
            </p:custDataLst>
          </p:nvPr>
        </p:nvSpPr>
        <p:spPr>
          <a:xfrm>
            <a:off x="254000" y="62312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" name="OTLSHAPE_TB_00000000000000000000000000000000_RightEndCaps"/>
          <p:cNvSpPr txBox="1"/>
          <p:nvPr>
            <p:custDataLst>
              <p:tags r:id="rId28"/>
            </p:custDataLst>
          </p:nvPr>
        </p:nvSpPr>
        <p:spPr>
          <a:xfrm>
            <a:off x="8381492" y="6231276"/>
            <a:ext cx="49346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Arial" panose="020B0604020202020204" pitchFamily="34" charset="0"/>
              </a:rPr>
              <a:t>2017</a:t>
            </a:r>
            <a:endParaRPr lang="en-US" b="1" spc="-3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889508" y="6172200"/>
            <a:ext cx="73660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ElapsedTime"/>
          <p:cNvSpPr/>
          <p:nvPr>
            <p:custDataLst>
              <p:tags r:id="rId30"/>
            </p:custDataLst>
          </p:nvPr>
        </p:nvSpPr>
        <p:spPr>
          <a:xfrm>
            <a:off x="889508" y="6172200"/>
            <a:ext cx="1638300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Shape"/>
          <p:cNvSpPr/>
          <p:nvPr>
            <p:custDataLst>
              <p:tags r:id="rId31"/>
            </p:custDataLst>
          </p:nvPr>
        </p:nvSpPr>
        <p:spPr>
          <a:xfrm>
            <a:off x="2464667" y="65532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odayMarkerText"/>
          <p:cNvSpPr txBox="1"/>
          <p:nvPr>
            <p:custDataLst>
              <p:tags r:id="rId32"/>
            </p:custDataLst>
          </p:nvPr>
        </p:nvSpPr>
        <p:spPr>
          <a:xfrm>
            <a:off x="2315769" y="6680200"/>
            <a:ext cx="395236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22" smtClean="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  <a:endParaRPr lang="en-US" sz="1200" spc="-2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0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1118108" y="62696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2827602" y="62357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2891103" y="62696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2"/>
          <p:cNvCxnSpPr/>
          <p:nvPr>
            <p:custDataLst>
              <p:tags r:id="rId36"/>
            </p:custDataLst>
          </p:nvPr>
        </p:nvCxnSpPr>
        <p:spPr>
          <a:xfrm>
            <a:off x="4543403" y="62357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3"/>
          <p:cNvSpPr txBox="1"/>
          <p:nvPr>
            <p:custDataLst>
              <p:tags r:id="rId37"/>
            </p:custDataLst>
          </p:nvPr>
        </p:nvSpPr>
        <p:spPr>
          <a:xfrm>
            <a:off x="4606904" y="62696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OTLSHAPE_TB_00000000000000000000000000000000_Separator3"/>
          <p:cNvCxnSpPr/>
          <p:nvPr>
            <p:custDataLst>
              <p:tags r:id="rId38"/>
            </p:custDataLst>
          </p:nvPr>
        </p:nvCxnSpPr>
        <p:spPr>
          <a:xfrm>
            <a:off x="6316397" y="62357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6379898" y="62696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d3d498637c984604a7512e2854bf014b_Shape"/>
          <p:cNvSpPr/>
          <p:nvPr>
            <p:custDataLst>
              <p:tags r:id="rId40"/>
            </p:custDataLst>
          </p:nvPr>
        </p:nvSpPr>
        <p:spPr>
          <a:xfrm>
            <a:off x="3628310" y="1055052"/>
            <a:ext cx="2921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TLSHAPE_T_d3d498637c984604a7512e2854bf014b_ShapePercentage" hidden="1"/>
          <p:cNvSpPr/>
          <p:nvPr>
            <p:custDataLst>
              <p:tags r:id="rId41"/>
            </p:custDataLst>
          </p:nvPr>
        </p:nvSpPr>
        <p:spPr>
          <a:xfrm>
            <a:off x="3628310" y="105505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TLSHAPE_T_d3d498637c984604a7512e2854bf014b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1038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58" name="OTLSHAPE_T_d3d498637c984604a7512e2854bf014b_StartDate" hidden="1"/>
          <p:cNvSpPr txBox="1"/>
          <p:nvPr>
            <p:custDataLst>
              <p:tags r:id="rId43"/>
            </p:custDataLst>
          </p:nvPr>
        </p:nvSpPr>
        <p:spPr>
          <a:xfrm>
            <a:off x="0" y="1038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59" name="OTLSHAPE_T_d3d498637c984604a7512e2854bf014b_EndDate" hidden="1"/>
          <p:cNvSpPr txBox="1"/>
          <p:nvPr>
            <p:custDataLst>
              <p:tags r:id="rId44"/>
            </p:custDataLst>
          </p:nvPr>
        </p:nvSpPr>
        <p:spPr>
          <a:xfrm>
            <a:off x="0" y="1038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60" name="OTLSHAPE_T_d3d498637c984604a7512e2854bf014b_Duration"/>
          <p:cNvSpPr txBox="1"/>
          <p:nvPr>
            <p:custDataLst>
              <p:tags r:id="rId45"/>
            </p:custDataLst>
          </p:nvPr>
        </p:nvSpPr>
        <p:spPr>
          <a:xfrm>
            <a:off x="3203410" y="1045527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61" name="OTLSHAPE_T_d3d498637c984604a7512e2854bf014b_JoinedDate"/>
          <p:cNvSpPr txBox="1"/>
          <p:nvPr>
            <p:custDataLst>
              <p:tags r:id="rId46"/>
            </p:custDataLst>
          </p:nvPr>
        </p:nvSpPr>
        <p:spPr>
          <a:xfrm>
            <a:off x="3965037" y="1045527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15 - Jun 19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62" name="OTLSHAPE_T_d3d498637c984604a7512e2854bf014b_Title"/>
          <p:cNvSpPr txBox="1"/>
          <p:nvPr>
            <p:custDataLst>
              <p:tags r:id="rId47"/>
            </p:custDataLst>
          </p:nvPr>
        </p:nvSpPr>
        <p:spPr>
          <a:xfrm>
            <a:off x="127000" y="1038225"/>
            <a:ext cx="2705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to market fields  to be translated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63" name="OTLSHAPE_T_2712a110231647aa883fe7ac886246ff_Shape"/>
          <p:cNvSpPr/>
          <p:nvPr>
            <p:custDataLst>
              <p:tags r:id="rId48"/>
            </p:custDataLst>
          </p:nvPr>
        </p:nvSpPr>
        <p:spPr>
          <a:xfrm>
            <a:off x="3456730" y="1244282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TLSHAPE_T_2712a110231647aa883fe7ac886246ff_ShapePercentage" hidden="1"/>
          <p:cNvSpPr/>
          <p:nvPr>
            <p:custDataLst>
              <p:tags r:id="rId49"/>
            </p:custDataLst>
          </p:nvPr>
        </p:nvSpPr>
        <p:spPr>
          <a:xfrm>
            <a:off x="3456730" y="124428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TLSHAPE_T_2712a110231647aa883fe7ac886246ff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123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66" name="OTLSHAPE_T_2712a110231647aa883fe7ac886246ff_StartDate" hidden="1"/>
          <p:cNvSpPr txBox="1"/>
          <p:nvPr>
            <p:custDataLst>
              <p:tags r:id="rId51"/>
            </p:custDataLst>
          </p:nvPr>
        </p:nvSpPr>
        <p:spPr>
          <a:xfrm>
            <a:off x="0" y="123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67" name="OTLSHAPE_T_2712a110231647aa883fe7ac886246ff_EndDate" hidden="1"/>
          <p:cNvSpPr txBox="1"/>
          <p:nvPr>
            <p:custDataLst>
              <p:tags r:id="rId52"/>
            </p:custDataLst>
          </p:nvPr>
        </p:nvSpPr>
        <p:spPr>
          <a:xfrm>
            <a:off x="0" y="123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68" name="OTLSHAPE_T_2712a110231647aa883fe7ac886246ff_JoinedDate"/>
          <p:cNvSpPr txBox="1"/>
          <p:nvPr>
            <p:custDataLst>
              <p:tags r:id="rId53"/>
            </p:custDataLst>
          </p:nvPr>
        </p:nvSpPr>
        <p:spPr>
          <a:xfrm>
            <a:off x="4193810" y="1244282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12 - Jun 23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69" name="OTLSHAPE_T_2712a110231647aa883fe7ac886246ff_Duration"/>
          <p:cNvSpPr txBox="1"/>
          <p:nvPr>
            <p:custDataLst>
              <p:tags r:id="rId54"/>
            </p:custDataLst>
          </p:nvPr>
        </p:nvSpPr>
        <p:spPr>
          <a:xfrm>
            <a:off x="3577514" y="1244282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70" name="OTLSHAPE_T_2712a110231647aa883fe7ac886246ff_Title"/>
          <p:cNvSpPr txBox="1"/>
          <p:nvPr>
            <p:custDataLst>
              <p:tags r:id="rId55"/>
            </p:custDataLst>
          </p:nvPr>
        </p:nvSpPr>
        <p:spPr>
          <a:xfrm>
            <a:off x="127000" y="1236980"/>
            <a:ext cx="102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Set up new Org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71" name="OTLSHAPE_T_5ca61e1eb4354c93b6e522d3ff4a91b6_Shape"/>
          <p:cNvSpPr/>
          <p:nvPr>
            <p:custDataLst>
              <p:tags r:id="rId56"/>
            </p:custDataLst>
          </p:nvPr>
        </p:nvSpPr>
        <p:spPr>
          <a:xfrm>
            <a:off x="4257437" y="1443038"/>
            <a:ext cx="10922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TLSHAPE_T_5ca61e1eb4354c93b6e522d3ff4a91b6_ShapePercentage" hidden="1"/>
          <p:cNvSpPr/>
          <p:nvPr>
            <p:custDataLst>
              <p:tags r:id="rId57"/>
            </p:custDataLst>
          </p:nvPr>
        </p:nvSpPr>
        <p:spPr>
          <a:xfrm>
            <a:off x="4257437" y="144303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OTLSHAPE_T_5ca61e1eb4354c93b6e522d3ff4a91b6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14357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74" name="OTLSHAPE_T_5ca61e1eb4354c93b6e522d3ff4a91b6_StartDate" hidden="1"/>
          <p:cNvSpPr txBox="1"/>
          <p:nvPr>
            <p:custDataLst>
              <p:tags r:id="rId59"/>
            </p:custDataLst>
          </p:nvPr>
        </p:nvSpPr>
        <p:spPr>
          <a:xfrm>
            <a:off x="0" y="14357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75" name="OTLSHAPE_T_5ca61e1eb4354c93b6e522d3ff4a91b6_EndDate" hidden="1"/>
          <p:cNvSpPr txBox="1"/>
          <p:nvPr>
            <p:custDataLst>
              <p:tags r:id="rId60"/>
            </p:custDataLst>
          </p:nvPr>
        </p:nvSpPr>
        <p:spPr>
          <a:xfrm>
            <a:off x="0" y="14357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880" name="OTLSHAPE_T_5ca61e1eb4354c93b6e522d3ff4a91b6_JoinedDate"/>
          <p:cNvSpPr txBox="1"/>
          <p:nvPr>
            <p:custDataLst>
              <p:tags r:id="rId61"/>
            </p:custDataLst>
          </p:nvPr>
        </p:nvSpPr>
        <p:spPr>
          <a:xfrm>
            <a:off x="5394871" y="1443038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26 - Jul 14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881" name="OTLSHAPE_T_5ca61e1eb4354c93b6e522d3ff4a91b6_Duration"/>
          <p:cNvSpPr txBox="1"/>
          <p:nvPr>
            <p:custDataLst>
              <p:tags r:id="rId62"/>
            </p:custDataLst>
          </p:nvPr>
        </p:nvSpPr>
        <p:spPr>
          <a:xfrm>
            <a:off x="4578398" y="144303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882" name="OTLSHAPE_T_5ca61e1eb4354c93b6e522d3ff4a91b6_Title"/>
          <p:cNvSpPr txBox="1"/>
          <p:nvPr>
            <p:custDataLst>
              <p:tags r:id="rId63"/>
            </p:custDataLst>
          </p:nvPr>
        </p:nvSpPr>
        <p:spPr>
          <a:xfrm>
            <a:off x="127000" y="1435735"/>
            <a:ext cx="2844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System build/ test (incl. EM 1.x regression)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6883" name="OTLSHAPE_T_038e427198c548c8907d1a9bf70cb241_Shape"/>
          <p:cNvSpPr/>
          <p:nvPr>
            <p:custDataLst>
              <p:tags r:id="rId64"/>
            </p:custDataLst>
          </p:nvPr>
        </p:nvSpPr>
        <p:spPr>
          <a:xfrm>
            <a:off x="3056376" y="1641792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4" name="OTLSHAPE_T_038e427198c548c8907d1a9bf70cb241_ShapePercentage" hidden="1"/>
          <p:cNvSpPr/>
          <p:nvPr>
            <p:custDataLst>
              <p:tags r:id="rId65"/>
            </p:custDataLst>
          </p:nvPr>
        </p:nvSpPr>
        <p:spPr>
          <a:xfrm>
            <a:off x="3056376" y="164179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5" name="OTLSHAPE_T_038e427198c548c8907d1a9bf70cb241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16344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886" name="OTLSHAPE_T_038e427198c548c8907d1a9bf70cb241_StartDate" hidden="1"/>
          <p:cNvSpPr txBox="1"/>
          <p:nvPr>
            <p:custDataLst>
              <p:tags r:id="rId67"/>
            </p:custDataLst>
          </p:nvPr>
        </p:nvSpPr>
        <p:spPr>
          <a:xfrm>
            <a:off x="0" y="16344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887" name="OTLSHAPE_T_038e427198c548c8907d1a9bf70cb241_EndDate" hidden="1"/>
          <p:cNvSpPr txBox="1"/>
          <p:nvPr>
            <p:custDataLst>
              <p:tags r:id="rId68"/>
            </p:custDataLst>
          </p:nvPr>
        </p:nvSpPr>
        <p:spPr>
          <a:xfrm>
            <a:off x="0" y="16344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26" name="OTLSHAPE_T_038e427198c548c8907d1a9bf70cb241_JoinedDate"/>
          <p:cNvSpPr txBox="1"/>
          <p:nvPr>
            <p:custDataLst>
              <p:tags r:id="rId69"/>
            </p:custDataLst>
          </p:nvPr>
        </p:nvSpPr>
        <p:spPr>
          <a:xfrm>
            <a:off x="3793457" y="1641792"/>
            <a:ext cx="812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5 - Jun 16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27" name="OTLSHAPE_T_038e427198c548c8907d1a9bf70cb241_Duration"/>
          <p:cNvSpPr txBox="1"/>
          <p:nvPr>
            <p:custDataLst>
              <p:tags r:id="rId70"/>
            </p:custDataLst>
          </p:nvPr>
        </p:nvSpPr>
        <p:spPr>
          <a:xfrm>
            <a:off x="3177161" y="1641792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28" name="OTLSHAPE_T_038e427198c548c8907d1a9bf70cb241_Title"/>
          <p:cNvSpPr txBox="1"/>
          <p:nvPr>
            <p:custDataLst>
              <p:tags r:id="rId71"/>
            </p:custDataLst>
          </p:nvPr>
        </p:nvSpPr>
        <p:spPr>
          <a:xfrm>
            <a:off x="127000" y="1634490"/>
            <a:ext cx="233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Provide starter data for  SIT testing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129" name="OTLSHAPE_T_308e902a03e049e38372a48e789e7c08_Shape"/>
          <p:cNvSpPr/>
          <p:nvPr>
            <p:custDataLst>
              <p:tags r:id="rId72"/>
            </p:custDataLst>
          </p:nvPr>
        </p:nvSpPr>
        <p:spPr>
          <a:xfrm>
            <a:off x="5286918" y="1850073"/>
            <a:ext cx="4064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0" name="OTLSHAPE_T_308e902a03e049e38372a48e789e7c08_ShapePercentage" hidden="1"/>
          <p:cNvSpPr/>
          <p:nvPr>
            <p:custDataLst>
              <p:tags r:id="rId73"/>
            </p:custDataLst>
          </p:nvPr>
        </p:nvSpPr>
        <p:spPr>
          <a:xfrm>
            <a:off x="5286918" y="185007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1" name="OTLSHAPE_T_308e902a03e049e38372a48e789e7c08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18332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32" name="OTLSHAPE_T_308e902a03e049e38372a48e789e7c08_StartDate" hidden="1"/>
          <p:cNvSpPr txBox="1"/>
          <p:nvPr>
            <p:custDataLst>
              <p:tags r:id="rId75"/>
            </p:custDataLst>
          </p:nvPr>
        </p:nvSpPr>
        <p:spPr>
          <a:xfrm>
            <a:off x="0" y="18332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33" name="OTLSHAPE_T_308e902a03e049e38372a48e789e7c08_EndDate" hidden="1"/>
          <p:cNvSpPr txBox="1"/>
          <p:nvPr>
            <p:custDataLst>
              <p:tags r:id="rId76"/>
            </p:custDataLst>
          </p:nvPr>
        </p:nvSpPr>
        <p:spPr>
          <a:xfrm>
            <a:off x="0" y="18332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34" name="OTLSHAPE_T_308e902a03e049e38372a48e789e7c08_Duration"/>
          <p:cNvSpPr txBox="1"/>
          <p:nvPr>
            <p:custDataLst>
              <p:tags r:id="rId77"/>
            </p:custDataLst>
          </p:nvPr>
        </p:nvSpPr>
        <p:spPr>
          <a:xfrm>
            <a:off x="4862018" y="184054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35" name="OTLSHAPE_T_308e902a03e049e38372a48e789e7c08_JoinedDate"/>
          <p:cNvSpPr txBox="1"/>
          <p:nvPr>
            <p:custDataLst>
              <p:tags r:id="rId78"/>
            </p:custDataLst>
          </p:nvPr>
        </p:nvSpPr>
        <p:spPr>
          <a:xfrm>
            <a:off x="5738032" y="1840548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14 - Jul 20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36" name="OTLSHAPE_T_308e902a03e049e38372a48e789e7c08_Title"/>
          <p:cNvSpPr txBox="1"/>
          <p:nvPr>
            <p:custDataLst>
              <p:tags r:id="rId79"/>
            </p:custDataLst>
          </p:nvPr>
        </p:nvSpPr>
        <p:spPr>
          <a:xfrm>
            <a:off x="127000" y="1833245"/>
            <a:ext cx="281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production ready business dataset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137" name="OTLSHAPE_T_673defd0de7443ad9db7359e7e35aced_Shape"/>
          <p:cNvSpPr/>
          <p:nvPr>
            <p:custDataLst>
              <p:tags r:id="rId80"/>
            </p:custDataLst>
          </p:nvPr>
        </p:nvSpPr>
        <p:spPr>
          <a:xfrm>
            <a:off x="3914277" y="2039302"/>
            <a:ext cx="6350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8" name="OTLSHAPE_T_673defd0de7443ad9db7359e7e35aced_ShapePercentage" hidden="1"/>
          <p:cNvSpPr/>
          <p:nvPr>
            <p:custDataLst>
              <p:tags r:id="rId81"/>
            </p:custDataLst>
          </p:nvPr>
        </p:nvSpPr>
        <p:spPr>
          <a:xfrm>
            <a:off x="3914277" y="203930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9" name="OTLSHAPE_T_673defd0de7443ad9db7359e7e35aced_TextPercentage" hidden="1"/>
          <p:cNvSpPr txBox="1"/>
          <p:nvPr>
            <p:custDataLst>
              <p:tags r:id="rId82"/>
            </p:custDataLst>
          </p:nvPr>
        </p:nvSpPr>
        <p:spPr>
          <a:xfrm>
            <a:off x="0" y="2032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40" name="OTLSHAPE_T_673defd0de7443ad9db7359e7e35aced_StartDate" hidden="1"/>
          <p:cNvSpPr txBox="1"/>
          <p:nvPr>
            <p:custDataLst>
              <p:tags r:id="rId83"/>
            </p:custDataLst>
          </p:nvPr>
        </p:nvSpPr>
        <p:spPr>
          <a:xfrm>
            <a:off x="0" y="2032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41" name="OTLSHAPE_T_673defd0de7443ad9db7359e7e35aced_EndDate" hidden="1"/>
          <p:cNvSpPr txBox="1"/>
          <p:nvPr>
            <p:custDataLst>
              <p:tags r:id="rId84"/>
            </p:custDataLst>
          </p:nvPr>
        </p:nvSpPr>
        <p:spPr>
          <a:xfrm>
            <a:off x="0" y="2032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42" name="OTLSHAPE_T_673defd0de7443ad9db7359e7e35aced_JoinedDate"/>
          <p:cNvSpPr txBox="1"/>
          <p:nvPr>
            <p:custDataLst>
              <p:tags r:id="rId85"/>
            </p:custDataLst>
          </p:nvPr>
        </p:nvSpPr>
        <p:spPr>
          <a:xfrm>
            <a:off x="4594164" y="2039302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20 - Jun 30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43" name="OTLSHAPE_T_673defd0de7443ad9db7359e7e35aced_Duration"/>
          <p:cNvSpPr txBox="1"/>
          <p:nvPr>
            <p:custDataLst>
              <p:tags r:id="rId86"/>
            </p:custDataLst>
          </p:nvPr>
        </p:nvSpPr>
        <p:spPr>
          <a:xfrm>
            <a:off x="4041770" y="2039302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9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44" name="OTLSHAPE_T_673defd0de7443ad9db7359e7e35aced_Title"/>
          <p:cNvSpPr txBox="1"/>
          <p:nvPr>
            <p:custDataLst>
              <p:tags r:id="rId87"/>
            </p:custDataLst>
          </p:nvPr>
        </p:nvSpPr>
        <p:spPr>
          <a:xfrm>
            <a:off x="127000" y="2032000"/>
            <a:ext cx="1816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Translate all required fields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145" name="OTLSHAPE_T_be98daedf71d4ebea889f55506a6b179_Shape"/>
          <p:cNvSpPr/>
          <p:nvPr>
            <p:custDataLst>
              <p:tags r:id="rId88"/>
            </p:custDataLst>
          </p:nvPr>
        </p:nvSpPr>
        <p:spPr>
          <a:xfrm>
            <a:off x="4257437" y="2238058"/>
            <a:ext cx="5842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6" name="OTLSHAPE_T_be98daedf71d4ebea889f55506a6b179_ShapePercentage" hidden="1"/>
          <p:cNvSpPr/>
          <p:nvPr>
            <p:custDataLst>
              <p:tags r:id="rId89"/>
            </p:custDataLst>
          </p:nvPr>
        </p:nvSpPr>
        <p:spPr>
          <a:xfrm>
            <a:off x="4257437" y="223805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7" name="OTLSHAPE_T_be98daedf71d4ebea889f55506a6b179_TextPercentage" hidden="1"/>
          <p:cNvSpPr txBox="1"/>
          <p:nvPr>
            <p:custDataLst>
              <p:tags r:id="rId90"/>
            </p:custDataLst>
          </p:nvPr>
        </p:nvSpPr>
        <p:spPr>
          <a:xfrm>
            <a:off x="0" y="22307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48" name="OTLSHAPE_T_be98daedf71d4ebea889f55506a6b179_StartDate" hidden="1"/>
          <p:cNvSpPr txBox="1"/>
          <p:nvPr>
            <p:custDataLst>
              <p:tags r:id="rId91"/>
            </p:custDataLst>
          </p:nvPr>
        </p:nvSpPr>
        <p:spPr>
          <a:xfrm>
            <a:off x="0" y="22307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49" name="OTLSHAPE_T_be98daedf71d4ebea889f55506a6b179_EndDate" hidden="1"/>
          <p:cNvSpPr txBox="1"/>
          <p:nvPr>
            <p:custDataLst>
              <p:tags r:id="rId92"/>
            </p:custDataLst>
          </p:nvPr>
        </p:nvSpPr>
        <p:spPr>
          <a:xfrm>
            <a:off x="0" y="22307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50" name="OTLSHAPE_T_be98daedf71d4ebea889f55506a6b179_JoinedDate"/>
          <p:cNvSpPr txBox="1"/>
          <p:nvPr>
            <p:custDataLst>
              <p:tags r:id="rId93"/>
            </p:custDataLst>
          </p:nvPr>
        </p:nvSpPr>
        <p:spPr>
          <a:xfrm>
            <a:off x="4880131" y="2238058"/>
            <a:ext cx="774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Jun 26 - Jul 5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51" name="OTLSHAPE_T_be98daedf71d4ebea889f55506a6b179_Duration"/>
          <p:cNvSpPr txBox="1"/>
          <p:nvPr>
            <p:custDataLst>
              <p:tags r:id="rId94"/>
            </p:custDataLst>
          </p:nvPr>
        </p:nvSpPr>
        <p:spPr>
          <a:xfrm>
            <a:off x="4356334" y="223805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52" name="OTLSHAPE_T_be98daedf71d4ebea889f55506a6b179_Title"/>
          <p:cNvSpPr txBox="1"/>
          <p:nvPr>
            <p:custDataLst>
              <p:tags r:id="rId95"/>
            </p:custDataLst>
          </p:nvPr>
        </p:nvSpPr>
        <p:spPr>
          <a:xfrm>
            <a:off x="127000" y="2230755"/>
            <a:ext cx="927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UFT Logistics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153" name="OTLSHAPE_T_5064ddc99a4d4b2c84c6f5f86f20804f_Shape"/>
          <p:cNvSpPr/>
          <p:nvPr>
            <p:custDataLst>
              <p:tags r:id="rId96"/>
            </p:custDataLst>
          </p:nvPr>
        </p:nvSpPr>
        <p:spPr>
          <a:xfrm>
            <a:off x="3971470" y="2446338"/>
            <a:ext cx="177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4" name="OTLSHAPE_T_5064ddc99a4d4b2c84c6f5f86f20804f_ShapePercentage" hidden="1"/>
          <p:cNvSpPr/>
          <p:nvPr>
            <p:custDataLst>
              <p:tags r:id="rId97"/>
            </p:custDataLst>
          </p:nvPr>
        </p:nvSpPr>
        <p:spPr>
          <a:xfrm>
            <a:off x="3971470" y="244633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5" name="OTLSHAPE_T_5064ddc99a4d4b2c84c6f5f86f20804f_TextPercentage" hidden="1"/>
          <p:cNvSpPr txBox="1"/>
          <p:nvPr>
            <p:custDataLst>
              <p:tags r:id="rId98"/>
            </p:custDataLst>
          </p:nvPr>
        </p:nvSpPr>
        <p:spPr>
          <a:xfrm>
            <a:off x="0" y="24295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56" name="OTLSHAPE_T_5064ddc99a4d4b2c84c6f5f86f20804f_StartDate" hidden="1"/>
          <p:cNvSpPr txBox="1"/>
          <p:nvPr>
            <p:custDataLst>
              <p:tags r:id="rId99"/>
            </p:custDataLst>
          </p:nvPr>
        </p:nvSpPr>
        <p:spPr>
          <a:xfrm>
            <a:off x="0" y="24295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57" name="OTLSHAPE_T_5064ddc99a4d4b2c84c6f5f86f20804f_EndDate" hidden="1"/>
          <p:cNvSpPr txBox="1"/>
          <p:nvPr>
            <p:custDataLst>
              <p:tags r:id="rId100"/>
            </p:custDataLst>
          </p:nvPr>
        </p:nvSpPr>
        <p:spPr>
          <a:xfrm>
            <a:off x="0" y="24295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58" name="OTLSHAPE_T_5064ddc99a4d4b2c84c6f5f86f20804f_Duration"/>
          <p:cNvSpPr txBox="1"/>
          <p:nvPr>
            <p:custDataLst>
              <p:tags r:id="rId101"/>
            </p:custDataLst>
          </p:nvPr>
        </p:nvSpPr>
        <p:spPr>
          <a:xfrm>
            <a:off x="3546570" y="243681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59" name="OTLSHAPE_T_5064ddc99a4d4b2c84c6f5f86f20804f_JoinedDate"/>
          <p:cNvSpPr txBox="1"/>
          <p:nvPr>
            <p:custDataLst>
              <p:tags r:id="rId102"/>
            </p:custDataLst>
          </p:nvPr>
        </p:nvSpPr>
        <p:spPr>
          <a:xfrm>
            <a:off x="4193810" y="2436813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21 - Jun 23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60" name="OTLSHAPE_T_5064ddc99a4d4b2c84c6f5f86f20804f_Title"/>
          <p:cNvSpPr txBox="1"/>
          <p:nvPr>
            <p:custDataLst>
              <p:tags r:id="rId103"/>
            </p:custDataLst>
          </p:nvPr>
        </p:nvSpPr>
        <p:spPr>
          <a:xfrm>
            <a:off x="127000" y="2429510"/>
            <a:ext cx="2946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Prep UFT Environment (including data prep)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161" name="OTLSHAPE_T_0b620b3a586148f0ad41ed2d32e777ab_Shape"/>
          <p:cNvSpPr/>
          <p:nvPr>
            <p:custDataLst>
              <p:tags r:id="rId104"/>
            </p:custDataLst>
          </p:nvPr>
        </p:nvSpPr>
        <p:spPr>
          <a:xfrm>
            <a:off x="4371823" y="2635567"/>
            <a:ext cx="977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2" name="OTLSHAPE_T_0b620b3a586148f0ad41ed2d32e777ab_ShapePercentage" hidden="1"/>
          <p:cNvSpPr/>
          <p:nvPr>
            <p:custDataLst>
              <p:tags r:id="rId105"/>
            </p:custDataLst>
          </p:nvPr>
        </p:nvSpPr>
        <p:spPr>
          <a:xfrm>
            <a:off x="4371823" y="263556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3" name="OTLSHAPE_T_0b620b3a586148f0ad41ed2d32e777ab_TextPercentage" hidden="1"/>
          <p:cNvSpPr txBox="1"/>
          <p:nvPr>
            <p:custDataLst>
              <p:tags r:id="rId106"/>
            </p:custDataLst>
          </p:nvPr>
        </p:nvSpPr>
        <p:spPr>
          <a:xfrm>
            <a:off x="0" y="26282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64" name="OTLSHAPE_T_0b620b3a586148f0ad41ed2d32e777ab_StartDate" hidden="1"/>
          <p:cNvSpPr txBox="1"/>
          <p:nvPr>
            <p:custDataLst>
              <p:tags r:id="rId107"/>
            </p:custDataLst>
          </p:nvPr>
        </p:nvSpPr>
        <p:spPr>
          <a:xfrm>
            <a:off x="0" y="26282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65" name="OTLSHAPE_T_0b620b3a586148f0ad41ed2d32e777ab_EndDate" hidden="1"/>
          <p:cNvSpPr txBox="1"/>
          <p:nvPr>
            <p:custDataLst>
              <p:tags r:id="rId108"/>
            </p:custDataLst>
          </p:nvPr>
        </p:nvSpPr>
        <p:spPr>
          <a:xfrm>
            <a:off x="0" y="262826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66" name="OTLSHAPE_T_0b620b3a586148f0ad41ed2d32e777ab_JoinedDate"/>
          <p:cNvSpPr txBox="1"/>
          <p:nvPr>
            <p:custDataLst>
              <p:tags r:id="rId109"/>
            </p:custDataLst>
          </p:nvPr>
        </p:nvSpPr>
        <p:spPr>
          <a:xfrm>
            <a:off x="5394871" y="2635567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28 - Jul 14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67" name="OTLSHAPE_T_0b620b3a586148f0ad41ed2d32e777ab_Duration"/>
          <p:cNvSpPr txBox="1"/>
          <p:nvPr>
            <p:custDataLst>
              <p:tags r:id="rId110"/>
            </p:custDataLst>
          </p:nvPr>
        </p:nvSpPr>
        <p:spPr>
          <a:xfrm>
            <a:off x="4635591" y="263556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68" name="OTLSHAPE_T_0b620b3a586148f0ad41ed2d32e777ab_Title"/>
          <p:cNvSpPr txBox="1"/>
          <p:nvPr>
            <p:custDataLst>
              <p:tags r:id="rId111"/>
            </p:custDataLst>
          </p:nvPr>
        </p:nvSpPr>
        <p:spPr>
          <a:xfrm>
            <a:off x="127000" y="2628265"/>
            <a:ext cx="1066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Test Script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169" name="OTLSHAPE_T_7d03abd490a54819a662aa405a1563c7_Shape"/>
          <p:cNvSpPr/>
          <p:nvPr>
            <p:custDataLst>
              <p:tags r:id="rId112"/>
            </p:custDataLst>
          </p:nvPr>
        </p:nvSpPr>
        <p:spPr>
          <a:xfrm>
            <a:off x="5458497" y="2843848"/>
            <a:ext cx="2921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73737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OTLSHAPE_T_7d03abd490a54819a662aa405a1563c7_ShapePercentage" hidden="1"/>
          <p:cNvSpPr/>
          <p:nvPr>
            <p:custDataLst>
              <p:tags r:id="rId113"/>
            </p:custDataLst>
          </p:nvPr>
        </p:nvSpPr>
        <p:spPr>
          <a:xfrm>
            <a:off x="5458497" y="284384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OTLSHAPE_T_7d03abd490a54819a662aa405a1563c7_TextPercentage" hidden="1"/>
          <p:cNvSpPr txBox="1"/>
          <p:nvPr>
            <p:custDataLst>
              <p:tags r:id="rId114"/>
            </p:custDataLst>
          </p:nvPr>
        </p:nvSpPr>
        <p:spPr>
          <a:xfrm>
            <a:off x="0" y="28270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OTLSHAPE_T_7d03abd490a54819a662aa405a1563c7_StartDate" hidden="1"/>
          <p:cNvSpPr txBox="1"/>
          <p:nvPr>
            <p:custDataLst>
              <p:tags r:id="rId115"/>
            </p:custDataLst>
          </p:nvPr>
        </p:nvSpPr>
        <p:spPr>
          <a:xfrm>
            <a:off x="0" y="28270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OTLSHAPE_T_7d03abd490a54819a662aa405a1563c7_EndDate" hidden="1"/>
          <p:cNvSpPr txBox="1"/>
          <p:nvPr>
            <p:custDataLst>
              <p:tags r:id="rId116"/>
            </p:custDataLst>
          </p:nvPr>
        </p:nvSpPr>
        <p:spPr>
          <a:xfrm>
            <a:off x="0" y="28270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OTLSHAPE_T_7d03abd490a54819a662aa405a1563c7_Duration"/>
          <p:cNvSpPr txBox="1"/>
          <p:nvPr>
            <p:custDataLst>
              <p:tags r:id="rId117"/>
            </p:custDataLst>
          </p:nvPr>
        </p:nvSpPr>
        <p:spPr>
          <a:xfrm>
            <a:off x="5033598" y="283432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OTLSHAPE_T_7d03abd490a54819a662aa405a1563c7_JoinedDate"/>
          <p:cNvSpPr txBox="1"/>
          <p:nvPr>
            <p:custDataLst>
              <p:tags r:id="rId118"/>
            </p:custDataLst>
          </p:nvPr>
        </p:nvSpPr>
        <p:spPr>
          <a:xfrm>
            <a:off x="5795225" y="2834323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17 - Jul 21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OTLSHAPE_T_7d03abd490a54819a662aa405a1563c7_Title"/>
          <p:cNvSpPr txBox="1"/>
          <p:nvPr>
            <p:custDataLst>
              <p:tags r:id="rId119"/>
            </p:custDataLst>
          </p:nvPr>
        </p:nvSpPr>
        <p:spPr>
          <a:xfrm>
            <a:off x="127000" y="2827020"/>
            <a:ext cx="2628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UFT Execution (incl. EM 1.x regression)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OTLSHAPE_T_88bcd2d25ae94ca2bb2d6261090a490d_Shape"/>
          <p:cNvSpPr/>
          <p:nvPr>
            <p:custDataLst>
              <p:tags r:id="rId120"/>
            </p:custDataLst>
          </p:nvPr>
        </p:nvSpPr>
        <p:spPr>
          <a:xfrm>
            <a:off x="2427249" y="3033077"/>
            <a:ext cx="749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8" name="OTLSHAPE_T_88bcd2d25ae94ca2bb2d6261090a490d_ShapePercentage" hidden="1"/>
          <p:cNvSpPr/>
          <p:nvPr>
            <p:custDataLst>
              <p:tags r:id="rId121"/>
            </p:custDataLst>
          </p:nvPr>
        </p:nvSpPr>
        <p:spPr>
          <a:xfrm>
            <a:off x="2427249" y="303307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OTLSHAPE_T_88bcd2d25ae94ca2bb2d6261090a490d_TextPercentage" hidden="1"/>
          <p:cNvSpPr txBox="1"/>
          <p:nvPr>
            <p:custDataLst>
              <p:tags r:id="rId122"/>
            </p:custDataLst>
          </p:nvPr>
        </p:nvSpPr>
        <p:spPr>
          <a:xfrm>
            <a:off x="0" y="3025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80" name="OTLSHAPE_T_88bcd2d25ae94ca2bb2d6261090a490d_StartDate" hidden="1"/>
          <p:cNvSpPr txBox="1"/>
          <p:nvPr>
            <p:custDataLst>
              <p:tags r:id="rId123"/>
            </p:custDataLst>
          </p:nvPr>
        </p:nvSpPr>
        <p:spPr>
          <a:xfrm>
            <a:off x="0" y="3025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81" name="OTLSHAPE_T_88bcd2d25ae94ca2bb2d6261090a490d_EndDate" hidden="1"/>
          <p:cNvSpPr txBox="1"/>
          <p:nvPr>
            <p:custDataLst>
              <p:tags r:id="rId124"/>
            </p:custDataLst>
          </p:nvPr>
        </p:nvSpPr>
        <p:spPr>
          <a:xfrm>
            <a:off x="0" y="3025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82" name="OTLSHAPE_T_88bcd2d25ae94ca2bb2d6261090a490d_JoinedDate"/>
          <p:cNvSpPr txBox="1"/>
          <p:nvPr>
            <p:custDataLst>
              <p:tags r:id="rId125"/>
            </p:custDataLst>
          </p:nvPr>
        </p:nvSpPr>
        <p:spPr>
          <a:xfrm>
            <a:off x="3221523" y="3033077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25 - Jun 6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83" name="OTLSHAPE_T_88bcd2d25ae94ca2bb2d6261090a490d_Duration"/>
          <p:cNvSpPr txBox="1"/>
          <p:nvPr>
            <p:custDataLst>
              <p:tags r:id="rId126"/>
            </p:custDataLst>
          </p:nvPr>
        </p:nvSpPr>
        <p:spPr>
          <a:xfrm>
            <a:off x="2611936" y="3033077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9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84" name="OTLSHAPE_T_88bcd2d25ae94ca2bb2d6261090a490d_Title"/>
          <p:cNvSpPr txBox="1"/>
          <p:nvPr>
            <p:custDataLst>
              <p:tags r:id="rId127"/>
            </p:custDataLst>
          </p:nvPr>
        </p:nvSpPr>
        <p:spPr>
          <a:xfrm>
            <a:off x="127000" y="3025775"/>
            <a:ext cx="1943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Confirm Market Training Plan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185" name="OTLSHAPE_T_ef9917c29de446f696d516ce3ac8748b_Shape"/>
          <p:cNvSpPr/>
          <p:nvPr>
            <p:custDataLst>
              <p:tags r:id="rId128"/>
            </p:custDataLst>
          </p:nvPr>
        </p:nvSpPr>
        <p:spPr>
          <a:xfrm>
            <a:off x="2427249" y="3231833"/>
            <a:ext cx="8128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OTLSHAPE_T_ef9917c29de446f696d516ce3ac8748b_ShapePercentage" hidden="1"/>
          <p:cNvSpPr/>
          <p:nvPr>
            <p:custDataLst>
              <p:tags r:id="rId129"/>
            </p:custDataLst>
          </p:nvPr>
        </p:nvSpPr>
        <p:spPr>
          <a:xfrm>
            <a:off x="2427249" y="323183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7" name="OTLSHAPE_T_ef9917c29de446f696d516ce3ac8748b_TextPercentage" hidden="1"/>
          <p:cNvSpPr txBox="1"/>
          <p:nvPr>
            <p:custDataLst>
              <p:tags r:id="rId130"/>
            </p:custDataLst>
          </p:nvPr>
        </p:nvSpPr>
        <p:spPr>
          <a:xfrm>
            <a:off x="0" y="3224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88" name="OTLSHAPE_T_ef9917c29de446f696d516ce3ac8748b_StartDate" hidden="1"/>
          <p:cNvSpPr txBox="1"/>
          <p:nvPr>
            <p:custDataLst>
              <p:tags r:id="rId131"/>
            </p:custDataLst>
          </p:nvPr>
        </p:nvSpPr>
        <p:spPr>
          <a:xfrm>
            <a:off x="0" y="3224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89" name="OTLSHAPE_T_ef9917c29de446f696d516ce3ac8748b_EndDate" hidden="1"/>
          <p:cNvSpPr txBox="1"/>
          <p:nvPr>
            <p:custDataLst>
              <p:tags r:id="rId132"/>
            </p:custDataLst>
          </p:nvPr>
        </p:nvSpPr>
        <p:spPr>
          <a:xfrm>
            <a:off x="0" y="32245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90" name="OTLSHAPE_T_ef9917c29de446f696d516ce3ac8748b_JoinedDate"/>
          <p:cNvSpPr txBox="1"/>
          <p:nvPr>
            <p:custDataLst>
              <p:tags r:id="rId133"/>
            </p:custDataLst>
          </p:nvPr>
        </p:nvSpPr>
        <p:spPr>
          <a:xfrm>
            <a:off x="3278717" y="3231833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May 25 - Jun 7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91" name="OTLSHAPE_T_ef9917c29de446f696d516ce3ac8748b_Duration"/>
          <p:cNvSpPr txBox="1"/>
          <p:nvPr>
            <p:custDataLst>
              <p:tags r:id="rId134"/>
            </p:custDataLst>
          </p:nvPr>
        </p:nvSpPr>
        <p:spPr>
          <a:xfrm>
            <a:off x="2605227" y="323183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92" name="OTLSHAPE_T_ef9917c29de446f696d516ce3ac8748b_Title"/>
          <p:cNvSpPr txBox="1"/>
          <p:nvPr>
            <p:custDataLst>
              <p:tags r:id="rId135"/>
            </p:custDataLst>
          </p:nvPr>
        </p:nvSpPr>
        <p:spPr>
          <a:xfrm>
            <a:off x="127000" y="3224530"/>
            <a:ext cx="1765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Localize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193" name="OTLSHAPE_T_a318f2fbe6064707b650ba6dbcb1f34f_Shape"/>
          <p:cNvSpPr/>
          <p:nvPr>
            <p:custDataLst>
              <p:tags r:id="rId136"/>
            </p:custDataLst>
          </p:nvPr>
        </p:nvSpPr>
        <p:spPr>
          <a:xfrm>
            <a:off x="3227956" y="3430588"/>
            <a:ext cx="7493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4" name="OTLSHAPE_T_a318f2fbe6064707b650ba6dbcb1f34f_ShapePercentage" hidden="1"/>
          <p:cNvSpPr/>
          <p:nvPr>
            <p:custDataLst>
              <p:tags r:id="rId137"/>
            </p:custDataLst>
          </p:nvPr>
        </p:nvSpPr>
        <p:spPr>
          <a:xfrm>
            <a:off x="3227956" y="343058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5" name="OTLSHAPE_T_a318f2fbe6064707b650ba6dbcb1f34f_TextPercentage" hidden="1"/>
          <p:cNvSpPr txBox="1"/>
          <p:nvPr>
            <p:custDataLst>
              <p:tags r:id="rId138"/>
            </p:custDataLst>
          </p:nvPr>
        </p:nvSpPr>
        <p:spPr>
          <a:xfrm>
            <a:off x="0" y="34232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96" name="OTLSHAPE_T_a318f2fbe6064707b650ba6dbcb1f34f_StartDate" hidden="1"/>
          <p:cNvSpPr txBox="1"/>
          <p:nvPr>
            <p:custDataLst>
              <p:tags r:id="rId139"/>
            </p:custDataLst>
          </p:nvPr>
        </p:nvSpPr>
        <p:spPr>
          <a:xfrm>
            <a:off x="0" y="34232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97" name="OTLSHAPE_T_a318f2fbe6064707b650ba6dbcb1f34f_EndDate" hidden="1"/>
          <p:cNvSpPr txBox="1"/>
          <p:nvPr>
            <p:custDataLst>
              <p:tags r:id="rId140"/>
            </p:custDataLst>
          </p:nvPr>
        </p:nvSpPr>
        <p:spPr>
          <a:xfrm>
            <a:off x="0" y="34232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98" name="OTLSHAPE_T_a318f2fbe6064707b650ba6dbcb1f34f_JoinedDate"/>
          <p:cNvSpPr txBox="1"/>
          <p:nvPr>
            <p:custDataLst>
              <p:tags r:id="rId141"/>
            </p:custDataLst>
          </p:nvPr>
        </p:nvSpPr>
        <p:spPr>
          <a:xfrm>
            <a:off x="4022230" y="3430588"/>
            <a:ext cx="812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8 - Jun 20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199" name="OTLSHAPE_T_a318f2fbe6064707b650ba6dbcb1f34f_Duration"/>
          <p:cNvSpPr txBox="1"/>
          <p:nvPr>
            <p:custDataLst>
              <p:tags r:id="rId142"/>
            </p:custDataLst>
          </p:nvPr>
        </p:nvSpPr>
        <p:spPr>
          <a:xfrm>
            <a:off x="3412643" y="343058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9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00" name="OTLSHAPE_T_a318f2fbe6064707b650ba6dbcb1f34f_Title"/>
          <p:cNvSpPr txBox="1"/>
          <p:nvPr>
            <p:custDataLst>
              <p:tags r:id="rId143"/>
            </p:custDataLst>
          </p:nvPr>
        </p:nvSpPr>
        <p:spPr>
          <a:xfrm>
            <a:off x="127000" y="3423285"/>
            <a:ext cx="264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Final updates incorporating localization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01" name="OTLSHAPE_T_d8656682e0e2465d989e113bafb8bff3_Shape"/>
          <p:cNvSpPr/>
          <p:nvPr>
            <p:custDataLst>
              <p:tags r:id="rId144"/>
            </p:custDataLst>
          </p:nvPr>
        </p:nvSpPr>
        <p:spPr>
          <a:xfrm>
            <a:off x="3971470" y="3629342"/>
            <a:ext cx="5842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2" name="OTLSHAPE_T_d8656682e0e2465d989e113bafb8bff3_ShapePercentage" hidden="1"/>
          <p:cNvSpPr/>
          <p:nvPr>
            <p:custDataLst>
              <p:tags r:id="rId145"/>
            </p:custDataLst>
          </p:nvPr>
        </p:nvSpPr>
        <p:spPr>
          <a:xfrm>
            <a:off x="3971470" y="362934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3" name="OTLSHAPE_T_d8656682e0e2465d989e113bafb8bff3_TextPercentage" hidden="1"/>
          <p:cNvSpPr txBox="1"/>
          <p:nvPr>
            <p:custDataLst>
              <p:tags r:id="rId146"/>
            </p:custDataLst>
          </p:nvPr>
        </p:nvSpPr>
        <p:spPr>
          <a:xfrm>
            <a:off x="0" y="36220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04" name="OTLSHAPE_T_d8656682e0e2465d989e113bafb8bff3_StartDate" hidden="1"/>
          <p:cNvSpPr txBox="1"/>
          <p:nvPr>
            <p:custDataLst>
              <p:tags r:id="rId147"/>
            </p:custDataLst>
          </p:nvPr>
        </p:nvSpPr>
        <p:spPr>
          <a:xfrm>
            <a:off x="0" y="36220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05" name="OTLSHAPE_T_d8656682e0e2465d989e113bafb8bff3_EndDate" hidden="1"/>
          <p:cNvSpPr txBox="1"/>
          <p:nvPr>
            <p:custDataLst>
              <p:tags r:id="rId148"/>
            </p:custDataLst>
          </p:nvPr>
        </p:nvSpPr>
        <p:spPr>
          <a:xfrm>
            <a:off x="0" y="36220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06" name="OTLSHAPE_T_d8656682e0e2465d989e113bafb8bff3_JoinedDate"/>
          <p:cNvSpPr txBox="1"/>
          <p:nvPr>
            <p:custDataLst>
              <p:tags r:id="rId149"/>
            </p:custDataLst>
          </p:nvPr>
        </p:nvSpPr>
        <p:spPr>
          <a:xfrm>
            <a:off x="4594164" y="3629342"/>
            <a:ext cx="876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21 - Jun 30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07" name="OTLSHAPE_T_d8656682e0e2465d989e113bafb8bff3_Duration"/>
          <p:cNvSpPr txBox="1"/>
          <p:nvPr>
            <p:custDataLst>
              <p:tags r:id="rId150"/>
            </p:custDataLst>
          </p:nvPr>
        </p:nvSpPr>
        <p:spPr>
          <a:xfrm>
            <a:off x="4070367" y="3629342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08" name="OTLSHAPE_T_d8656682e0e2465d989e113bafb8bff3_Title"/>
          <p:cNvSpPr txBox="1"/>
          <p:nvPr>
            <p:custDataLst>
              <p:tags r:id="rId151"/>
            </p:custDataLst>
          </p:nvPr>
        </p:nvSpPr>
        <p:spPr>
          <a:xfrm>
            <a:off x="127000" y="3622040"/>
            <a:ext cx="2120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Translation of training materials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09" name="OTLSHAPE_T_82f724ba89914cc7bd48a1d04f8e6650_Shape"/>
          <p:cNvSpPr/>
          <p:nvPr>
            <p:custDataLst>
              <p:tags r:id="rId152"/>
            </p:custDataLst>
          </p:nvPr>
        </p:nvSpPr>
        <p:spPr>
          <a:xfrm>
            <a:off x="4657790" y="3828097"/>
            <a:ext cx="5207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0" name="OTLSHAPE_T_82f724ba89914cc7bd48a1d04f8e6650_ShapePercentage" hidden="1"/>
          <p:cNvSpPr/>
          <p:nvPr>
            <p:custDataLst>
              <p:tags r:id="rId153"/>
            </p:custDataLst>
          </p:nvPr>
        </p:nvSpPr>
        <p:spPr>
          <a:xfrm>
            <a:off x="4657790" y="382809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1" name="OTLSHAPE_T_82f724ba89914cc7bd48a1d04f8e6650_TextPercentage" hidden="1"/>
          <p:cNvSpPr txBox="1"/>
          <p:nvPr>
            <p:custDataLst>
              <p:tags r:id="rId154"/>
            </p:custDataLst>
          </p:nvPr>
        </p:nvSpPr>
        <p:spPr>
          <a:xfrm>
            <a:off x="0" y="38207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12" name="OTLSHAPE_T_82f724ba89914cc7bd48a1d04f8e6650_StartDate" hidden="1"/>
          <p:cNvSpPr txBox="1"/>
          <p:nvPr>
            <p:custDataLst>
              <p:tags r:id="rId155"/>
            </p:custDataLst>
          </p:nvPr>
        </p:nvSpPr>
        <p:spPr>
          <a:xfrm>
            <a:off x="0" y="38207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13" name="OTLSHAPE_T_82f724ba89914cc7bd48a1d04f8e6650_EndDate" hidden="1"/>
          <p:cNvSpPr txBox="1"/>
          <p:nvPr>
            <p:custDataLst>
              <p:tags r:id="rId156"/>
            </p:custDataLst>
          </p:nvPr>
        </p:nvSpPr>
        <p:spPr>
          <a:xfrm>
            <a:off x="0" y="38207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14" name="OTLSHAPE_T_82f724ba89914cc7bd48a1d04f8e6650_JoinedDate"/>
          <p:cNvSpPr txBox="1"/>
          <p:nvPr>
            <p:custDataLst>
              <p:tags r:id="rId157"/>
            </p:custDataLst>
          </p:nvPr>
        </p:nvSpPr>
        <p:spPr>
          <a:xfrm>
            <a:off x="5223291" y="3828097"/>
            <a:ext cx="711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Arial" panose="020B0604020202020204" pitchFamily="34" charset="0"/>
              </a:rPr>
              <a:t>Jul 3 - Jul 11</a:t>
            </a:r>
            <a:endParaRPr lang="en-US" sz="1000" spc="-8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15" name="OTLSHAPE_T_82f724ba89914cc7bd48a1d04f8e6650_Duration"/>
          <p:cNvSpPr txBox="1"/>
          <p:nvPr>
            <p:custDataLst>
              <p:tags r:id="rId158"/>
            </p:custDataLst>
          </p:nvPr>
        </p:nvSpPr>
        <p:spPr>
          <a:xfrm>
            <a:off x="4728091" y="3828097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7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16" name="OTLSHAPE_T_82f724ba89914cc7bd48a1d04f8e6650_Title"/>
          <p:cNvSpPr txBox="1"/>
          <p:nvPr>
            <p:custDataLst>
              <p:tags r:id="rId159"/>
            </p:custDataLst>
          </p:nvPr>
        </p:nvSpPr>
        <p:spPr>
          <a:xfrm>
            <a:off x="127000" y="3820795"/>
            <a:ext cx="1727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Arial" panose="020B0604020202020204" pitchFamily="34" charset="0"/>
              </a:rPr>
              <a:t>Finalize training materials</a:t>
            </a:r>
            <a:endParaRPr lang="en-US" sz="1100" b="1" spc="-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17" name="OTLSHAPE_T_bf338c773a4b4050ba9451c72aef884f_Shape"/>
          <p:cNvSpPr/>
          <p:nvPr>
            <p:custDataLst>
              <p:tags r:id="rId160"/>
            </p:custDataLst>
          </p:nvPr>
        </p:nvSpPr>
        <p:spPr>
          <a:xfrm>
            <a:off x="3113569" y="4026853"/>
            <a:ext cx="24130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8" name="OTLSHAPE_T_bf338c773a4b4050ba9451c72aef884f_ShapePercentage" hidden="1"/>
          <p:cNvSpPr/>
          <p:nvPr>
            <p:custDataLst>
              <p:tags r:id="rId161"/>
            </p:custDataLst>
          </p:nvPr>
        </p:nvSpPr>
        <p:spPr>
          <a:xfrm>
            <a:off x="3113569" y="402685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9" name="OTLSHAPE_T_bf338c773a4b4050ba9451c72aef884f_TextPercentage" hidden="1"/>
          <p:cNvSpPr txBox="1"/>
          <p:nvPr>
            <p:custDataLst>
              <p:tags r:id="rId162"/>
            </p:custDataLst>
          </p:nvPr>
        </p:nvSpPr>
        <p:spPr>
          <a:xfrm>
            <a:off x="0" y="40195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20" name="OTLSHAPE_T_bf338c773a4b4050ba9451c72aef884f_StartDate" hidden="1"/>
          <p:cNvSpPr txBox="1"/>
          <p:nvPr>
            <p:custDataLst>
              <p:tags r:id="rId163"/>
            </p:custDataLst>
          </p:nvPr>
        </p:nvSpPr>
        <p:spPr>
          <a:xfrm>
            <a:off x="0" y="40195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21" name="OTLSHAPE_T_bf338c773a4b4050ba9451c72aef884f_EndDate" hidden="1"/>
          <p:cNvSpPr txBox="1"/>
          <p:nvPr>
            <p:custDataLst>
              <p:tags r:id="rId164"/>
            </p:custDataLst>
          </p:nvPr>
        </p:nvSpPr>
        <p:spPr>
          <a:xfrm>
            <a:off x="0" y="40195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22" name="OTLSHAPE_T_bf338c773a4b4050ba9451c72aef884f_JoinedDate"/>
          <p:cNvSpPr txBox="1"/>
          <p:nvPr>
            <p:custDataLst>
              <p:tags r:id="rId165"/>
            </p:custDataLst>
          </p:nvPr>
        </p:nvSpPr>
        <p:spPr>
          <a:xfrm>
            <a:off x="5566451" y="4026853"/>
            <a:ext cx="774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Jun 6 - Jul 17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23" name="OTLSHAPE_T_bf338c773a4b4050ba9451c72aef884f_Duration"/>
          <p:cNvSpPr txBox="1"/>
          <p:nvPr>
            <p:custDataLst>
              <p:tags r:id="rId166"/>
            </p:custDataLst>
          </p:nvPr>
        </p:nvSpPr>
        <p:spPr>
          <a:xfrm>
            <a:off x="4092254" y="4026853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24" name="OTLSHAPE_T_bf338c773a4b4050ba9451c72aef884f_Title"/>
          <p:cNvSpPr txBox="1"/>
          <p:nvPr>
            <p:custDataLst>
              <p:tags r:id="rId167"/>
            </p:custDataLst>
          </p:nvPr>
        </p:nvSpPr>
        <p:spPr>
          <a:xfrm>
            <a:off x="127000" y="4019550"/>
            <a:ext cx="2286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Arial" panose="020B0604020202020204" pitchFamily="34" charset="0"/>
              </a:rPr>
              <a:t>Training Scheduling and Logistics</a:t>
            </a:r>
            <a:endParaRPr lang="en-US" sz="1100" b="1" spc="-6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25" name="OTLSHAPE_T_2b456d2a6c4646feb4c2af3774f36e73_Shape"/>
          <p:cNvSpPr/>
          <p:nvPr>
            <p:custDataLst>
              <p:tags r:id="rId168"/>
            </p:custDataLst>
          </p:nvPr>
        </p:nvSpPr>
        <p:spPr>
          <a:xfrm>
            <a:off x="5172531" y="4235133"/>
            <a:ext cx="4064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6" name="OTLSHAPE_T_2b456d2a6c4646feb4c2af3774f36e73_ShapePercentage" hidden="1"/>
          <p:cNvSpPr/>
          <p:nvPr>
            <p:custDataLst>
              <p:tags r:id="rId169"/>
            </p:custDataLst>
          </p:nvPr>
        </p:nvSpPr>
        <p:spPr>
          <a:xfrm>
            <a:off x="5172531" y="423513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7" name="OTLSHAPE_T_2b456d2a6c4646feb4c2af3774f36e73_TextPercentage" hidden="1"/>
          <p:cNvSpPr txBox="1"/>
          <p:nvPr>
            <p:custDataLst>
              <p:tags r:id="rId170"/>
            </p:custDataLst>
          </p:nvPr>
        </p:nvSpPr>
        <p:spPr>
          <a:xfrm>
            <a:off x="0" y="42183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28" name="OTLSHAPE_T_2b456d2a6c4646feb4c2af3774f36e73_StartDate" hidden="1"/>
          <p:cNvSpPr txBox="1"/>
          <p:nvPr>
            <p:custDataLst>
              <p:tags r:id="rId171"/>
            </p:custDataLst>
          </p:nvPr>
        </p:nvSpPr>
        <p:spPr>
          <a:xfrm>
            <a:off x="0" y="42183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29" name="OTLSHAPE_T_2b456d2a6c4646feb4c2af3774f36e73_EndDate" hidden="1"/>
          <p:cNvSpPr txBox="1"/>
          <p:nvPr>
            <p:custDataLst>
              <p:tags r:id="rId172"/>
            </p:custDataLst>
          </p:nvPr>
        </p:nvSpPr>
        <p:spPr>
          <a:xfrm>
            <a:off x="0" y="42183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30" name="OTLSHAPE_T_2b456d2a6c4646feb4c2af3774f36e73_Duration"/>
          <p:cNvSpPr txBox="1"/>
          <p:nvPr>
            <p:custDataLst>
              <p:tags r:id="rId173"/>
            </p:custDataLst>
          </p:nvPr>
        </p:nvSpPr>
        <p:spPr>
          <a:xfrm>
            <a:off x="4747631" y="422560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31" name="OTLSHAPE_T_2b456d2a6c4646feb4c2af3774f36e73_JoinedDate"/>
          <p:cNvSpPr txBox="1"/>
          <p:nvPr>
            <p:custDataLst>
              <p:tags r:id="rId174"/>
            </p:custDataLst>
          </p:nvPr>
        </p:nvSpPr>
        <p:spPr>
          <a:xfrm>
            <a:off x="5623645" y="4225608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12 - Jul 18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32" name="OTLSHAPE_T_2b456d2a6c4646feb4c2af3774f36e73_Title"/>
          <p:cNvSpPr txBox="1"/>
          <p:nvPr>
            <p:custDataLst>
              <p:tags r:id="rId175"/>
            </p:custDataLst>
          </p:nvPr>
        </p:nvSpPr>
        <p:spPr>
          <a:xfrm>
            <a:off x="127000" y="4218305"/>
            <a:ext cx="1092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 the Trainer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33" name="OTLSHAPE_T_4b73e008ee3f4d3c92356c757409e010_Shape"/>
          <p:cNvSpPr/>
          <p:nvPr>
            <p:custDataLst>
              <p:tags r:id="rId176"/>
            </p:custDataLst>
          </p:nvPr>
        </p:nvSpPr>
        <p:spPr>
          <a:xfrm>
            <a:off x="5572884" y="4424363"/>
            <a:ext cx="5842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4" name="OTLSHAPE_T_4b73e008ee3f4d3c92356c757409e010_ShapePercentage" hidden="1"/>
          <p:cNvSpPr/>
          <p:nvPr>
            <p:custDataLst>
              <p:tags r:id="rId177"/>
            </p:custDataLst>
          </p:nvPr>
        </p:nvSpPr>
        <p:spPr>
          <a:xfrm>
            <a:off x="5572884" y="44243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5" name="OTLSHAPE_T_4b73e008ee3f4d3c92356c757409e010_TextPercentage" hidden="1"/>
          <p:cNvSpPr txBox="1"/>
          <p:nvPr>
            <p:custDataLst>
              <p:tags r:id="rId178"/>
            </p:custDataLst>
          </p:nvPr>
        </p:nvSpPr>
        <p:spPr>
          <a:xfrm>
            <a:off x="0" y="4417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36" name="OTLSHAPE_T_4b73e008ee3f4d3c92356c757409e010_StartDate" hidden="1"/>
          <p:cNvSpPr txBox="1"/>
          <p:nvPr>
            <p:custDataLst>
              <p:tags r:id="rId179"/>
            </p:custDataLst>
          </p:nvPr>
        </p:nvSpPr>
        <p:spPr>
          <a:xfrm>
            <a:off x="0" y="4417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37" name="OTLSHAPE_T_4b73e008ee3f4d3c92356c757409e010_EndDate" hidden="1"/>
          <p:cNvSpPr txBox="1"/>
          <p:nvPr>
            <p:custDataLst>
              <p:tags r:id="rId180"/>
            </p:custDataLst>
          </p:nvPr>
        </p:nvSpPr>
        <p:spPr>
          <a:xfrm>
            <a:off x="0" y="44170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38" name="OTLSHAPE_T_4b73e008ee3f4d3c92356c757409e010_JoinedDate"/>
          <p:cNvSpPr txBox="1"/>
          <p:nvPr>
            <p:custDataLst>
              <p:tags r:id="rId181"/>
            </p:custDataLst>
          </p:nvPr>
        </p:nvSpPr>
        <p:spPr>
          <a:xfrm>
            <a:off x="6195578" y="4424363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19 - Jul 28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39" name="OTLSHAPE_T_4b73e008ee3f4d3c92356c757409e010_Duration"/>
          <p:cNvSpPr txBox="1"/>
          <p:nvPr>
            <p:custDataLst>
              <p:tags r:id="rId182"/>
            </p:custDataLst>
          </p:nvPr>
        </p:nvSpPr>
        <p:spPr>
          <a:xfrm>
            <a:off x="5671781" y="442436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8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40" name="OTLSHAPE_T_4b73e008ee3f4d3c92356c757409e010_Title"/>
          <p:cNvSpPr txBox="1"/>
          <p:nvPr>
            <p:custDataLst>
              <p:tags r:id="rId183"/>
            </p:custDataLst>
          </p:nvPr>
        </p:nvSpPr>
        <p:spPr>
          <a:xfrm>
            <a:off x="127000" y="4417060"/>
            <a:ext cx="825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Trainer Prep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41" name="OTLSHAPE_T_96022587eea742c1a3c32478f7dcc9ce_Shape"/>
          <p:cNvSpPr/>
          <p:nvPr>
            <p:custDataLst>
              <p:tags r:id="rId184"/>
            </p:custDataLst>
          </p:nvPr>
        </p:nvSpPr>
        <p:spPr>
          <a:xfrm>
            <a:off x="6259205" y="4623117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2" name="OTLSHAPE_T_96022587eea742c1a3c32478f7dcc9ce_ShapePercentage" hidden="1"/>
          <p:cNvSpPr/>
          <p:nvPr>
            <p:custDataLst>
              <p:tags r:id="rId185"/>
            </p:custDataLst>
          </p:nvPr>
        </p:nvSpPr>
        <p:spPr>
          <a:xfrm>
            <a:off x="6259205" y="462311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3" name="OTLSHAPE_T_96022587eea742c1a3c32478f7dcc9ce_TextPercentage" hidden="1"/>
          <p:cNvSpPr txBox="1"/>
          <p:nvPr>
            <p:custDataLst>
              <p:tags r:id="rId186"/>
            </p:custDataLst>
          </p:nvPr>
        </p:nvSpPr>
        <p:spPr>
          <a:xfrm>
            <a:off x="0" y="46158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44" name="OTLSHAPE_T_96022587eea742c1a3c32478f7dcc9ce_StartDate" hidden="1"/>
          <p:cNvSpPr txBox="1"/>
          <p:nvPr>
            <p:custDataLst>
              <p:tags r:id="rId187"/>
            </p:custDataLst>
          </p:nvPr>
        </p:nvSpPr>
        <p:spPr>
          <a:xfrm>
            <a:off x="0" y="46158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45" name="OTLSHAPE_T_96022587eea742c1a3c32478f7dcc9ce_EndDate" hidden="1"/>
          <p:cNvSpPr txBox="1"/>
          <p:nvPr>
            <p:custDataLst>
              <p:tags r:id="rId188"/>
            </p:custDataLst>
          </p:nvPr>
        </p:nvSpPr>
        <p:spPr>
          <a:xfrm>
            <a:off x="0" y="46158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46" name="OTLSHAPE_T_96022587eea742c1a3c32478f7dcc9ce_JoinedDate"/>
          <p:cNvSpPr txBox="1"/>
          <p:nvPr>
            <p:custDataLst>
              <p:tags r:id="rId189"/>
            </p:custDataLst>
          </p:nvPr>
        </p:nvSpPr>
        <p:spPr>
          <a:xfrm>
            <a:off x="6996285" y="4623117"/>
            <a:ext cx="838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Jul 31 - Aug 11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47" name="OTLSHAPE_T_96022587eea742c1a3c32478f7dcc9ce_Duration"/>
          <p:cNvSpPr txBox="1"/>
          <p:nvPr>
            <p:custDataLst>
              <p:tags r:id="rId190"/>
            </p:custDataLst>
          </p:nvPr>
        </p:nvSpPr>
        <p:spPr>
          <a:xfrm>
            <a:off x="6379989" y="462311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48" name="OTLSHAPE_T_96022587eea742c1a3c32478f7dcc9ce_Title"/>
          <p:cNvSpPr txBox="1"/>
          <p:nvPr>
            <p:custDataLst>
              <p:tags r:id="rId191"/>
            </p:custDataLst>
          </p:nvPr>
        </p:nvSpPr>
        <p:spPr>
          <a:xfrm>
            <a:off x="127000" y="4615815"/>
            <a:ext cx="1371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Deliver User training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49" name="OTLSHAPE_T_04270026993146f489a27cb0a316ef85_Shape"/>
          <p:cNvSpPr/>
          <p:nvPr>
            <p:custDataLst>
              <p:tags r:id="rId192"/>
            </p:custDataLst>
          </p:nvPr>
        </p:nvSpPr>
        <p:spPr>
          <a:xfrm>
            <a:off x="3056376" y="4821872"/>
            <a:ext cx="6985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F3198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" name="OTLSHAPE_T_04270026993146f489a27cb0a316ef85_ShapePercentage" hidden="1"/>
          <p:cNvSpPr/>
          <p:nvPr>
            <p:custDataLst>
              <p:tags r:id="rId193"/>
            </p:custDataLst>
          </p:nvPr>
        </p:nvSpPr>
        <p:spPr>
          <a:xfrm>
            <a:off x="3056376" y="482187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1" name="OTLSHAPE_T_04270026993146f489a27cb0a316ef85_TextPercentage" hidden="1"/>
          <p:cNvSpPr txBox="1"/>
          <p:nvPr>
            <p:custDataLst>
              <p:tags r:id="rId194"/>
            </p:custDataLst>
          </p:nvPr>
        </p:nvSpPr>
        <p:spPr>
          <a:xfrm>
            <a:off x="0" y="48145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52" name="OTLSHAPE_T_04270026993146f489a27cb0a316ef85_StartDate" hidden="1"/>
          <p:cNvSpPr txBox="1"/>
          <p:nvPr>
            <p:custDataLst>
              <p:tags r:id="rId195"/>
            </p:custDataLst>
          </p:nvPr>
        </p:nvSpPr>
        <p:spPr>
          <a:xfrm>
            <a:off x="0" y="48145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53" name="OTLSHAPE_T_04270026993146f489a27cb0a316ef85_EndDate" hidden="1"/>
          <p:cNvSpPr txBox="1"/>
          <p:nvPr>
            <p:custDataLst>
              <p:tags r:id="rId196"/>
            </p:custDataLst>
          </p:nvPr>
        </p:nvSpPr>
        <p:spPr>
          <a:xfrm>
            <a:off x="0" y="48145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54" name="OTLSHAPE_T_04270026993146f489a27cb0a316ef85_JoinedDate"/>
          <p:cNvSpPr txBox="1"/>
          <p:nvPr>
            <p:custDataLst>
              <p:tags r:id="rId197"/>
            </p:custDataLst>
          </p:nvPr>
        </p:nvSpPr>
        <p:spPr>
          <a:xfrm>
            <a:off x="3793457" y="4821872"/>
            <a:ext cx="812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Arial" panose="020B0604020202020204" pitchFamily="34" charset="0"/>
              </a:rPr>
              <a:t>Jun 5 - Jun 16</a:t>
            </a:r>
            <a:endParaRPr lang="en-US" sz="1000" spc="-2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55" name="OTLSHAPE_T_04270026993146f489a27cb0a316ef85_Duration"/>
          <p:cNvSpPr txBox="1"/>
          <p:nvPr>
            <p:custDataLst>
              <p:tags r:id="rId198"/>
            </p:custDataLst>
          </p:nvPr>
        </p:nvSpPr>
        <p:spPr>
          <a:xfrm>
            <a:off x="3177161" y="4821872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10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56" name="OTLSHAPE_T_04270026993146f489a27cb0a316ef85_Title"/>
          <p:cNvSpPr txBox="1"/>
          <p:nvPr>
            <p:custDataLst>
              <p:tags r:id="rId199"/>
            </p:custDataLst>
          </p:nvPr>
        </p:nvSpPr>
        <p:spPr>
          <a:xfrm>
            <a:off x="127000" y="4814570"/>
            <a:ext cx="2222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Confirm Market CM &amp; Comm plan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57" name="OTLSHAPE_T_3847cafd48164e1093a120d47aa0d1bf_Shape"/>
          <p:cNvSpPr/>
          <p:nvPr>
            <p:custDataLst>
              <p:tags r:id="rId200"/>
            </p:custDataLst>
          </p:nvPr>
        </p:nvSpPr>
        <p:spPr>
          <a:xfrm>
            <a:off x="3857083" y="5020628"/>
            <a:ext cx="26924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F3198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8" name="OTLSHAPE_T_3847cafd48164e1093a120d47aa0d1bf_ShapePercentage" hidden="1"/>
          <p:cNvSpPr/>
          <p:nvPr>
            <p:custDataLst>
              <p:tags r:id="rId201"/>
            </p:custDataLst>
          </p:nvPr>
        </p:nvSpPr>
        <p:spPr>
          <a:xfrm>
            <a:off x="3857083" y="502062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9" name="OTLSHAPE_T_3847cafd48164e1093a120d47aa0d1bf_TextPercentage" hidden="1"/>
          <p:cNvSpPr txBox="1"/>
          <p:nvPr>
            <p:custDataLst>
              <p:tags r:id="rId202"/>
            </p:custDataLst>
          </p:nvPr>
        </p:nvSpPr>
        <p:spPr>
          <a:xfrm>
            <a:off x="0" y="5013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60" name="OTLSHAPE_T_3847cafd48164e1093a120d47aa0d1bf_StartDate" hidden="1"/>
          <p:cNvSpPr txBox="1"/>
          <p:nvPr>
            <p:custDataLst>
              <p:tags r:id="rId203"/>
            </p:custDataLst>
          </p:nvPr>
        </p:nvSpPr>
        <p:spPr>
          <a:xfrm>
            <a:off x="0" y="5013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61" name="OTLSHAPE_T_3847cafd48164e1093a120d47aa0d1bf_EndDate" hidden="1"/>
          <p:cNvSpPr txBox="1"/>
          <p:nvPr>
            <p:custDataLst>
              <p:tags r:id="rId204"/>
            </p:custDataLst>
          </p:nvPr>
        </p:nvSpPr>
        <p:spPr>
          <a:xfrm>
            <a:off x="0" y="5013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62" name="OTLSHAPE_T_3847cafd48164e1093a120d47aa0d1bf_JoinedDate"/>
          <p:cNvSpPr txBox="1"/>
          <p:nvPr>
            <p:custDataLst>
              <p:tags r:id="rId205"/>
            </p:custDataLst>
          </p:nvPr>
        </p:nvSpPr>
        <p:spPr>
          <a:xfrm>
            <a:off x="6595932" y="5020628"/>
            <a:ext cx="825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Jun 19 - Aug 4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63" name="OTLSHAPE_T_3847cafd48164e1093a120d47aa0d1bf_Duration"/>
          <p:cNvSpPr txBox="1"/>
          <p:nvPr>
            <p:custDataLst>
              <p:tags r:id="rId206"/>
            </p:custDataLst>
          </p:nvPr>
        </p:nvSpPr>
        <p:spPr>
          <a:xfrm>
            <a:off x="4978752" y="5020628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35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64" name="OTLSHAPE_T_3847cafd48164e1093a120d47aa0d1bf_Title"/>
          <p:cNvSpPr txBox="1"/>
          <p:nvPr>
            <p:custDataLst>
              <p:tags r:id="rId207"/>
            </p:custDataLst>
          </p:nvPr>
        </p:nvSpPr>
        <p:spPr>
          <a:xfrm>
            <a:off x="127000" y="5013325"/>
            <a:ext cx="2438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Execute Communications &amp; CM plan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65" name="OTLSHAPE_T_8c794cd9e6d54852a5bf640ed94ad08d_Shape"/>
          <p:cNvSpPr/>
          <p:nvPr>
            <p:custDataLst>
              <p:tags r:id="rId208"/>
            </p:custDataLst>
          </p:nvPr>
        </p:nvSpPr>
        <p:spPr>
          <a:xfrm>
            <a:off x="5858851" y="5228908"/>
            <a:ext cx="2921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2B2E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6" name="OTLSHAPE_T_8c794cd9e6d54852a5bf640ed94ad08d_ShapePercentage" hidden="1"/>
          <p:cNvSpPr/>
          <p:nvPr>
            <p:custDataLst>
              <p:tags r:id="rId209"/>
            </p:custDataLst>
          </p:nvPr>
        </p:nvSpPr>
        <p:spPr>
          <a:xfrm>
            <a:off x="5858851" y="522890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7" name="OTLSHAPE_T_8c794cd9e6d54852a5bf640ed94ad08d_TextPercentage" hidden="1"/>
          <p:cNvSpPr txBox="1"/>
          <p:nvPr>
            <p:custDataLst>
              <p:tags r:id="rId210"/>
            </p:custDataLst>
          </p:nvPr>
        </p:nvSpPr>
        <p:spPr>
          <a:xfrm>
            <a:off x="0" y="5212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68" name="OTLSHAPE_T_8c794cd9e6d54852a5bf640ed94ad08d_StartDate" hidden="1"/>
          <p:cNvSpPr txBox="1"/>
          <p:nvPr>
            <p:custDataLst>
              <p:tags r:id="rId211"/>
            </p:custDataLst>
          </p:nvPr>
        </p:nvSpPr>
        <p:spPr>
          <a:xfrm>
            <a:off x="0" y="5212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69" name="OTLSHAPE_T_8c794cd9e6d54852a5bf640ed94ad08d_EndDate" hidden="1"/>
          <p:cNvSpPr txBox="1"/>
          <p:nvPr>
            <p:custDataLst>
              <p:tags r:id="rId212"/>
            </p:custDataLst>
          </p:nvPr>
        </p:nvSpPr>
        <p:spPr>
          <a:xfrm>
            <a:off x="0" y="5212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70" name="OTLSHAPE_T_8c794cd9e6d54852a5bf640ed94ad08d_Duration"/>
          <p:cNvSpPr txBox="1"/>
          <p:nvPr>
            <p:custDataLst>
              <p:tags r:id="rId213"/>
            </p:custDataLst>
          </p:nvPr>
        </p:nvSpPr>
        <p:spPr>
          <a:xfrm>
            <a:off x="5433952" y="5219383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71" name="OTLSHAPE_T_8c794cd9e6d54852a5bf640ed94ad08d_JoinedDate"/>
          <p:cNvSpPr txBox="1"/>
          <p:nvPr>
            <p:custDataLst>
              <p:tags r:id="rId214"/>
            </p:custDataLst>
          </p:nvPr>
        </p:nvSpPr>
        <p:spPr>
          <a:xfrm>
            <a:off x="6195578" y="5219383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Arial" panose="020B0604020202020204" pitchFamily="34" charset="0"/>
              </a:rPr>
              <a:t>Jul 24 - Jul 28</a:t>
            </a:r>
            <a:endParaRPr lang="en-US" sz="1000" spc="-4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72" name="OTLSHAPE_T_8c794cd9e6d54852a5bf640ed94ad08d_Title"/>
          <p:cNvSpPr txBox="1"/>
          <p:nvPr>
            <p:custDataLst>
              <p:tags r:id="rId215"/>
            </p:custDataLst>
          </p:nvPr>
        </p:nvSpPr>
        <p:spPr>
          <a:xfrm>
            <a:off x="127000" y="5212080"/>
            <a:ext cx="685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Arial" panose="020B0604020202020204" pitchFamily="34" charset="0"/>
              </a:rPr>
              <a:t>Data Load</a:t>
            </a:r>
            <a:endParaRPr lang="en-US" sz="1100" b="1" spc="-12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73" name="OTLSHAPE_T_6f70bc1cf2b144fe9295bc14ba4ee4a1_Shape"/>
          <p:cNvSpPr/>
          <p:nvPr>
            <p:custDataLst>
              <p:tags r:id="rId216"/>
            </p:custDataLst>
          </p:nvPr>
        </p:nvSpPr>
        <p:spPr>
          <a:xfrm>
            <a:off x="6259205" y="5418138"/>
            <a:ext cx="4699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4" name="OTLSHAPE_T_6f70bc1cf2b144fe9295bc14ba4ee4a1_ShapePercentage" hidden="1"/>
          <p:cNvSpPr/>
          <p:nvPr>
            <p:custDataLst>
              <p:tags r:id="rId217"/>
            </p:custDataLst>
          </p:nvPr>
        </p:nvSpPr>
        <p:spPr>
          <a:xfrm>
            <a:off x="6259205" y="541813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5" name="OTLSHAPE_T_6f70bc1cf2b144fe9295bc14ba4ee4a1_TextPercentage" hidden="1"/>
          <p:cNvSpPr txBox="1"/>
          <p:nvPr>
            <p:custDataLst>
              <p:tags r:id="rId218"/>
            </p:custDataLst>
          </p:nvPr>
        </p:nvSpPr>
        <p:spPr>
          <a:xfrm>
            <a:off x="0" y="54108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76" name="OTLSHAPE_T_6f70bc1cf2b144fe9295bc14ba4ee4a1_StartDate" hidden="1"/>
          <p:cNvSpPr txBox="1"/>
          <p:nvPr>
            <p:custDataLst>
              <p:tags r:id="rId219"/>
            </p:custDataLst>
          </p:nvPr>
        </p:nvSpPr>
        <p:spPr>
          <a:xfrm>
            <a:off x="0" y="54108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77" name="OTLSHAPE_T_6f70bc1cf2b144fe9295bc14ba4ee4a1_EndDate" hidden="1"/>
          <p:cNvSpPr txBox="1"/>
          <p:nvPr>
            <p:custDataLst>
              <p:tags r:id="rId220"/>
            </p:custDataLst>
          </p:nvPr>
        </p:nvSpPr>
        <p:spPr>
          <a:xfrm>
            <a:off x="0" y="54108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78" name="OTLSHAPE_T_6f70bc1cf2b144fe9295bc14ba4ee4a1_JoinedDate"/>
          <p:cNvSpPr txBox="1"/>
          <p:nvPr>
            <p:custDataLst>
              <p:tags r:id="rId221"/>
            </p:custDataLst>
          </p:nvPr>
        </p:nvSpPr>
        <p:spPr>
          <a:xfrm>
            <a:off x="6767512" y="5418138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Jul 31 - Aug 7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79" name="OTLSHAPE_T_6f70bc1cf2b144fe9295bc14ba4ee4a1_Duration"/>
          <p:cNvSpPr txBox="1"/>
          <p:nvPr>
            <p:custDataLst>
              <p:tags r:id="rId222"/>
            </p:custDataLst>
          </p:nvPr>
        </p:nvSpPr>
        <p:spPr>
          <a:xfrm>
            <a:off x="6300908" y="5418138"/>
            <a:ext cx="381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6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80" name="OTLSHAPE_T_6f70bc1cf2b144fe9295bc14ba4ee4a1_Title"/>
          <p:cNvSpPr txBox="1"/>
          <p:nvPr>
            <p:custDataLst>
              <p:tags r:id="rId223"/>
            </p:custDataLst>
          </p:nvPr>
        </p:nvSpPr>
        <p:spPr>
          <a:xfrm>
            <a:off x="127000" y="5410835"/>
            <a:ext cx="279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Arial" panose="020B0604020202020204" pitchFamily="34" charset="0"/>
              </a:rPr>
              <a:t>PTP</a:t>
            </a:r>
            <a:endParaRPr lang="en-US" sz="1100" b="1" spc="-2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81" name="OTLSHAPE_T_c847d769a0114bc7ad254d8767b79077_Shape"/>
          <p:cNvSpPr/>
          <p:nvPr>
            <p:custDataLst>
              <p:tags r:id="rId224"/>
            </p:custDataLst>
          </p:nvPr>
        </p:nvSpPr>
        <p:spPr>
          <a:xfrm>
            <a:off x="6659559" y="5626417"/>
            <a:ext cx="635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2" name="OTLSHAPE_T_c847d769a0114bc7ad254d8767b79077_ShapePercentage" hidden="1"/>
          <p:cNvSpPr/>
          <p:nvPr>
            <p:custDataLst>
              <p:tags r:id="rId225"/>
            </p:custDataLst>
          </p:nvPr>
        </p:nvSpPr>
        <p:spPr>
          <a:xfrm>
            <a:off x="6659559" y="562641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3" name="OTLSHAPE_T_c847d769a0114bc7ad254d8767b79077_TextPercentage" hidden="1"/>
          <p:cNvSpPr txBox="1"/>
          <p:nvPr>
            <p:custDataLst>
              <p:tags r:id="rId226"/>
            </p:custDataLst>
          </p:nvPr>
        </p:nvSpPr>
        <p:spPr>
          <a:xfrm>
            <a:off x="0" y="56095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84" name="OTLSHAPE_T_c847d769a0114bc7ad254d8767b79077_StartDate" hidden="1"/>
          <p:cNvSpPr txBox="1"/>
          <p:nvPr>
            <p:custDataLst>
              <p:tags r:id="rId227"/>
            </p:custDataLst>
          </p:nvPr>
        </p:nvSpPr>
        <p:spPr>
          <a:xfrm>
            <a:off x="0" y="56095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85" name="OTLSHAPE_T_c847d769a0114bc7ad254d8767b79077_EndDate" hidden="1"/>
          <p:cNvSpPr txBox="1"/>
          <p:nvPr>
            <p:custDataLst>
              <p:tags r:id="rId228"/>
            </p:custDataLst>
          </p:nvPr>
        </p:nvSpPr>
        <p:spPr>
          <a:xfrm>
            <a:off x="0" y="56095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86" name="OTLSHAPE_T_c847d769a0114bc7ad254d8767b79077_Duration"/>
          <p:cNvSpPr txBox="1"/>
          <p:nvPr>
            <p:custDataLst>
              <p:tags r:id="rId229"/>
            </p:custDataLst>
          </p:nvPr>
        </p:nvSpPr>
        <p:spPr>
          <a:xfrm>
            <a:off x="6298159" y="5616892"/>
            <a:ext cx="317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  <a:endParaRPr lang="en-US" sz="1000" spc="-1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87" name="OTLSHAPE_T_c847d769a0114bc7ad254d8767b79077_JoinedDate"/>
          <p:cNvSpPr txBox="1"/>
          <p:nvPr>
            <p:custDataLst>
              <p:tags r:id="rId230"/>
            </p:custDataLst>
          </p:nvPr>
        </p:nvSpPr>
        <p:spPr>
          <a:xfrm>
            <a:off x="6767512" y="5616892"/>
            <a:ext cx="342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Arial" panose="020B0604020202020204" pitchFamily="34" charset="0"/>
              </a:rPr>
              <a:t>Aug 7</a:t>
            </a:r>
            <a:endParaRPr lang="en-US" sz="1000" spc="-1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88" name="OTLSHAPE_T_c847d769a0114bc7ad254d8767b79077_Title"/>
          <p:cNvSpPr txBox="1"/>
          <p:nvPr>
            <p:custDataLst>
              <p:tags r:id="rId231"/>
            </p:custDataLst>
          </p:nvPr>
        </p:nvSpPr>
        <p:spPr>
          <a:xfrm>
            <a:off x="127000" y="5609590"/>
            <a:ext cx="1028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Arial" panose="020B0604020202020204" pitchFamily="34" charset="0"/>
              </a:rPr>
              <a:t>Brazil - Go Live</a:t>
            </a:r>
            <a:endParaRPr lang="en-US" sz="1100" b="1" spc="-4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7289" name="OTLSHAPE_T_8356044ebf1f41b0b8f218d560be39bd_Shape"/>
          <p:cNvSpPr/>
          <p:nvPr>
            <p:custDataLst>
              <p:tags r:id="rId232"/>
            </p:custDataLst>
          </p:nvPr>
        </p:nvSpPr>
        <p:spPr>
          <a:xfrm>
            <a:off x="6659559" y="5815647"/>
            <a:ext cx="1092200" cy="1460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0" name="OTLSHAPE_T_8356044ebf1f41b0b8f218d560be39bd_ShapePercentage" hidden="1"/>
          <p:cNvSpPr/>
          <p:nvPr>
            <p:custDataLst>
              <p:tags r:id="rId233"/>
            </p:custDataLst>
          </p:nvPr>
        </p:nvSpPr>
        <p:spPr>
          <a:xfrm>
            <a:off x="6659559" y="581564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1" name="OTLSHAPE_T_8356044ebf1f41b0b8f218d560be39bd_TextPercentage" hidden="1"/>
          <p:cNvSpPr txBox="1"/>
          <p:nvPr>
            <p:custDataLst>
              <p:tags r:id="rId234"/>
            </p:custDataLst>
          </p:nvPr>
        </p:nvSpPr>
        <p:spPr>
          <a:xfrm>
            <a:off x="0" y="58083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92" name="OTLSHAPE_T_8356044ebf1f41b0b8f218d560be39bd_StartDate" hidden="1"/>
          <p:cNvSpPr txBox="1"/>
          <p:nvPr>
            <p:custDataLst>
              <p:tags r:id="rId235"/>
            </p:custDataLst>
          </p:nvPr>
        </p:nvSpPr>
        <p:spPr>
          <a:xfrm>
            <a:off x="0" y="58083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93" name="OTLSHAPE_T_8356044ebf1f41b0b8f218d560be39bd_EndDate" hidden="1"/>
          <p:cNvSpPr txBox="1"/>
          <p:nvPr>
            <p:custDataLst>
              <p:tags r:id="rId236"/>
            </p:custDataLst>
          </p:nvPr>
        </p:nvSpPr>
        <p:spPr>
          <a:xfrm>
            <a:off x="0" y="58083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94" name="OTLSHAPE_T_8356044ebf1f41b0b8f218d560be39bd_JoinedDate"/>
          <p:cNvSpPr txBox="1"/>
          <p:nvPr>
            <p:custDataLst>
              <p:tags r:id="rId237"/>
            </p:custDataLst>
          </p:nvPr>
        </p:nvSpPr>
        <p:spPr>
          <a:xfrm>
            <a:off x="7796993" y="5815647"/>
            <a:ext cx="850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Arial" panose="020B0604020202020204" pitchFamily="34" charset="0"/>
              </a:rPr>
              <a:t>Aug 7 - Aug 25</a:t>
            </a:r>
            <a:endParaRPr lang="en-US" sz="1000" spc="-6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95" name="OTLSHAPE_T_8356044ebf1f41b0b8f218d560be39bd_Duration"/>
          <p:cNvSpPr txBox="1"/>
          <p:nvPr>
            <p:custDataLst>
              <p:tags r:id="rId238"/>
            </p:custDataLst>
          </p:nvPr>
        </p:nvSpPr>
        <p:spPr>
          <a:xfrm>
            <a:off x="6980520" y="5815647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2"/>
                </a:solidFill>
                <a:latin typeface="Arial" panose="020B0604020202020204" pitchFamily="34" charset="0"/>
              </a:rPr>
              <a:t>15 days</a:t>
            </a:r>
            <a:endParaRPr lang="en-US" sz="1000" spc="-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296" name="OTLSHAPE_T_8356044ebf1f41b0b8f218d560be39bd_Title"/>
          <p:cNvSpPr txBox="1"/>
          <p:nvPr>
            <p:custDataLst>
              <p:tags r:id="rId239"/>
            </p:custDataLst>
          </p:nvPr>
        </p:nvSpPr>
        <p:spPr>
          <a:xfrm>
            <a:off x="127000" y="5808345"/>
            <a:ext cx="1181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Arial" panose="020B0604020202020204" pitchFamily="34" charset="0"/>
              </a:rPr>
              <a:t>HyperCare Period</a:t>
            </a:r>
            <a:endParaRPr lang="en-US" sz="1100" b="1" spc="-8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385835" y="312828"/>
            <a:ext cx="603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InterAct</a:t>
            </a:r>
            <a:r>
              <a:rPr lang="en-US" sz="3200" dirty="0" smtClean="0"/>
              <a:t> EM 2.0 Timeline - Brazil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8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EuMCIsIk9yaWdpbmFsQXNzZW1ibHlWZXJzaW9uIjoiMy4xMi4wMS4wMCIsIkVkaXRpb24iOiJQbHVzIiwiSXNQbHVz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1LCJMZWZ0IjoxMywiUmlnaHQiOjEz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BcmlhbCIsIklzQm9sZCI6dHJ1ZSwiSXNJdGFsaWMiOmZhbHNlLCJJc1VuZGVybGluZWQiOmZhbHNlLCJQYXJlbnRTdHlsZSI6bnVsbH0sIkF1dG9TaXplIjowLCJGb3JlZ3JvdW5kIjp7IiRpZCI6IjE1IiwiQ29sb3IiOnsiJGlkIjoiMTYiLCJBIjoyNTUsIlIiOjIzNCwiRyI6MjEsIkIiOjEyMn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BcmlhbCIsIklzQm9sZCI6dHJ1ZSwiSXNJdGFsaWMiOmZhbHNlLCJJc1VuZGVybGluZWQiOmZhbHNlLCJQYXJlbnRTdHlsZSI6bnVsbH0sIkF1dG9TaXplIjowLCJGb3JlZ3JvdW5kIjp7IiRpZCI6IjIzIiwiQ29sb3IiOnsiJGlkIjoiMjQiLCJBIjoyNTUsIlIiOjIzNCwiRyI6MjEsIkIiOjEyMn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XJpYWwiLCJJc0JvbGQiOmZhbHNlLCJJc0l0YWxpYyI6ZmFsc2UsIklzVW5kZXJsaW5lZCI6ZmFsc2UsIlBhcmVudFN0eWxlIjpudWxsfSwiQXV0b1NpemUiOjAsIkZvcmVncm91bmQiOnsiJGlkIjoiMzAiLCJDb2xvciI6eyIkaWQiOiIzMSIsIkEiOjI1NSwiUiI6NjMsIkciOjYzLCJCIjo2M3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ywiUXVpY2tQb3NpdGlvbiI6MywiQWJzb2x1dGVQb3NpdGlvbiI6MzI0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IsIkZvbnROYW1lIjoiQXJpYWwiLCJJc0JvbGQiOnRydWUsIklzSXRhbGljIjpmYWxzZSwiSXNVbmRlcmxpbmVkIjpmYWxzZSwiUGFyZW50U3R5bGUiOm51bGx9LCJBdXRvU2l6ZSI6MCwiRm9yZWdyb3VuZCI6eyIkaWQiOiI2NyIsIkNvbG9yIjp7IiRpZCI6IjY4IiwiQSI6MjU1LCJSIjo2MywiRyI6NjMsIkIiOjYz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XJpYWwiLCJJc0JvbGQiOmZhbHNlLCJJc0l0YWxpYyI6ZmFsc2UsIklzVW5kZXJsaW5lZCI6ZmFsc2UsIlBhcmVudFN0eWxlIjpudWxsfSwiQXV0b1NpemUiOjAsIkZvcmVncm91bmQiOnsiJGlkIjoiNzQiLCJDb2xvciI6eyIkaWQiOiI3NSIsIkEiOjI1NSwiUiI6MjU1LCJHIjoyNTUsIkIiOjI1NX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mYWxzZSwiV2lkdGgiOjAuMCwiSGVpZ2h0IjowLjAsIkJvcmRlclN0eWxlIjpudWxsLCJQYXJlbnRTdHlsZSI6bnVsbH0sIkRhdGVGb3JtYXQiOnsiJGlkIjoiNzk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Jc1Zpc2libGUiOnRydWUsIlBhcmVudFN0eWxlIjpudWxsfSwiRGVmYXVsdFRhc2tTdHlsZSI6eyIkaWQiOiI4MCIsIlNoYXBlIjoyLCJTaGFwZVRoaWNrbmVzcyI6MiwiRHVyYXRpb25Gb3JtYXQiOjAsIkluY2x1ZGVOb25Xb3JraW5nRGF5c0luRHVyYXRpb24iOmZhbHNlLCJQZXJjZW50YWdlQ29tcGxldGVTdHlsZSI6eyIkaWQiOiI4MSIsIkZvbnRTZXR0aW5ncyI6eyIkaWQiOiI4MiIsIkZvbnRTaXplIjoxMCwiRm9udE5hbWUiOiJBcmlhbC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BcmlhbCIsIklzQm9sZCI6ZmFsc2UsIklzSXRhbGljIjpmYWxzZSwiSXNVbmRlcmxpbmVkIjpmYWxzZSwiUGFyZW50U3R5bGUiOm51bGx9LCJBdXRvU2l6ZSI6MCwiRm9yZWdyb3VuZCI6eyIkaWQiOiI5MCIsIkNvbG9yIjp7IiRpZCI6IjkxIiwiQSI6MjU1LCJSIjoyMzQsIkciOjIxLCJCIjoxMjJ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xMC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yM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IsIkZvbnROYW1lIjoiQXJpYWwiLCJJc0JvbGQiOnRydWUsIklzSXRhbGljIjpmYWxzZSwiSXNVbmRlcmxpbmVkIjpmYWxzZSwiUGFyZW50U3R5bGUiOm51bGx9LCJBdXRvU2l6ZSI6MCwiRm9yZWdyb3VuZCI6eyIkaWQiOiIxMDkiLCJDb2xvciI6eyIkaWQiOiIxMTAiLCJBIjoyNTUsIlIiOjYzLCJHIjo2MywiQiI6NjN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FyaWFsIiwiSXNCb2xkIjpmYWxzZSwiSXNJdGFsaWMiOmZhbHNlLCJJc1VuZGVybGluZWQiOmZhbHNlLCJQYXJlbnRTdHlsZSI6bnVsbH0sIkF1dG9TaXplIjowLCJGb3JlZ3JvdW5kIjp7IiRpZCI6IjExNiIsIkNvbG9yIjp7IiRpZCI6IjExNyIsIkEiOjI1NSwiUiI6NzgsIkciOjkxLCJCIjoxMTF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yMiIsIkRhdGVQYXJ0SXNWaXNpYmxlIjp0cnVlLCJUaW1lUGFydElzVmlzaWJsZSI6ZmFsc2V9fSwiSXNWaXNpYmxlIjp0cnVlLCJQYXJlbnRTdHlsZSI6bnVsbCwiX2V4cGxpY2l0bHlTZXQiOnsiJGlkIjoiMTI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QiLCJTdGFydERhdGUiOiIyMDE3LTA0LTEwVDA4OjAwOjAwIiwiRW5kRGF0ZSI6IjIwMTgtMDMtMTlUMDg6MDA6MDAiLCJGb3JtYXQiOiJNTU0iLCJUeXBlIjoyLCJBdXRvRGF0ZVJhbmdlIjp0cnVlLCJXb3JraW5nRGF5cyI6MzEsIlRvZGF5TWFya2VyVGV4dCI6IlRvZGF5IiwiQXV0b1NjYWxlVHlwZSI6dHJ1ZX0sIk1pbGVzdG9uZXMiOlt7IiRpZCI6IjEyNSIsIkRhdGUiOiIyMDE3LTA1LTMxVDIzOjU5OjAwIiwiU3R5bGUiOnsiJGlkIjoiMTI2IiwiU2hhcGUiOjIsIkNvbm5lY3Rvck1hcmdpbiI6eyIkcmVmIjoiNTQifSwiQ29ubmVjdG9yU3R5bGUiOnsiJGlkIjoiMTI3IiwiTGluZUNvbG9yIjp7IiRpZCI6IjEyOCIsIiR0eXBlIjoiTkxSRS5Db21tb24uRG9tLlNvbGlkQ29sb3JCcnVzaCwgTkxSRS5Db21tb24iLCJDb2xvciI6eyIkaWQiOiIxMjkiLCJBIjoxMjcsIlIiOjYzLCJHIjo2MywiQiI6NjN9fSwiTGluZVdlaWdodCI6MS4wLCJMaW5lVHlwZSI6MCwiUGFyZW50U3R5bGUiOnsiJHJlZiI6IjU1In19LCJJc0JlbG93VGltZWJhbmQiOmZhbHNlLCJIaWRlRGF0ZSI6ZmFsc2UsIlNoYXBlU2l6ZSI6MSwiU3BhY2luZyI6Mi4wLCJQYWRkaW5nIjp7IiRyZWYiOiI1OCJ9LCJTaGFwZVN0eWxlIjp7IiRpZCI6IjEzMCIsIk1hcmdpbiI6eyIkcmVmIjoiNjAifSwiUGFkZGluZyI6eyIkcmVmIjoiNjEifSwiQmFja2dyb3VuZCI6eyIkaWQiOiIxMzEiLCJDb2xvciI6eyIkaWQiOiIxMzIiLCJBIjoyNTUsIlIiOjYzLCJHIjo2MywiQiI6NjN9fSwiSXNWaXNpYmxlIjp0cnVlLCJXaWR0aCI6MTguMCwiSGVpZ2h0IjoyMC4wLCJCb3JkZXJTdHlsZSI6eyIkaWQiOiIxMzMiLCJMaW5lQ29sb3IiOnsiJHJlZiI6IjYzIn0sIkxpbmVXZWlnaHQiOjAuMCwiTGluZVR5cGUiOjAsIlBhcmVudFN0eWxlIjp7IiRyZWYiOiI2MiJ9fSwiUGFyZW50U3R5bGUiOnsiJHJlZiI6IjU5In19LCJUaXRsZVN0eWxlIjp7IiRpZCI6IjEzNCIsIkZvbnRTZXR0aW5ncyI6eyIkaWQiOiIxMzUiLCJGb250U2l6ZSI6MTI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YiLCJMaW5lQ29sb3IiOm51bGwsIkxpbmVXZWlnaHQiOjAuMCwiTGluZVR5cGUiOjAsIlBhcmVudFN0eWxlIjpudWxsfSwiUGFyZW50U3R5bGUiOnsiJHJlZiI6IjY1In19LCJEYXRlU3R5bGUiOnsiJGlkIjoiMTM3IiwiRm9udFNldHRpbmdzIjp7IiRpZCI6IjEzOC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TM5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jRjYzJhYjQtNjc4ZC00MGEyLWE5YzYtMGI0ZjBiYzZjMTA3IiwiSW1wb3J0SWQiOm51bGwsIlRpdGxlIjoiRU0gMS54IFJldGVzdCBmb3IgR2VybWFueSIsIk5vdGUiOm51bGwsIkh5cGVybGluayI6bnVsbCwiSXNDaGFuZ2VkIjpmYWxzZSwiSXNOZXciOmZhbHNlfSx7IiRpZCI6IjE0MCIsIkRhdGUiOiIyMDE3LTA2LTEyVDA4OjAwOjAwWiIsIlN0eWxlIjp7IiRpZCI6IjE0MSIsIlNoYXBlIjoyLCJDb25uZWN0b3JNYXJnaW4iOnsiJHJlZiI6IjU0In0sIkNvbm5lY3RvclN0eWxlIjp7IiRpZCI6IjE0MiIsIkxpbmVDb2xvciI6eyIkaWQiOiIxNDMiLCIkdHlwZSI6Ik5MUkUuQ29tbW9uLkRvbS5Tb2xpZENvbG9yQnJ1c2gsIE5MUkUuQ29tbW9uIiwiQ29sb3IiOnsiJGlkIjoiMTQ0IiwiQSI6MTI3LCJSIjowLCJHIjoxNzMsIkIiOjIyMH19LCJMaW5lV2VpZ2h0IjoxLjAsIkxpbmVUeXBlIjowLCJQYXJlbnRTdHlsZSI6eyIkcmVmIjoiNTUifX0sIklzQmVsb3dUaW1lYmFuZCI6ZmFsc2UsIkhpZGVEYXRlIjpmYWxzZSwiU2hhcGVTaXplIjoxLCJTcGFjaW5nIjoyLjAsIlBhZGRpbmciOnsiJHJlZiI6IjU4In0sIlNoYXBlU3R5bGUiOnsiJGlkIjoiMTQ1IiwiTWFyZ2luIjp7IiRyZWYiOiI2MCJ9LCJQYWRkaW5nIjp7IiRyZWYiOiI2MSJ9LCJCYWNrZ3JvdW5kIjp7IiRpZCI6IjE0NiIsIkNvbG9yIjp7IiRpZCI6IjE0NyIsIkEiOjI1NSwiUiI6MCwiRyI6MTczLCJCIjoyMjB9fSwiSXNWaXNpYmxlIjp0cnVlLCJXaWR0aCI6MTguMCwiSGVpZ2h0IjoyMC4wLCJCb3JkZXJTdHlsZSI6eyIkaWQiOiIxNDgiLCJMaW5lQ29sb3IiOnsiJHJlZiI6IjYzIn0sIkxpbmVXZWlnaHQiOjAuMCwiTGluZVR5cGUiOjAsIlBhcmVudFN0eWxlIjp7IiRyZWYiOiI2MiJ9fSwiUGFyZW50U3R5bGUiOnsiJHJlZiI6IjU5In19LCJUaXRsZVN0eWxlIjp7IiRpZCI6IjE0OSIsIkZvbnRTZXR0aW5ncyI6eyIkaWQiOiIxNTAiLCJGb250U2l6ZSI6MTI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TU0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YTAzNTZlNTQtMjIxYi00NTVjLWIzN2QtZDdhNTdhZDRlNGM0IiwiSW1wb3J0SWQiOiJFNjk3NkU3My0zNDE2LUU3MTEtQTVBOS1EQzUzNjAxQUU3RUQiLCJUaXRsZSI6IkJlbmVsdXgiLCJOb3RlIjpudWxsLCJIeXBlcmxpbmsiOm51bGwsIklzQ2hhbmdlZCI6ZmFsc2UsIklzTmV3IjpmYWxzZX0seyIkaWQiOiIxNTUiLCJEYXRlIjoiMjAxNy0wNi0xMlQwODowMDowMFoiLCJTdHlsZSI6eyIkaWQiOiIxNTYiLCJTaGFwZSI6MiwiQ29ubmVjdG9yTWFyZ2luIjp7IiRyZWYiOiI1NCJ9LCJDb25uZWN0b3JTdHlsZSI6eyIkaWQiOiIxNTciLCJMaW5lQ29sb3IiOnsiJGlkIjoiMTU4IiwiJHR5cGUiOiJOTFJFLkNvbW1vbi5Eb20uU29saWRDb2xvckJydXNoLCBOTFJFLkNvbW1vbiIsIkNvbG9yIjp7IiRpZCI6IjE1OSIsIkEiOjEyNywiUiI6MCwiRyI6MTE0LCJCIjoxODh9fSwiTGluZVdlaWdodCI6MS4wLCJMaW5lVHlwZSI6MCwiUGFyZW50U3R5bGUiOnsiJHJlZiI6IjU1In19LCJJc0JlbG93VGltZWJhbmQiOmZhbHNlLCJIaWRlRGF0ZSI6ZmFsc2UsIlNoYXBlU2l6ZSI6MSwiU3BhY2luZyI6Mi4wLCJQYWRkaW5nIjp7IiRyZWYiOiI1OCJ9LCJTaGFwZVN0eWxlIjp7IiRpZCI6IjE2MCIsIk1hcmdpbiI6eyIkcmVmIjoiNjAifSwiUGFkZGluZyI6eyIkcmVmIjoiNjEifSwiQmFja2dyb3VuZCI6eyIkaWQiOiIxNjEiLCJDb2xvciI6eyIkaWQiOiIxNjIiLCJBIjoyNTUsIlIiOjAsIkciOjExNCwiQiI6MTg4fX0sIklzVmlzaWJsZSI6dHJ1ZSwiV2lkdGgiOjE4LjAsIkhlaWdodCI6MjAuMCwiQm9yZGVyU3R5bGUiOnsiJGlkIjoiMTYzIiwiTGluZUNvbG9yIjp7IiRyZWYiOiI2MyJ9LCJMaW5lV2VpZ2h0IjowLjAsIkxpbmVUeXBlIjowLCJQYXJlbnRTdHlsZSI6eyIkcmVmIjoiNjIifX0sIlBhcmVudFN0eWxlIjp7IiRyZWYiOiI1OSJ9fSwiVGl0bGVTdHlsZSI6eyIkaWQiOiIxNjQiLCJGb250U2V0dGluZ3MiOnsiJGlkIjoiMTY1IiwiRm9udFNpemUiOjEy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2IiwiTGluZUNvbG9yIjpudWxsLCJMaW5lV2VpZ2h0IjowLjAsIkxpbmVUeXBlIjowLCJQYXJlbnRTdHlsZSI6bnVsbH0sIlBhcmVudFN0eWxlIjp7IiRyZWYiOiI2NSJ9fSwiRGF0ZVN0eWxlIjp7IiRpZCI6IjE2NyIsIkZvbnRTZXR0aW5ncyI6eyIkaWQiOiIxNjg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E2OS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gxYmE0Y2UwLTcyMjQtNDhhNC05ZDk4LWI3YTA4NjFkMTEzNiIsIkltcG9ydElkIjoiMjdGNEZDNkMtMzQxNi1FNzExLUE1QTktREM1MzYwMUFFN0VEIiwiVGl0bGUiOiJVSy9JcmVsYW5kIiwiTm90ZSI6bnVsbCwiSHlwZXJsaW5rIjpudWxsLCJJc0NoYW5nZWQiOmZhbHNlLCJJc05ldyI6ZmFsc2V9LHsiJGlkIjoiMTcwIiwiRGF0ZSI6IjIwMTctMDgtMjFUMDg6MDA6MDBaIiwiU3R5bGUiOnsiJGlkIjoiMTcxIiwiU2hhcGUiOjIsIkNvbm5lY3Rvck1hcmdpbiI6eyIkcmVmIjoiNTQifSwiQ29ubmVjdG9yU3R5bGUiOnsiJGlkIjoiMTcyIiwiTGluZUNvbG9yIjp7IiRpZCI6IjE3MyIsIiR0eXBlIjoiTkxSRS5Db21tb24uRG9tLlNvbGlkQ29sb3JCcnVzaCwgTkxSRS5Db21tb24iLCJDb2xvciI6eyIkaWQiOiIxNzQiLCJBIjoxMjcsIlIiOjAsIkciOjkxLCJCIjoxNTJ9fSwiTGluZVdlaWdodCI6MS4wLCJMaW5lVHlwZSI6MCwiUGFyZW50U3R5bGUiOnsiJHJlZiI6IjU1In19LCJJc0JlbG93VGltZWJhbmQiOmZhbHNlLCJIaWRlRGF0ZSI6ZmFsc2UsIlNoYXBlU2l6ZSI6MSwiU3BhY2luZyI6Mi4wLCJQYWRkaW5nIjp7IiRyZWYiOiI1OCJ9LCJTaGFwZVN0eWxlIjp7IiRpZCI6IjE3NSIsIk1hcmdpbiI6eyIkcmVmIjoiNjAifSwiUGFkZGluZyI6eyIkcmVmIjoiNjEifSwiQmFja2dyb3VuZCI6eyIkaWQiOiIxNzYiLCJDb2xvciI6eyIkaWQiOiIxNzciLCJBIjoyNTUsIlIiOjAsIkciOjkxLCJCIjoxNTJ9fSwiSXNWaXNpYmxlIjp0cnVlLCJXaWR0aCI6MTguMCwiSGVpZ2h0IjoyMC4wLCJCb3JkZXJTdHlsZSI6eyIkaWQiOiIxNzgiLCJMaW5lQ29sb3IiOnsiJHJlZiI6IjYzIn0sIkxpbmVXZWlnaHQiOjAuMCwiTGluZVR5cGUiOjAsIlBhcmVudFN0eWxlIjp7IiRyZWYiOiI2MiJ9fSwiUGFyZW50U3R5bGUiOnsiJHJlZiI6IjU5In19LCJUaXRsZVN0eWxlIjp7IiRpZCI6IjE3OSIsIkZvbnRTZXR0aW5ncyI6eyIkaWQiOiIxODAiLCJGb250U2l6ZSI6MTI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Tg0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YjNkYzhiZjktM2Q4Zi00ZGJjLWJlZmMtM2M5NzhlZDllN2FiIiwiSW1wb3J0SWQiOiJERTk3NkU3My0zNDE2LUU3MTEtQTVBOS1EQzUzNjAxQUU3RUQiLCJUaXRsZSI6Ik5vcmRpY3MiLCJOb3RlIjpudWxsLCJIeXBlcmxpbmsiOm51bGwsIklzQ2hhbmdlZCI6ZmFsc2UsIklzTmV3IjpmYWxzZX0seyIkaWQiOiIxODUiLCJEYXRlIjoiMjAxNy0wOC0yMVQwODowMDowMCIsIlN0eWxlIjp7IiRpZCI6IjE4NiIsIlNoYXBlIjoyLCJDb25uZWN0b3JNYXJnaW4iOnsiJHJlZiI6IjU0In0sIkNvbm5lY3RvclN0eWxlIjp7IiRpZCI6IjE4NyIsIkxpbmVDb2xvciI6eyIkaWQiOiIxODgiLCIkdHlwZSI6Ik5MUkUuQ29tbW9uLkRvbS5Tb2xpZENvbG9yQnJ1c2gsIE5MUkUuQ29tbW9uIiwiQ29sb3IiOnsiJGlkIjoiMTg5IiwiQSI6MTI3LCJSIjoyNTQsIkciOjE4NCwiQiI6MTB9fSwiTGluZVdlaWdodCI6MS4wLCJMaW5lVHlwZSI6MCwiUGFyZW50U3R5bGUiOnsiJHJlZiI6IjU1In19LCJJc0JlbG93VGltZWJhbmQiOmZhbHNlLCJIaWRlRGF0ZSI6ZmFsc2UsIlNoYXBlU2l6ZSI6MSwiU3BhY2luZyI6Mi4wLCJQYWRkaW5nIjp7IiRyZWYiOiI1OCJ9LCJTaGFwZVN0eWxlIjp7IiRpZCI6IjE5MCIsIk1hcmdpbiI6eyIkcmVmIjoiNjAifSwiUGFkZGluZyI6eyIkcmVmIjoiNjEifSwiQmFja2dyb3VuZCI6eyIkaWQiOiIxOTEiLCJDb2xvciI6eyIkaWQiOiIxOTIiLCJBIjoyNTUsIlIiOjI1NCwiRyI6MTg0LCJCIjoxMH19LCJJc1Zpc2libGUiOnRydWUsIldpZHRoIjoxOC4wLCJIZWlnaHQiOjIwLjAsIkJvcmRlclN0eWxlIjp7IiRpZCI6IjE5MyIsIkxpbmVDb2xvciI6eyIkcmVmIjoiNjMifSwiTGluZVdlaWdodCI6MC4wLCJMaW5lVHlwZSI6MCwiUGFyZW50U3R5bGUiOnsiJHJlZiI6IjYyIn19LCJQYXJlbnRTdHlsZSI6eyIkcmVmIjoiNTkifX0sIlRpdGxlU3R5bGUiOnsiJGlkIjoiMTk0IiwiRm9udFNldHRpbmdzIjp7IiRpZCI6IjE5NSIsIkZvbnRTaXplIjoxMiwiRm9udE5hbWUiOiJBcmlhbC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NiIsIkxpbmVDb2xvciI6bnVsbCwiTGluZVdlaWdodCI6MC4wLCJMaW5lVHlwZSI6MCwiUGFyZW50U3R5bGUiOm51bGx9LCJQYXJlbnRTdHlsZSI6eyIkcmVmIjoiNjUifX0sIkRhdGVTdHlsZSI6eyIkaWQiOiIxOTciLCJGb250U2V0dGluZ3MiOnsiJGlkIjoiMTk4IiwiRm9udFNpemUiOjEwLCJGb250TmFtZSI6IkFyaWFs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xOTk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wMTY4Y2NmNi1kYTFiLTRjYzMtOThiZi01NTlhZGY0YmRmODAiLCJJbXBvcnRJZCI6IjlBMTZGODg0LTM0MTYtRTcxMS1BNUE5LURDNTM2MDFBRTdFRCIsIlRpdGxlIjoiQnJhemlsIiwiTm90ZSI6bnVsbCwiSHlwZXJsaW5rIjpudWxsLCJJc0NoYW5nZWQiOmZhbHNlLCJJc05ldyI6ZmFsc2V9LHsiJGlkIjoiMjAwIiwiRGF0ZSI6IjIwMTctMDktMTFUMDg6MDA6MDBaIiwiU3R5bGUiOnsiJGlkIjoiMjAxIiwiU2hhcGUiOjIsIkNvbm5lY3Rvck1hcmdpbiI6eyIkcmVmIjoiNTQifSwiQ29ubmVjdG9yU3R5bGUiOnsiJGlkIjoiMjAyIiwiTGluZUNvbG9yIjp7IiRpZCI6IjIwMyIsIiR0eXBlIjoiTkxSRS5Db21tb24uRG9tLlNvbGlkQ29sb3JCcnVzaCwgTkxSRS5Db21tb24iLCJDb2xvciI6eyIkaWQiOiIyMDQiLCJBIjoxMjcsIlIiOjIzNCwiRyI6MjEsIkIiOjEyMn19LCJMaW5lV2VpZ2h0IjoxLjAsIkxpbmVUeXBlIjowLCJQYXJlbnRTdHlsZSI6eyIkcmVmIjoiNTUifX0sIklzQmVsb3dUaW1lYmFuZCI6ZmFsc2UsIkhpZGVEYXRlIjpmYWxzZSwiU2hhcGVTaXplIjoxLCJTcGFjaW5nIjoyLjAsIlBhZGRpbmciOnsiJHJlZiI6IjU4In0sIlNoYXBlU3R5bGUiOnsiJGlkIjoiMjA1IiwiTWFyZ2luIjp7IiRyZWYiOiI2MCJ9LCJQYWRkaW5nIjp7IiRyZWYiOiI2MSJ9LCJCYWNrZ3JvdW5kIjp7IiRpZCI6IjIwNiIsIkNvbG9yIjp7IiRpZCI6IjIwNyIsIkEiOjI1NSwiUiI6MjM0LCJHIjoyMSwiQiI6MTIyfX0sIklzVmlzaWJsZSI6dHJ1ZSwiV2lkdGgiOjE4LjAsIkhlaWdodCI6MjAuMCwiQm9yZGVyU3R5bGUiOnsiJGlkIjoiMjA4IiwiTGluZUNvbG9yIjp7IiRyZWYiOiI2MyJ9LCJMaW5lV2VpZ2h0IjowLjAsIkxpbmVUeXBlIjowLCJQYXJlbnRTdHlsZSI6eyIkcmVmIjoiNjIifX0sIlBhcmVudFN0eWxlIjp7IiRyZWYiOiI1OSJ9fSwiVGl0bGVTdHlsZSI6eyIkaWQiOiIyMDkiLCJGb250U2V0dGluZ3MiOnsiJGlkIjoiMjEwIiwiRm9udFNpemUiOjEy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xIiwiTGluZUNvbG9yIjpudWxsLCJMaW5lV2VpZ2h0IjowLjAsIkxpbmVUeXBlIjowLCJQYXJlbnRTdHlsZSI6bnVsbH0sIlBhcmVudFN0eWxlIjp7IiRyZWYiOiI2NSJ9fSwiRGF0ZVN0eWxlIjp7IiRpZCI6IjIxMiIsIkZvbnRTZXR0aW5ncyI6eyIkaWQiOiIyMTM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xN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U2YzVjNzQ4LWQ1MGItNGJjMC1hOWNiLWQxNTUwODI4ZDJkMSIsIkltcG9ydElkIjoiRTQ5NzZFNzMtMzQxNi1FNzExLUE1QTktREM1MzYwMUFFN0VEIiwiVGl0bGUiOiJGcmFuY2UiLCJOb3RlIjpudWxsLCJIeXBlcmxpbmsiOm51bGwsIklzQ2hhbmdlZCI6ZmFsc2UsIklzTmV3IjpmYWxzZX0seyIkaWQiOiIyMTUiLCJEYXRlIjoiMjAxNy0wOS0xMVQwODowMDowMFoiLCJTdHlsZSI6eyIkaWQiOiIyMTYiLCJTaGFwZSI6MiwiQ29ubmVjdG9yTWFyZ2luIjp7IiRyZWYiOiI1NCJ9LCJDb25uZWN0b3JTdHlsZSI6eyIkaWQiOiIyMTciLCJMaW5lQ29sb3IiOnsiJGlkIjoiMjE4IiwiJHR5cGUiOiJOTFJFLkNvbW1vbi5Eb20uU29saWRDb2xvckJydXNoLCBOTFJFLkNvbW1vbiIsIkNvbG9yIjp7IiRpZCI6IjIxOSIsIkEiOjEyNywiUiI6MjU0LCJHIjoxODQsIkIiOjEwfX0sIkxpbmVXZWlnaHQiOjEuMCwiTGluZVR5cGUiOjAsIlBhcmVudFN0eWxlIjp7IiRyZWYiOiI1NSJ9fSwiSXNCZWxvd1RpbWViYW5kIjpmYWxzZSwiSGlkZURhdGUiOmZhbHNlLCJTaGFwZVNpemUiOjEsIlNwYWNpbmciOjIuMCwiUGFkZGluZyI6eyIkcmVmIjoiNTgifSwiU2hhcGVTdHlsZSI6eyIkaWQiOiIyMjAiLCJNYXJnaW4iOnsiJHJlZiI6IjYwIn0sIlBhZGRpbmciOnsiJHJlZiI6IjYxIn0sIkJhY2tncm91bmQiOnsiJGlkIjoiMjIxIiwiQ29sb3IiOnsiJGlkIjoiMjIyIiwiQSI6MjU1LCJSIjoyNTQsIkciOjE4NCwiQiI6MTB9fSwiSXNWaXNpYmxlIjp0cnVlLCJXaWR0aCI6MTguMCwiSGVpZ2h0IjoyMC4wLCJCb3JkZXJTdHlsZSI6eyIkaWQiOiIyMjMiLCJMaW5lQ29sb3IiOnsiJHJlZiI6IjYzIn0sIkxpbmVXZWlnaHQiOjAuMCwiTGluZVR5cGUiOjAsIlBhcmVudFN0eWxlIjp7IiRyZWYiOiI2MiJ9fSwiUGFyZW50U3R5bGUiOnsiJHJlZiI6IjU5In19LCJUaXRsZVN0eWxlIjp7IiRpZCI6IjIyNCIsIkZvbnRTZXR0aW5ncyI6eyIkaWQiOiIyMjUiLCJGb250U2l6ZSI6MTI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YiLCJMaW5lQ29sb3IiOm51bGwsIkxpbmVXZWlnaHQiOjAuMCwiTGluZVR5cGUiOjAsIlBhcmVudFN0eWxlIjpudWxsfSwiUGFyZW50U3R5bGUiOnsiJHJlZiI6IjY1In19LCJEYXRlU3R5bGUiOnsiJGlkIjoiMjI3IiwiRm9udFNldHRpbmdzIjp7IiRpZCI6IjIyOC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jI5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ZGNhYWE3MGYtNGI2Zi00ZGQwLTllNWEtNzc3OGQzZGQ5MTM3IiwiSW1wb3J0SWQiOiI0RTlCNjQwOC0zNTE2LUU3MTEtQTVBOS1EQzUzNjAxQUU3RUQiLCJUaXRsZSI6Ikl0YWx5IiwiTm90ZSI6bnVsbCwiSHlwZXJsaW5rIjpudWxsLCJJc0NoYW5nZWQiOmZhbHNlLCJJc05ldyI6ZmFsc2V9LHsiJGlkIjoiMjMwIiwiRGF0ZSI6IjIwMTctMDktMTFUMDg6MDA6MDBaIiwiU3R5bGUiOnsiJGlkIjoiMjMxIiwiU2hhcGUiOjIsIkNvbm5lY3Rvck1hcmdpbiI6eyIkcmVmIjoiNTQifSwiQ29ubmVjdG9yU3R5bGUiOnsiJGlkIjoiMjMyIiwiTGluZUNvbG9yIjp7IiRpZCI6IjIzMyIsIiR0eXBlIjoiTkxSRS5Db21tb24uRG9tLlNvbGlkQ29sb3JCcnVzaCwgTkxSRS5Db21tb24iLCJDb2xvciI6eyIkaWQiOiIyMzQiLCJBIjoxMjcsIlIiOjEyNywiRyI6MjA5LCJCIjo1OX19LCJMaW5lV2VpZ2h0IjoxLjAsIkxpbmVUeXBlIjowLCJQYXJlbnRTdHlsZSI6eyIkcmVmIjoiNTUifX0sIklzQmVsb3dUaW1lYmFuZCI6ZmFsc2UsIkhpZGVEYXRlIjpmYWxzZSwiU2hhcGVTaXplIjoxLCJTcGFjaW5nIjoyLjAsIlBhZGRpbmciOnsiJHJlZiI6IjU4In0sIlNoYXBlU3R5bGUiOnsiJGlkIjoiMjM1IiwiTWFyZ2luIjp7IiRyZWYiOiI2MCJ9LCJQYWRkaW5nIjp7IiRyZWYiOiI2MSJ9LCJCYWNrZ3JvdW5kIjp7IiRpZCI6IjIzNiIsIkNvbG9yIjp7IiRpZCI6IjIzNyIsIkEiOjI1NSwiUiI6MTI3LCJHIjoyMDksIkIiOjU5fX0sIklzVmlzaWJsZSI6dHJ1ZSwiV2lkdGgiOjE4LjAsIkhlaWdodCI6MjAuMCwiQm9yZGVyU3R5bGUiOnsiJGlkIjoiMjM4IiwiTGluZUNvbG9yIjp7IiRyZWYiOiI2MyJ9LCJMaW5lV2VpZ2h0IjowLjAsIkxpbmVUeXBlIjowLCJQYXJlbnRTdHlsZSI6eyIkcmVmIjoiNjIifX0sIlBhcmVudFN0eWxlIjp7IiRyZWYiOiI1OSJ9fSwiVGl0bGVTdHlsZSI6eyIkaWQiOiIyMzkiLCJGb250U2V0dGluZ3MiOnsiJGlkIjoiMjQwIiwiRm9udFNpemUiOjEy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xIiwiTGluZUNvbG9yIjpudWxsLCJMaW5lV2VpZ2h0IjowLjAsIkxpbmVUeXBlIjowLCJQYXJlbnRTdHlsZSI6bnVsbH0sIlBhcmVudFN0eWxlIjp7IiRyZWYiOiI2NSJ9fSwiRGF0ZVN0eWxlIjp7IiRpZCI6IjI0MiIsIkZvbnRTZXR0aW5ncyI6eyIkaWQiOiIyNDM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0N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YzMGRjNWI2LWNkMzctNGRkMy1iOGM1LWZkNWFlMzRhYjUwOCIsIkltcG9ydElkIjoiMDg3M0QwN0MtMzQxNi1FNzExLUE1QTktREM1MzYwMUFFN0VEIiwiVGl0bGUiOiJDSEFUIiwiTm90ZSI6bnVsbCwiSHlwZXJsaW5rIjpudWxsLCJJc0NoYW5nZWQiOmZhbHNlLCJJc05ldyI6ZmFsc2V9LHsiJGlkIjoiMjQ1IiwiRGF0ZSI6IjIwMTctMDktMTFUMDg6MDA6MDBaIiwiU3R5bGUiOnsiJGlkIjoiMjQ2IiwiU2hhcGUiOjIsIkNvbm5lY3Rvck1hcmdpbiI6eyIkcmVmIjoiNTQifSwiQ29ubmVjdG9yU3R5bGUiOnsiJGlkIjoiMjQ3IiwiTGluZUNvbG9yIjp7IiRpZCI6IjI0OCIsIiR0eXBlIjoiTkxSRS5Db21tb24uRG9tLlNvbGlkQ29sb3JCcnVzaCwgTkxSRS5Db21tb24iLCJDb2xvciI6eyIkaWQiOiIyNDkiLCJBIjoxMjcsIlIiOjI2LCJHIjoxNzksIkIiOjE1OX19LCJMaW5lV2VpZ2h0IjoxLjAsIkxpbmVUeXBlIjowLCJQYXJlbnRTdHlsZSI6eyIkcmVmIjoiNTUifX0sIklzQmVsb3dUaW1lYmFuZCI6ZmFsc2UsIkhpZGVEYXRlIjpmYWxzZSwiU2hhcGVTaXplIjoxLCJTcGFjaW5nIjoyLjAsIlBhZGRpbmciOnsiJHJlZiI6IjU4In0sIlNoYXBlU3R5bGUiOnsiJGlkIjoiMjUwIiwiTWFyZ2luIjp7IiRyZWYiOiI2MCJ9LCJQYWRkaW5nIjp7IiRyZWYiOiI2MSJ9LCJCYWNrZ3JvdW5kIjp7IiRpZCI6IjI1MSIsIkNvbG9yIjp7IiRpZCI6IjI1MiIsIkEiOjI1NSwiUiI6MjYsIkciOjE3OSwiQiI6MTU5fX0sIklzVmlzaWJsZSI6dHJ1ZSwiV2lkdGgiOjE4LjAsIkhlaWdodCI6MjAuMCwiQm9yZGVyU3R5bGUiOnsiJGlkIjoiMjUzIiwiTGluZUNvbG9yIjp7IiRyZWYiOiI2MyJ9LCJMaW5lV2VpZ2h0IjowLjAsIkxpbmVUeXBlIjowLCJQYXJlbnRTdHlsZSI6eyIkcmVmIjoiNjIifX0sIlBhcmVudFN0eWxlIjp7IiRyZWYiOiI1OSJ9fSwiVGl0bGVTdHlsZSI6eyIkaWQiOiIyNTQiLCJGb250U2V0dGluZ3MiOnsiJGlkIjoiMjU1IiwiRm9udFNpemUiOjEy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U2IiwiTGluZUNvbG9yIjpudWxsLCJMaW5lV2VpZ2h0IjowLjAsIkxpbmVUeXBlIjowLCJQYXJlbnRTdHlsZSI6bnVsbH0sIlBhcmVudFN0eWxlIjp7IiRyZWYiOiI2NSJ9fSwiRGF0ZVN0eWxlIjp7IiRpZCI6IjI1NyIsIkZvbnRTZXR0aW5ncyI6eyIkaWQiOiIyNTg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1OS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IyMGNlMzYwLWM5MWItNGM0My04MDU0LTk1MjAwYTU1NzU5YSIsIkltcG9ydElkIjoiMEE3M0QwN0MtMzQxNi1FNzExLUE1QTktREM1MzYwMUFFN0VEIiwiVGl0bGUiOiJTcGFpbiIsIk5vdGUiOm51bGwsIkh5cGVybGluayI6bnVsbCwiSXNDaGFuZ2VkIjpmYWxzZSwiSXNOZXciOmZhbHNlfSx7IiRpZCI6IjI2MCIsIkRhdGUiOiIyMDE3LTEwLTE2VDA4OjAwOjAwWiIsIlN0eWxlIjp7IiRpZCI6IjI2MSIsIlNoYXBlIjoyLCJDb25uZWN0b3JNYXJnaW4iOnsiJHJlZiI6IjU0In0sIkNvbm5lY3RvclN0eWxlIjp7IiRpZCI6IjI2MiIsIkxpbmVDb2xvciI6eyIkaWQiOiIyNjMiLCIkdHlwZSI6Ik5MUkUuQ29tbW9uLkRvbS5Tb2xpZENvbG9yQnJ1c2gsIE5MUkUuQ29tbW9uIiwiQ29sb3IiOnsiJGlkIjoiMjY0IiwiQSI6MTI3LCJSIjowLCJHIjo5MSwiQiI6MTUyfX0sIkxpbmVXZWlnaHQiOjEuMCwiTGluZVR5cGUiOjAsIlBhcmVudFN0eWxlIjp7IiRyZWYiOiI1NSJ9fSwiSXNCZWxvd1RpbWViYW5kIjpmYWxzZSwiSGlkZURhdGUiOmZhbHNlLCJTaGFwZVNpemUiOjEsIlNwYWNpbmciOjIuMCwiUGFkZGluZyI6eyIkcmVmIjoiNTgifSwiU2hhcGVTdHlsZSI6eyIkaWQiOiIyNjUiLCJNYXJnaW4iOnsiJHJlZiI6IjYwIn0sIlBhZGRpbmciOnsiJHJlZiI6IjYxIn0sIkJhY2tncm91bmQiOnsiJGlkIjoiMjY2IiwiQ29sb3IiOnsiJGlkIjoiMjY3IiwiQSI6MjU1LCJSIjowLCJHIjo5MSwiQiI6MTUyfX0sIklzVmlzaWJsZSI6dHJ1ZSwiV2lkdGgiOjE4LjAsIkhlaWdodCI6MjAuMCwiQm9yZGVyU3R5bGUiOnsiJGlkIjoiMjY4IiwiTGluZUNvbG9yIjp7IiRyZWYiOiI2MyJ9LCJMaW5lV2VpZ2h0IjowLjAsIkxpbmVUeXBlIjowLCJQYXJlbnRTdHlsZSI6eyIkcmVmIjoiNjIifX0sIlBhcmVudFN0eWxlIjp7IiRyZWYiOiI1OSJ9fSwiVGl0bGVTdHlsZSI6eyIkaWQiOiIyNjkiLCJGb250U2V0dGluZ3MiOnsiJGlkIjoiMjcwIiwiRm9udFNpemUiOjEy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cxIiwiTGluZUNvbG9yIjpudWxsLCJMaW5lV2VpZ2h0IjowLjAsIkxpbmVUeXBlIjowLCJQYXJlbnRTdHlsZSI6bnVsbH0sIlBhcmVudFN0eWxlIjp7IiRyZWYiOiI2NSJ9fSwiRGF0ZVN0eWxlIjp7IiRpZCI6IjI3MiIsIkZvbnRTZXR0aW5ncyI6eyIkaWQiOiIyNzM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3N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c1OTg1YWQ0LTA1MjUtNGI2OS05OWUxLTM3NzE3M2YwZDIyOSIsIkltcG9ydElkIjoiMEU3M0QwN0MtMzQxNi1FNzExLUE1QTktREM1MzYwMUFFN0VEIiwiVGl0bGUiOiJBdXN0cmFsaWEiLCJOb3RlIjpudWxsLCJIeXBlcmxpbmsiOm51bGwsIklzQ2hhbmdlZCI6ZmFsc2UsIklzTmV3IjpmYWxzZX0seyIkaWQiOiIyNzUiLCJEYXRlIjoiMjAxNy0xMC0xNlQwODowMDowMFoiLCJTdHlsZSI6eyIkaWQiOiIyNzYiLCJTaGFwZSI6MiwiQ29ubmVjdG9yTWFyZ2luIjp7IiRyZWYiOiI1NCJ9LCJDb25uZWN0b3JTdHlsZSI6eyIkaWQiOiIyNzciLCJMaW5lQ29sb3IiOnsiJGlkIjoiMjc4IiwiJHR5cGUiOiJOTFJFLkNvbW1vbi5Eb20uU29saWRDb2xvckJydXNoLCBOTFJFLkNvbW1vbiIsIkNvbG9yIjp7IiRpZCI6IjI3OSIsIkEiOjEyNywiUiI6NzgsIkciOjkxLCJCIjoxMTF9fSwiTGluZVdlaWdodCI6MS4wLCJMaW5lVHlwZSI6MCwiUGFyZW50U3R5bGUiOnsiJHJlZiI6IjU1In19LCJJc0JlbG93VGltZWJhbmQiOmZhbHNlLCJIaWRlRGF0ZSI6ZmFsc2UsIlNoYXBlU2l6ZSI6MSwiU3BhY2luZyI6Mi4wLCJQYWRkaW5nIjp7IiRyZWYiOiI1OCJ9LCJTaGFwZVN0eWxlIjp7IiRpZCI6IjI4MCIsIk1hcmdpbiI6eyIkcmVmIjoiNjAifSwiUGFkZGluZyI6eyIkcmVmIjoiNjEifSwiQmFja2dyb3VuZCI6eyIkaWQiOiIyODEiLCJDb2xvciI6eyIkaWQiOiIyODIiLCJBIjoyNTUsIlIiOjc4LCJHIjo5MSwiQiI6MTExfX0sIklzVmlzaWJsZSI6dHJ1ZSwiV2lkdGgiOjE4LjAsIkhlaWdodCI6MjAuMCwiQm9yZGVyU3R5bGUiOnsiJGlkIjoiMjgzIiwiTGluZUNvbG9yIjp7IiRyZWYiOiI2MyJ9LCJMaW5lV2VpZ2h0IjowLjAsIkxpbmVUeXBlIjowLCJQYXJlbnRTdHlsZSI6eyIkcmVmIjoiNjIifX0sIlBhcmVudFN0eWxlIjp7IiRyZWYiOiI1OSJ9fSwiVGl0bGVTdHlsZSI6eyIkaWQiOiIyODQiLCJGb250U2V0dGluZ3MiOnsiJGlkIjoiMjg1IiwiRm9udFNpemUiOjEy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g2IiwiTGluZUNvbG9yIjpudWxsLCJMaW5lV2VpZ2h0IjowLjAsIkxpbmVUeXBlIjowLCJQYXJlbnRTdHlsZSI6bnVsbH0sIlBhcmVudFN0eWxlIjp7IiRyZWYiOiI2NSJ9fSwiRGF0ZVN0eWxlIjp7IiRpZCI6IjI4NyIsIkZvbnRTZXR0aW5ncyI6eyIkaWQiOiIyODgiLCJGb250U2l6ZSI6MTA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4OS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VlMGFlMDc3LWE1ZDEtNGExMy1iNjdiLTFlYjM5ZTFkNWFjZSIsIkltcG9ydElkIjoiMEM3M0QwN0MtMzQxNi1FNzExLUE1QTktREM1MzYwMUFFN0VEIiwiVGl0bGUiOiJDYW5hZGEiLCJOb3RlIjpudWxsLCJIeXBlcmxpbmsiOm51bGwsIklzQ2hhbmdlZCI6ZmFsc2UsIklzTmV3IjpmYWxzZX0seyIkaWQiOiIyOTAiLCJEYXRlIjoiMjAxNy0xMC0xNlQwODowMDowMFoiLCJTdHlsZSI6eyIkaWQiOiIyOTEiLCJTaGFwZSI6MiwiQ29ubmVjdG9yTWFyZ2luIjp7IiRyZWYiOiI1NCJ9LCJDb25uZWN0b3JTdHlsZSI6eyIkaWQiOiIyOTIiLCJMaW5lQ29sb3IiOnsiJGlkIjoiMjkzIiwiJHR5cGUiOiJOTFJFLkNvbW1vbi5Eb20uU29saWRDb2xvckJydXNoLCBOTFJFLkNvbW1vbiIsIkNvbG9yIjp7IiRpZCI6IjI5NCIsIkEiOjEyNywiUiI6MjM0LCJHIjoyMSwiQiI6MTIyfX0sIkxpbmVXZWlnaHQiOjEuMCwiTGluZVR5cGUiOjAsIlBhcmVudFN0eWxlIjp7IiRyZWYiOiI1NSJ9fSwiSXNCZWxvd1RpbWViYW5kIjpmYWxzZSwiSGlkZURhdGUiOmZhbHNlLCJTaGFwZVNpemUiOjEsIlNwYWNpbmciOjIuMCwiUGFkZGluZyI6eyIkcmVmIjoiNTgifSwiU2hhcGVTdHlsZSI6eyIkaWQiOiIyOTUiLCJNYXJnaW4iOnsiJHJlZiI6IjYwIn0sIlBhZGRpbmciOnsiJHJlZiI6IjYxIn0sIkJhY2tncm91bmQiOnsiJGlkIjoiMjk2IiwiQ29sb3IiOnsiJGlkIjoiMjk3IiwiQSI6MjU1LCJSIjoyMzQsIkciOjIxLCJCIjoxMjJ9fSwiSXNWaXNpYmxlIjp0cnVlLCJXaWR0aCI6MTguMCwiSGVpZ2h0IjoyMC4wLCJCb3JkZXJTdHlsZSI6eyIkaWQiOiIyOTgiLCJMaW5lQ29sb3IiOnsiJHJlZiI6IjYzIn0sIkxpbmVXZWlnaHQiOjAuMCwiTGluZVR5cGUiOjAsIlBhcmVudFN0eWxlIjp7IiRyZWYiOiI2MiJ9fSwiUGFyZW50U3R5bGUiOnsiJHJlZiI6IjU5In19LCJUaXRsZVN0eWxlIjp7IiRpZCI6IjI5OSIsIkZvbnRTZXR0aW5ncyI6eyIkaWQiOiIzMDAiLCJGb250U2l6ZSI6MTI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MDEiLCJMaW5lQ29sb3IiOm51bGwsIkxpbmVXZWlnaHQiOjAuMCwiTGluZVR5cGUiOjAsIlBhcmVudFN0eWxlIjpudWxsfSwiUGFyZW50U3R5bGUiOnsiJHJlZiI6IjY1In19LCJEYXRlU3R5bGUiOnsiJGlkIjoiMzAyIiwiRm9udFNldHRpbmdzIjp7IiRpZCI6IjMwMy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zA0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YWYyMjEyMjMtMzIxNC00Y2FjLTg2MjQtM2I1YjhlZjc4ZWFjIiwiSW1wb3J0SWQiOiI5ODE2Rjg4NC0zNDE2LUU3MTEtQTVBOS1EQzUzNjAxQUU3RUQiLCJUaXRsZSI6Ikdlcm1hbnkiLCJOb3RlIjpudWxsLCJIeXBlcmxpbmsiOm51bGwsIklzQ2hhbmdlZCI6ZmFsc2UsIklzTmV3IjpmYWxzZX0seyIkaWQiOiIzMDUiLCJEYXRlIjoiMjAxOC0wMy0xOVQwODowMDowMCIsIlN0eWxlIjp7IiRpZCI6IjMwNiIsIlNoYXBlIjoyLCJDb25uZWN0b3JNYXJnaW4iOnsiJHJlZiI6IjU0In0sIkNvbm5lY3RvclN0eWxlIjp7IiRpZCI6IjMwNyIsIkxpbmVDb2xvciI6eyIkaWQiOiIzMDgiLCIkdHlwZSI6Ik5MUkUuQ29tbW9uLkRvbS5Tb2xpZENvbG9yQnJ1c2gsIE5MUkUuQ29tbW9uIiwiQ29sb3IiOnsiJGlkIjoiMzA5IiwiQSI6MTI3LCJSIjowLCJHIjoxNzMsIkIiOjIyMH19LCJMaW5lV2VpZ2h0IjoxLjAsIkxpbmVUeXBlIjowLCJQYXJlbnRTdHlsZSI6eyIkcmVmIjoiNTUifX0sIklzQmVsb3dUaW1lYmFuZCI6ZmFsc2UsIkhpZGVEYXRlIjpmYWxzZSwiU2hhcGVTaXplIjoxLCJTcGFjaW5nIjoyLjAsIlBhZGRpbmciOnsiJHJlZiI6IjU4In0sIlNoYXBlU3R5bGUiOnsiJGlkIjoiMzEwIiwiTWFyZ2luIjp7IiRyZWYiOiI2MCJ9LCJQYWRkaW5nIjp7IiRyZWYiOiI2MSJ9LCJCYWNrZ3JvdW5kIjp7IiRpZCI6IjMxMSIsIkNvbG9yIjp7IiRpZCI6IjMxMiIsIkEiOjI1NSwiUiI6MCwiRyI6MTczLCJCIjoyMjB9fSwiSXNWaXNpYmxlIjp0cnVlLCJXaWR0aCI6MTguMCwiSGVpZ2h0IjoyMC4wLCJCb3JkZXJTdHlsZSI6eyIkaWQiOiIzMTMiLCJMaW5lQ29sb3IiOnsiJHJlZiI6IjYzIn0sIkxpbmVXZWlnaHQiOjAuMCwiTGluZVR5cGUiOjAsIlBhcmVudFN0eWxlIjp7IiRyZWYiOiI2MiJ9fSwiUGFyZW50U3R5bGUiOnsiJHJlZiI6IjU5In19LCJUaXRsZVN0eWxlIjp7IiRpZCI6IjMxNCIsIkZvbnRTZXR0aW5ncyI6eyIkaWQiOiIzMTUiLCJGb250U2l6ZSI6MTI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MTYiLCJMaW5lQ29sb3IiOm51bGwsIkxpbmVXZWlnaHQiOjAuMCwiTGluZVR5cGUiOjAsIlBhcmVudFN0eWxlIjpudWxsfSwiUGFyZW50U3R5bGUiOnsiJHJlZiI6IjY1In19LCJEYXRlU3R5bGUiOnsiJGlkIjoiMzE3IiwiRm9udFNldHRpbmdzIjp7IiRpZCI6IjMxOC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zE5IiwiTGluZUNvbG9yIjpudWxsLCJMaW5lV2VpZ2h0IjowLjAsIkxpbmVUeXBlIjowLCJQYXJlbnRTdHlsZSI6bnVsbH0sIlBhcmVudFN0eWxlIjp7IiRyZWYiOiI3MiJ9fSwiRGF0ZUZvcm1hdCI6eyIkcmVmIjoiNzkifSwiSXNWaXNpYmxlIjp0cnVlLCJQYXJlbnRTdHlsZSI6eyIkcmVmIjoiNTMifX0sIlBvc2l0aW9uIjp7IlJhdGlvIjowLjA3Mzg4ODcxOTM0Njc4ODE1OSwiSXNDdXN0b20iOnRydWV9LCJEYXRlRm9ybWF0Ijp7IiRyZWYiOiI3OSJ9LCJJZCI6IjkzNDEyYmM0LWNlYWEtNGU0YS05NzI2LThhNTc5M2QyYzJjNyIsIkltcG9ydElkIjoiNjY0MDBEQUEtMzQxNi1FNzExLUE1QTktREM1MzYwMUFFN0VEIiwiVGl0bGUiOiJKYXBhbiIsIk5vdGUiOm51bGwsIkh5cGVybGluayI6bnVsbCwiSXNDaGFuZ2VkIjpmYWxzZSwiSXNOZXciOmZhbHNlfV0sIlRhc2tzIjpbeyIkaWQiOiIzMjAiLCJHcm91cE5hbWUiOm51bGwsIlN0YXJ0RGF0ZSI6IjIwMTctMDQtMTBUMDg6MDA6MDBaIiwiRW5kRGF0ZSI6IjIwMTctMDUtMzFUMTc6MDA6MDBaIiwiUGVyY2VudGFnZUNvbXBsZXRlIjpudWxsLCJTdHlsZSI6eyIkaWQiOiIzMjEiLCJTaGFwZSI6NCwiU2hhcGVUaGlja25lc3MiOjIsIkR1cmF0aW9uRm9ybWF0IjowLCJJbmNsdWRlTm9uV29ya2luZ0RheXNJbkR1cmF0aW9uIjpmYWxzZSwiUGVyY2VudGFnZUNvbXBsZXRlU3R5bGUiOnsiJGlkIjoiMzIyIiwiRm9udFNldHRpbmdzIjp7IiRpZCI6IjMyM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QiLCJMaW5lQ29sb3IiOm51bGwsIkxpbmVXZWlnaHQiOjAuMCwiTGluZVR5cGUiOjAsIlBhcmVudFN0eWxlIjpudWxsfSwiUGFyZW50U3R5bGUiOnsiJHJlZiI6IjgxIn19LCJEdXJhdGlvblN0eWxlIjp7IiRpZCI6IjMyNSIsIkZvbnRTZXR0aW5ncyI6eyIkaWQiOiIzMjY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I3IiwiTGluZUNvbG9yIjpudWxsLCJMaW5lV2VpZ2h0IjowLjAsIkxpbmVUeXBlIjowLCJQYXJlbnRTdHlsZSI6bnVsbH0sIlBhcmVudFN0eWxlIjp7IiRyZWYiOiI4OCJ9fSwiSG9yaXpvbnRhbENvbm5lY3RvclN0eWxlIjp7IiRpZCI6IjMyOCIsIkxpbmVDb2xvciI6eyIkcmVmIjoiOTYifSwiTGluZVdlaWdodCI6MS4wLCJMaW5lVHlwZSI6MCwiUGFyZW50U3R5bGUiOnsiJHJlZiI6Ijk1In19LCJWZXJ0aWNhbENvbm5lY3RvclN0eWxlIjp7IiRpZCI6IjMyOSIsIkxpbmVDb2xvciI6eyIkcmVmIjoiOTkifSwiTGluZVdlaWdodCI6MC4wLCJMaW5lVHlwZSI6MCwiUGFyZW50U3R5bGUiOnsiJHJlZiI6Ijk4In19LCJNYXJnaW4iOm51bGwsIlN0YXJ0RGF0ZVBvc2l0aW9uIjo2LCJFbmREYXRlUG9zaXRpb24iOjYsIkRhdGVJc1Zpc2libGUiOmZhbHNlLCJUaXRsZVBvc2l0aW9uIjo0LCJEdXJhdGlvblBvc2l0aW9uIjo2LCJQZXJjZW50YWdlQ29tcGxldGVkUG9zaXRpb24iOjYsIlNwYWNpbmciOjEwLCJJc0JlbG93VGltZWJhbmQiOnRydWUsIlBlcmNlbnRhZ2VDb21wbGV0ZVNoYXBlT3BhY2l0eSI6MzUsIlNoYXBlU3R5bGUiOnsiJGlkIjoiMzMwIiwiTWFyZ2luIjp7IiRyZWYiOiIxMDIifSwiUGFkZGluZyI6eyIkcmVmIjoiMTAzIn0sIkJhY2tncm91bmQiOnsiJGlkIjoiMzMxIiwiQ29sb3IiOnsiJGlkIjoiMzMyIiwiQSI6MjU1LCJSIjowLCJHIjoxMTQsIkIiOjE4OH19LCJJc1Zpc2libGUiOnRydWUsIldpZHRoIjowLjAsIkhlaWdodCI6MjIuMCwiQm9yZGVyU3R5bGUiOnsiJGlkIjoiMzMzIiwiTGluZUNvbG9yIjp7IiRyZWYiOiIxMDUifSwiTGluZVdlaWdodCI6MC4wLCJMaW5lVHlwZSI6MCwiUGFyZW50U3R5bGUiOnsiJHJlZiI6IjEwNCJ9fSwiUGFyZW50U3R5bGUiOnsiJHJlZiI6IjEwMSJ9fSwiVGl0bGVTdHlsZSI6eyIkaWQiOiIzMzQiLCJGb250U2V0dGluZ3MiOnsiJGlkIjoiMzM1IiwiRm9udFNpemUiOjEy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zYiLCJMaW5lQ29sb3IiOm51bGwsIkxpbmVXZWlnaHQiOjAuMCwiTGluZVR5cGUiOjAsIlBhcmVudFN0eWxlIjpudWxsfSwiUGFyZW50U3R5bGUiOnsiJHJlZiI6IjEwNyJ9fSwiRGF0ZVN0eWxlIjp7IiRpZCI6IjMzNyIsIkZvbnRTZXR0aW5ncyI6eyIkaWQiOiIzMzg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Mzk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QyNzI1YmQ3LTZkYWItNGE1OC05ZmVlLWY0MjgzMzlmMTA4YSIsIkltcG9ydElkIjoiMEUxRjZENTItMzUxNi1FNzExLUE1QTktREM1MzYwMUFFN0VEIiwiVGl0bGUiOiJFTSAyLjAgU3lzdGVtIFRlc3RpbmciLCJOb3RlIjpudWxsLCJIeXBlcmxpbmsiOm51bGwsIklzQ2hhbmdlZCI6ZmFsc2UsIklzTmV3IjpmYWxzZX0seyIkaWQiOiIzNDAiLCJHcm91cE5hbWUiOm51bGwsIlN0YXJ0RGF0ZSI6IjIwMTctMDUtMTVUMDg6MDA6MDBaIiwiRW5kRGF0ZSI6IjIwMTctMDYtMDlUMTc6MDA6MDBaIiwiUGVyY2VudGFnZUNvbXBsZXRlIjpudWxsLCJTdHlsZSI6eyIkaWQiOiIzNDEiLCJTaGFwZSI6NCwiU2hhcGVUaGlja25lc3MiOjIsIkR1cmF0aW9uRm9ybWF0IjowLCJJbmNsdWRlTm9uV29ya2luZ0RheXNJbkR1cmF0aW9uIjpmYWxzZSwiUGVyY2VudGFnZUNvbXBsZXRlU3R5bGUiOnsiJGlkIjoiMzQyIiwiRm9udFNldHRpbmdzIjp7IiRpZCI6IjM0M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QiLCJMaW5lQ29sb3IiOm51bGwsIkxpbmVXZWlnaHQiOjAuMCwiTGluZVR5cGUiOjAsIlBhcmVudFN0eWxlIjpudWxsfSwiUGFyZW50U3R5bGUiOnsiJHJlZiI6IjgxIn19LCJEdXJhdGlvblN0eWxlIjp7IiRpZCI6IjM0NSIsIkZvbnRTZXR0aW5ncyI6eyIkaWQiOiIzNDY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3IiwiTGluZUNvbG9yIjpudWxsLCJMaW5lV2VpZ2h0IjowLjAsIkxpbmVUeXBlIjowLCJQYXJlbnRTdHlsZSI6bnVsbH0sIlBhcmVudFN0eWxlIjp7IiRyZWYiOiI4OCJ9fSwiSG9yaXpvbnRhbENvbm5lY3RvclN0eWxlIjp7IiRpZCI6IjM0OCIsIkxpbmVDb2xvciI6eyIkcmVmIjoiOTYifSwiTGluZVdlaWdodCI6MS4wLCJMaW5lVHlwZSI6MCwiUGFyZW50U3R5bGUiOnsiJHJlZiI6Ijk1In19LCJWZXJ0aWNhbENvbm5lY3RvclN0eWxlIjp7IiRpZCI6IjM0OSIsIkxpbmVDb2xvciI6eyIkcmVmIjoiOTkifSwiTGluZVdlaWdodCI6MC4wLCJMaW5lVHlwZSI6MCwiUGFyZW50U3R5bGUiOnsiJHJlZiI6Ijk4In19LCJNYXJnaW4iOm51bGwsIlN0YXJ0RGF0ZVBvc2l0aW9uIjo2LCJFbmREYXRlUG9zaXRpb24iOjYsIkRhdGVJc1Zpc2libGUiOmZhbHNlLCJUaXRsZVBvc2l0aW9uIjo0LCJEdXJhdGlvblBvc2l0aW9uIjo2LCJQZXJjZW50YWdlQ29tcGxldGVkUG9zaXRpb24iOjYsIlNwYWNpbmciOjEwLCJJc0JlbG93VGltZWJhbmQiOnRydWUsIlBlcmNlbnRhZ2VDb21wbGV0ZVNoYXBlT3BhY2l0eSI6MzUsIlNoYXBlU3R5bGUiOnsiJGlkIjoiMzUwIiwiTWFyZ2luIjp7IiRyZWYiOiIxMDIifSwiUGFkZGluZyI6eyIkcmVmIjoiMTAzIn0sIkJhY2tncm91bmQiOnsiJGlkIjoiMzUxIiwiQ29sb3IiOnsiJGlkIjoiMzUyIiwiQSI6MjU1LCJSIjowLCJHIjo5MSwiQiI6MTUyfX0sIklzVmlzaWJsZSI6dHJ1ZSwiV2lkdGgiOjAuMCwiSGVpZ2h0IjoyMi4wLCJCb3JkZXJTdHlsZSI6eyIkaWQiOiIzNTMiLCJMaW5lQ29sb3IiOnsiJHJlZiI6IjEwNSJ9LCJMaW5lV2VpZ2h0IjowLjAsIkxpbmVUeXBlIjowLCJQYXJlbnRTdHlsZSI6eyIkcmVmIjoiMTA0In19LCJQYXJlbnRTdHlsZSI6eyIkcmVmIjoiMTAxIn19LCJUaXRsZVN0eWxlIjp7IiRpZCI6IjM1NCIsIkZvbnRTZXR0aW5ncyI6eyIkaWQiOiIzNTUiLCJGb250U2l6ZSI6MTI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1NiIsIkxpbmVDb2xvciI6bnVsbCwiTGluZVdlaWdodCI6MC4wLCJMaW5lVHlwZSI6MCwiUGFyZW50U3R5bGUiOm51bGx9LCJQYXJlbnRTdHlsZSI6eyIkcmVmIjoiMTA3In19LCJEYXRlU3R5bGUiOnsiJGlkIjoiMzU3IiwiRm9udFNldHRpbmdzIjp7IiRpZCI6IjM1OC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1OS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OWQ5MTg2MjUtMTA5OC00MDBjLWE5MzMtNWQyNTZhMmE3YWZmIiwiSW1wb3J0SWQiOiIxMjFGNkQ1Mi0zNTE2LUU3MTEtQTVBOS1EQzUzNjAxQUU3RUQiLCJUaXRsZSI6IkVNIDIuMCBVQVQiLCJOb3RlIjpudWxsLCJIeXBlcmxpbmsiOm51bGwsIklzQ2hhbmdlZCI6ZmFsc2UsIklzTmV3IjpmYWxzZX0seyIkaWQiOiIzNjAiLCJHcm91cE5hbWUiOm51bGwsIlN0YXJ0RGF0ZSI6IjIwMTctMDQtMTBUMDg6MDA6MDBaIiwiRW5kRGF0ZSI6IjIwMTctMDUtMzFUMTc6MDA6MDBaIiwiUGVyY2VudGFnZUNvbXBsZXRlIjpudWxsLCJTdHlsZSI6eyIkaWQiOiIzNjEiLCJTaGFwZSI6NCwiU2hhcGVUaGlja25lc3MiOjIsIkR1cmF0aW9uRm9ybWF0IjowLCJJbmNsdWRlTm9uV29ya2luZ0RheXNJbkR1cmF0aW9uIjpmYWxzZSwiUGVyY2VudGFnZUNvbXBsZXRlU3R5bGUiOnsiJGlkIjoiMzYyIiwiRm9udFNldHRpbmdzIjp7IiRpZCI6IjM2M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QiLCJMaW5lQ29sb3IiOm51bGwsIkxpbmVXZWlnaHQiOjAuMCwiTGluZVR5cGUiOjAsIlBhcmVudFN0eWxlIjpudWxsfSwiUGFyZW50U3R5bGUiOnsiJHJlZiI6IjgxIn19LCJEdXJhdGlvblN0eWxlIjp7IiRpZCI6IjM2NSIsIkZvbnRTZXR0aW5ncyI6eyIkaWQiOiIzNjY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Y3IiwiTGluZUNvbG9yIjpudWxsLCJMaW5lV2VpZ2h0IjowLjAsIkxpbmVUeXBlIjowLCJQYXJlbnRTdHlsZSI6bnVsbH0sIlBhcmVudFN0eWxlIjp7IiRyZWYiOiI4OCJ9fSwiSG9yaXpvbnRhbENvbm5lY3RvclN0eWxlIjp7IiRpZCI6IjM2OCIsIkxpbmVDb2xvciI6eyIkcmVmIjoiOTYifSwiTGluZVdlaWdodCI6MS4wLCJMaW5lVHlwZSI6MCwiUGFyZW50U3R5bGUiOnsiJHJlZiI6Ijk1In19LCJWZXJ0aWNhbENvbm5lY3RvclN0eWxlIjp7IiRpZCI6IjM2OSIsIkxpbmVDb2xvciI6eyIkcmVmIjoiOTkifSwiTGluZVdlaWdodCI6MC4wLCJMaW5lVHlwZSI6MCwiUGFyZW50U3R5bGUiOnsiJHJlZiI6Ijk4In19LCJNYXJnaW4iOm51bGwsIlN0YXJ0RGF0ZVBvc2l0aW9uIjo2LCJFbmREYXRlUG9zaXRpb24iOjYsIkRhdGVJc1Zpc2libGUiOmZhbHNlLCJUaXRsZVBvc2l0aW9uIjo0LCJEdXJhdGlvblBvc2l0aW9uIjo2LCJQZXJjZW50YWdlQ29tcGxldGVkUG9zaXRpb24iOjYsIlNwYWNpbmciOjEwLCJJc0JlbG93VGltZWJhbmQiOnRydWUsIlBlcmNlbnRhZ2VDb21wbGV0ZVNoYXBlT3BhY2l0eSI6MzUsIlNoYXBlU3R5bGUiOnsiJGlkIjoiMzcwIiwiTWFyZ2luIjp7IiRyZWYiOiIxMDIifSwiUGFkZGluZyI6eyIkcmVmIjoiMTAzIn0sIkJhY2tncm91bmQiOnsiJGlkIjoiMzcxIiwiQ29sb3IiOnsiJGlkIjoiMzcyIiwiQSI6MjU1LCJSIjoyMzQsIkciOjIxLCJCIjoxMjJ9fSwiSXNWaXNpYmxlIjp0cnVlLCJXaWR0aCI6MC4wLCJIZWlnaHQiOjIyLjAsIkJvcmRlclN0eWxlIjp7IiRpZCI6IjM3MyIsIkxpbmVDb2xvciI6eyIkcmVmIjoiMTA1In0sIkxpbmVXZWlnaHQiOjAuMCwiTGluZVR5cGUiOjAsIlBhcmVudFN0eWxlIjp7IiRyZWYiOiIxMDQifX0sIlBhcmVudFN0eWxlIjp7IiRyZWYiOiIxMDEifX0sIlRpdGxlU3R5bGUiOnsiJGlkIjoiMzc0IiwiRm9udFNldHRpbmdzIjp7IiRpZCI6IjM3NSIsIkZvbnRTaXplIjoxMi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c2IiwiTGluZUNvbG9yIjpudWxsLCJMaW5lV2VpZ2h0IjowLjAsIkxpbmVUeXBlIjowLCJQYXJlbnRTdHlsZSI6bnVsbH0sIlBhcmVudFN0eWxlIjp7IiRyZWYiOiIxMDcifX0sIkRhdGVTdHlsZSI6eyIkaWQiOiIzNzciLCJGb250U2V0dGluZ3MiOnsiJGlkIjoiMzc4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zc5IiwiTGluZUNvbG9yIjpudWxsLCJMaW5lV2VpZ2h0IjowLjAsIkxpbmVUeXBlIjowLCJQYXJlbnRTdHlsZSI6bnVsbH0sIlBhcmVudFN0eWxlIjp7IiRyZWYiOiIxMTQifX0sIkRhdGVGb3JtYXQiOnsiJHJlZiI6IjEyMSJ9LCJJc1Zpc2libGUiOnRydWUsIlBhcmVudFN0eWxlIjp7IiRyZWYiOiI4MCJ9fSwiSW5kZXgiOjMsIlNtYXJ0RHVyYXRpb25BY3RpdmF0ZWQiOmZhbHNlLCJEYXRlRm9ybWF0Ijp7IiRyZWYiOiIxMjEifSwiSWQiOiI3M2I4YzQ0Mi02MjZlLTQyYmEtOGIxNi01ZDE3ZTUxODg5ZTAiLCJJbXBvcnRJZCI6IkVFNjRDNTVCLTM1MTYtRTcxMS1BNUE5LURDNTM2MDFBRTdFRCIsIlRpdGxlIjoiRU0gMi4wIFRyYWluaW5nIERldmVsb3BtZW50IiwiTm90ZSI6bnVsbCwiSHlwZXJsaW5rIjpudWxsLCJJc0NoYW5nZWQiOmZhbHNlLCJJc05ldyI6ZmFsc2V9XSwiTXNQcm9qZWN0SXRlbXNUcmVlIjp7IiRpZCI6IjM4MCIsIlJvb3QiOnsiSW1wb3J0SWQiOm51bGwsIklzSW1wb3J0ZWQiOmZhbHNlLCJDaGlsZHJlbiI6W3siJGlkIjoiMzgxIiwiSW1wb3J0SWQiOiI0ZjFjOTE1Yy0zNDE2LWU3MTEtYTVhOS1kYzUzNjAxYWU3ZWQiLCJJc0ltcG9ydGVkIjpmYWxzZSwiQ2hpbGRyZW4iOlt7IiRpZCI6IjM4MiIsIkltcG9ydElkIjoiMGUxZjZkNTItMzUxNi1lNzExLWE1YTktZGM1MzYwMWFlN2VkIiwiSXNJbXBvcnRlZCI6ZmFsc2UsIkNoaWxkcmVuIjpbXX0seyIkaWQiOiIzODMiLCJJbXBvcnRJZCI6IjEyMWY2ZDUyLTM1MTYtZTcxMS1hNWE5LWRjNTM2MDFhZTdlZCIsIklzSW1wb3J0ZWQiOmZhbHNlLCJDaGlsZHJlbiI6W119LHsiJGlkIjoiMzg0IiwiSW1wb3J0SWQiOiJlZTY0YzU1Yi0zNTE2LWU3MTEtYTVhOS1kYzUzNjAxYWU3ZWQiLCJJc0ltcG9ydGVkIjpmYWxzZSwiQ2hpbGRyZW4iOltdfV19LHsiJGlkIjoiMzg1IiwiSW1wb3J0SWQiOiI1MTFjOTE1Yy0zNDE2LWU3MTEtYTVhOS1kYzUzNjAxYWU3ZWQiLCJJc0ltcG9ydGVkIjpmYWxzZSwiQ2hpbGRyZW4iOlt7IiRpZCI6IjM4NiIsIkltcG9ydElkIjoiMjdmNGZjNmMtMzQxNi1lNzExLWE1YTktZGM1MzYwMWFlN2VkIiwiSXNJbXBvcnRlZCI6ZmFsc2UsIkNoaWxkcmVuIjpbXX0seyIkaWQiOiIzODciLCJJbXBvcnRJZCI6ImRlOTc2ZTczLTM0MTYtZTcxMS1hNWE5LWRjNTM2MDFhZTdlZCIsIklzSW1wb3J0ZWQiOmZhbHNlLCJDaGlsZHJlbiI6W119LHsiJGlkIjoiMzg4IiwiSW1wb3J0SWQiOiJlNDk3NmU3My0zNDE2LWU3MTEtYTVhOS1kYzUzNjAxYWU3ZWQiLCJJc0ltcG9ydGVkIjpmYWxzZSwiQ2hpbGRyZW4iOltdfSx7IiRpZCI6IjM4OSIsIkltcG9ydElkIjoiNGU5YjY0MDgtMzUxNi1lNzExLWE1YTktZGM1MzYwMWFlN2VkIiwiSXNJbXBvcnRlZCI6ZmFsc2UsIkNoaWxkcmVuIjpbXX0seyIkaWQiOiIzOTAiLCJJbXBvcnRJZCI6ImU2OTc2ZTczLTM0MTYtZTcxMS1hNWE5LWRjNTM2MDFhZTdlZCIsIklzSW1wb3J0ZWQiOmZhbHNlLCJDaGlsZHJlbiI6W119LHsiJGlkIjoiMzkxIiwiSW1wb3J0SWQiOiIwODczZDA3Yy0zNDE2LWU3MTEtYTVhOS1kYzUzNjAxYWU3ZWQiLCJJc0ltcG9ydGVkIjpmYWxzZSwiQ2hpbGRyZW4iOltdfSx7IiRpZCI6IjM5MiIsIkltcG9ydElkIjoiMGE3M2QwN2MtMzQxNi1lNzExLWE1YTktZGM1MzYwMWFlN2VkIiwiSXNJbXBvcnRlZCI6ZmFsc2UsIkNoaWxkcmVuIjpbXX0seyIkaWQiOiIzOTMiLCJJbXBvcnRJZCI6IjBjNzNkMDdjLTM0MTYtZTcxMS1hNWE5LWRjNTM2MDFhZTdlZCIsIklzSW1wb3J0ZWQiOmZhbHNlLCJDaGlsZHJlbiI6W119LHsiJGlkIjoiMzk0IiwiSW1wb3J0SWQiOiIwZTczZDA3Yy0zNDE2LWU3MTEtYTVhOS1kYzUzNjAxYWU3ZWQiLCJJc0ltcG9ydGVkIjpmYWxzZSwiQ2hpbGRyZW4iOltdfSx7IiRpZCI6IjM5NSIsIkltcG9ydElkIjoiOTgxNmY4ODQtMzQxNi1lNzExLWE1YTktZGM1MzYwMWFlN2VkIiwiSXNJbXBvcnRlZCI6ZmFsc2UsIkNoaWxkcmVuIjpbXX0seyIkaWQiOiIzOTYiLCJJbXBvcnRJZCI6IjlhMTZmODg0LTM0MTYtZTcxMS1hNWE5LWRjNTM2MDFhZTdlZCIsIklzSW1wb3J0ZWQiOmZhbHNlLCJDaGlsZHJlbiI6W119LHsiJGlkIjoiMzk3IiwiSW1wb3J0SWQiOiI2NjQwMGRhYS0zNDE2LWU3MTEtYTVhOS1kYzUzNjAxYWU3ZWQiLCJJc0ltcG9ydGVkIjpmYWxzZSwiQ2hpbGRyZW4iOltdfV19XX19LCJNZXRhZGF0YSI6eyIkaWQiOiIzOTgifSwiU2V0dGluZ3MiOnsiJGlkIjoiMzk5IiwiSW1wYU9wdGlvbnMiOnsiJGlkIjoiNDA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yLCJGaWxlUGF0aCI6IkM6XFxVc2Vyc1xcbGVldzE4XFxEb2N1bWVudHNcXFNpbXBsaWZpY2F0aW9uXFxQcm9qZWN0IE1hbmFnZW1lbnRcXFByb2plY3QgU2NoZWR1bGVcXG1hcmtldCByb2xsb3V0IGhsIHBsYW4ubXBwIiwiVGltZUNvbmZpZ3VyYXRpb24iOnsiJGlkIjoiNDAx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xLjAiLCJPcmlnaW5hbEFzc2VtYmx5VmVyc2lvbiI6IjMuMTIuMDEuMDAiLCJFZGl0aW9uIjoiUGx1cyIsIklzUGx1c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QsIkciOjIxLCJCIjoxMjJ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FyaWFsIiwiSXNCb2xkIjp0cnVlLCJJc0l0YWxpYyI6ZmFsc2UsIklzVW5kZXJsaW5lZCI6ZmFsc2UsIlBhcmVudFN0eWxlIjpudWxsfSwiQXV0b1NpemUiOjAsIkZvcmVncm91bmQiOnsiJGlkIjoiMjMiLCJDb2xvciI6eyIkaWQiOiIyNCIsIkEiOjI1NSwiUiI6MjM0LCJHIjoyMSwiQiI6MTIy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XJpYWwiLCJJc0JvbGQiOmZhbHNlLCJJc0l0YWxpYyI6ZmFsc2UsIklzVW5kZXJsaW5lZCI6ZmFsc2UsIlBhcmVudFN0eWxlIjpudWxsfSwiQXV0b1NpemUiOjAsIkZvcmVncm91bmQiOnsiJGlkIjoiMzAiLCJDb2xvciI6eyIkaWQiOiIzMSIsIkEiOjI1NSwiUiI6NjMsIkciOjYzLCJCIjo2M3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MsIkFic29sdXRlUG9zaXRpb24iOjEwO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XJpYWwiLCJJc0JvbGQiOnRydWUsIklzSXRhbGljIjpmYWxzZSwiSXNVbmRlcmxpbmVkIjpmYWxzZSwiUGFyZW50U3R5bGUiOm51bGx9LCJBdXRvU2l6ZSI6MCwiRm9yZWdyb3VuZCI6eyIkaWQiOiI2NyIsIkNvbG9yIjp7IiRpZCI6IjY4IiwiQSI6MjU1LCJSIjo2MywiRyI6NjMsIkIiOjYz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XJpYWwiLCJJc0JvbGQiOmZhbHNlLCJJc0l0YWxpYyI6ZmFsc2UsIklzVW5kZXJsaW5lZCI6ZmFsc2UsIlBhcmVudFN0eWxlIjpudWxsfSwiQXV0b1NpemUiOjAsIkZvcmVncm91bmQiOnsiJGlkIjoiNzQiLCJDb2xvciI6eyIkaWQiOiI3NSIsIkEiOjI1NSwiUiI6NzgsIkciOjkxLCJCIjoxMT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FyaWFs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FyaWFsIiwiSXNCb2xkIjpmYWxzZSwiSXNJdGFsaWMiOmZhbHNlLCJJc1VuZGVybGluZWQiOmZhbHNlLCJQYXJlbnRTdHlsZSI6bnVsbH0sIkF1dG9TaXplIjowLCJGb3JlZ3JvdW5kIjp7IiRpZCI6IjkwIiwiQ29sb3IiOnsiJGlkIjoiOTEiLCJBIjoyNTUsIlIiOjIzNCwiRyI6MjEsIkIiOjEyMn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2LCJFbmREYXRlUG9zaXRpb24iOjYsIkRhdGVJc1Zpc2libGUiOmZhbHNlLCJUaXRsZVBvc2l0aW9uIjo0LCJEdXJhdGlvblBvc2l0aW9uIjoy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FyaWFsIiwiSXNCb2xkIjp0cnVlLCJJc0l0YWxpYyI6ZmFsc2UsIklzVW5kZXJsaW5lZCI6ZmFsc2UsIlBhcmVudFN0eWxlIjpudWxsfSwiQXV0b1NpemUiOjAsIkZvcmVncm91bmQiOnsiJGlkIjoiMTA5IiwiQ29sb3IiOnsiJGlkIjoiMTEwIiwiQSI6MjU1LCJSIjo2MywiRyI6NjMsIkIiOjYzfX0sIk1heFdpZHRoIjo3M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BcmlhbCIsIklzQm9sZCI6ZmFsc2UsIklzSXRhbGljIjpmYWxzZSwiSXNVbmRlcmxpbmVkIjpmYWxzZSwiUGFyZW50U3R5bGUiOm51bGx9LCJBdXRvU2l6ZSI6MCwiRm9yZWdyb3VuZCI6eyIkaWQiOiIxMTYiLCJDb2xvciI6eyIkaWQiOiIxMTciLCJBIjoyNTUsIlIiOjc4LCJHIjo5MSwiQiI6MTEx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IiLCJEYXRlUGFydElzVmlzaWJsZSI6ZmFsc2UsIlRpbWVQYXJ0SXNWaXNpYmxlIjpmYWxzZX19LCJJc1Zpc2libGUiOnRydWUsIlBhcmVudFN0eWxlIjpudWxsLCJfZXhwbGljaXRseVNldCI6eyIkaWQiOiIxMjMiLCJTaGFwZVN0eWxlIjpmYWxzZSwiVGl0bGVTdHlsZSI6ZmFsc2UsIkRhdGVTdHlsZSI6ZmFsc2UsIkhvcml6b250YWxDb25uZWN0b3JTdHlsZSI6ZmFsc2UsIlZlcnRpY2FsQ29ubmVjdG9yU3R5bGUiOmZhbHNlLCJQZXJjZW50YWdlQ29tcGxldGVTaGFwZU9wYWNpdHkiOmZhbHNlLCJTaGFwZSI6ZmFsc2UsIlNoYXBlVGhpY2tuZXNz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NCIsIlN0YXJ0RGF0ZSI6IjIwMTctMDctMDNUMDA6MDA6MDAiLCJFbmREYXRlIjoiMjAxNy0xMC0wNlQyMzo1OTowMCIsIkZvcm1hdCI6InciLCJUeXBlIjoxLCJBdXRvRGF0ZVJhbmdlIjp0cnVlLCJXb3JraW5nRGF5cyI6MzEsIlRvZGF5TWFya2VyVGV4dCI6IlRvZGF5IiwiQXV0b1NjYWxlVHlwZSI6ZmFsc2V9LCJNaWxlc3RvbmVzIjpbXSwiVGFza3MiOlt7IiRpZCI6IjEyNSIsIkdyb3VwTmFtZSI6bnVsbCwiU3RhcnREYXRlIjoiMjAxNy0wNy0wM1QwMDowMDowMFoiLCJFbmREYXRlIjoiMjAxNy0wOC0yNVQyMzo1OTowMFoiLCJQZXJjZW50YWdlQ29tcGxldGUiOm51bGwsIlN0eWxlIjp7IiRpZCI6IjEyNiIsIlNoYXBlIjowLCJTaGFwZVRoaWNrbmVzcyI6MSwiRHVyYXRpb25Gb3JtYXQiOjAsIkluY2x1ZGVOb25Xb3JraW5nRGF5c0luRHVyYXRpb24iOmZhbHNlLCJQZXJjZW50YWdlQ29tcGxldGVTdHlsZSI6eyIkaWQiOiIxMjciLCJGb250U2V0dGluZ3MiOnsiJGlkIjoiMTI4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yOSIsIkxpbmVDb2xvciI6bnVsbCwiTGluZVdlaWdodCI6MC4wLCJMaW5lVHlwZSI6MCwiUGFyZW50U3R5bGUiOm51bGx9LCJQYXJlbnRTdHlsZSI6eyIkcmVmIjoiODEifX0sIkR1cmF0aW9uU3R5bGUiOnsiJGlkIjoiMTMwIiwiRm9udFNldHRpbmdzIjp7IiRpZCI6IjEzMS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IiLCJMaW5lQ29sb3IiOm51bGwsIkxpbmVXZWlnaHQiOjAuMCwiTGluZVR5cGUiOjAsIlBhcmVudFN0eWxlIjpudWxsfSwiUGFyZW50U3R5bGUiOnsiJHJlZiI6Ijg4In19LCJIb3Jpem9udGFsQ29ubmVjdG9yU3R5bGUiOnsiJGlkIjoiMTMzIiwiTGluZUNvbG9yIjp7IiRyZWYiOiI5NiJ9LCJMaW5lV2VpZ2h0IjowLjAsIkxpbmVUeXBlIjowLCJQYXJlbnRTdHlsZSI6eyIkcmVmIjoiOTUifX0sIlZlcnRpY2FsQ29ubmVjdG9yU3R5bGUiOnsiJGlkIjoiMTM0IiwiTGluZUNvbG9yIjp7IiRyZWYiOiI5OSJ9LCJMaW5lV2VpZ2h0IjowLjAsIkxpbmVUeXBlIjowLCJQYXJlbnRTdHlsZSI6eyIkcmVmIjoiOTgifX0sIk1hcmdpbiI6bnVsbCwiU3RhcnREYXRlUG9zaXRpb24iOjYsIkVuZERhdGVQb3NpdGlvbiI6NiwiRGF0ZUlzVmlzaWJsZSI6ZmFsc2UsIlRpdGxlUG9zaXRpb24iOjQsIkR1cmF0aW9uUG9zaXRpb24iOjIsIlBlcmNlbnRhZ2VDb21wbGV0ZWRQb3NpdGlvbiI6NiwiU3BhY2luZyI6NSwiSXNCZWxvd1RpbWViYW5kIjp0cnVlLCJQZXJjZW50YWdlQ29tcGxldGVTaGFwZU9wYWNpdHkiOjM1LCJTaGFwZVN0eWxlIjp7IiRpZCI6IjEzNSIsIk1hcmdpbiI6eyIkcmVmIjoiMTAyIn0sIlBhZGRpbmciOnsiJHJlZiI6IjEwMyJ9LCJCYWNrZ3JvdW5kIjp7IiRpZCI6IjEzNiIsIkNvbG9yIjp7IiRpZCI6IjEzNyIsIkEiOjI1NSwiUiI6MiwiRyI6MTc4LCJCIjoyMzh9fSwiSXNWaXNpYmxlIjp0cnVlLCJXaWR0aCI6MC4wLCJIZWlnaHQiOjE2LjAsIkJvcmRlclN0eWxlIjp7IiRpZCI6IjEzOCIsIkxpbmVDb2xvciI6eyIkcmVmIjoiMTA1In0sIkxpbmVXZWlnaHQiOjAuMCwiTGluZVR5cGUiOjAsIlBhcmVudFN0eWxlIjp7IiRyZWYiOiIxMDQifX0sIlBhcmVudFN0eWxlIjp7IiRyZWYiOiIxMDEifX0sIlRpdGxlU3R5bGUiOnsiJGlkIjoiMTM5IiwiRm9udFNldHRpbmdzIjp7IiRpZCI6IjE0MC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xIiwiTGluZUNvbG9yIjpudWxsLCJMaW5lV2VpZ2h0IjowLjAsIkxpbmVUeXBlIjowLCJQYXJlbnRTdHlsZSI6bnVsbH0sIlBhcmVudFN0eWxlIjp7IiRyZWYiOiIxMDcifX0sIkRhdGVTdHlsZSI6eyIkaWQiOiIxNDIiLCJGb250U2V0dGluZ3MiOnsiJGlkIjoiMTQz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Q0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hODVmM2MwMC01YTM3LTRhNTUtYjYwMi0wYmVlYzEyZjM3YzUiLCJJbXBvcnRJZCI6bnVsbCwiVGl0bGUiOiJNYXJrZXQgQ2hhbmdlIE1hbmFnZW1lbnQiLCJOb3RlIjpudWxsLCJIeXBlcmxpbmsiOm51bGwsIklzQ2hhbmdlZCI6ZmFsc2UsIklzTmV3IjpmYWxzZX0seyIkaWQiOiIxNDUiLCJHcm91cE5hbWUiOm51bGwsIlN0YXJ0RGF0ZSI6IjIwMTctMDctMDNUMDA6MDA6MDBaIiwiRW5kRGF0ZSI6IjIwMTctMDctMTRUMjM6NTk6MDBaIiwiUGVyY2VudGFnZUNvbXBsZXRlIjpudWxsLCJTdHlsZSI6eyIkaWQiOiIxNDYiLCJTaGFwZSI6MCwiU2hhcGVUaGlja25lc3MiOjEsIkR1cmF0aW9uRm9ybWF0IjowLCJJbmNsdWRlTm9uV29ya2luZ0RheXNJbkR1cmF0aW9uIjpmYWxzZSwiUGVyY2VudGFnZUNvbXBsZXRlU3R5bGUiOnsiJGlkIjoiMTQ3IiwiRm9udFNldHRpbmdzIjp7IiRpZCI6IjE0OC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kiLCJMaW5lQ29sb3IiOm51bGwsIkxpbmVXZWlnaHQiOjAuMCwiTGluZVR5cGUiOjAsIlBhcmVudFN0eWxlIjpudWxsfSwiUGFyZW50U3R5bGUiOnsiJHJlZiI6IjgxIn19LCJEdXJhdGlvblN0eWxlIjp7IiRpZCI6IjE1MCIsIkZvbnRTZXR0aW5ncyI6eyIkaWQiOiIxNTE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UyIiwiTGluZUNvbG9yIjpudWxsLCJMaW5lV2VpZ2h0IjowLjAsIkxpbmVUeXBlIjowLCJQYXJlbnRTdHlsZSI6bnVsbH0sIlBhcmVudFN0eWxlIjp7IiRyZWYiOiI4OCJ9fSwiSG9yaXpvbnRhbENvbm5lY3RvclN0eWxlIjp7IiRpZCI6IjE1MyIsIkxpbmVDb2xvciI6eyIkcmVmIjoiOTYifSwiTGluZVdlaWdodCI6MC4wLCJMaW5lVHlwZSI6MCwiUGFyZW50U3R5bGUiOnsiJHJlZiI6Ijk1In19LCJWZXJ0aWNhbENvbm5lY3RvclN0eWxlIjp7IiRpZCI6IjE1NCIsIkxpbmVDb2xvciI6eyIkcmVmIjoiOTkifSwiTGluZVdlaWdodCI6MC4wLCJMaW5lVHlwZSI6MCwiUGFyZW50U3R5bGUiOnsiJHJlZiI6Ijk4In19LCJNYXJnaW4iOm51bGwsIlN0YXJ0RGF0ZVBvc2l0aW9uIjo2LCJFbmREYXRlUG9zaXRpb24iOjYsIkRhdGVJc1Zpc2libGUiOmZhbHNlLCJUaXRsZVBvc2l0aW9uIjo0LCJEdXJhdGlvblBvc2l0aW9uIjoyLCJQZXJjZW50YWdlQ29tcGxldGVkUG9zaXRpb24iOjYsIlNwYWNpbmciOjUsIklzQmVsb3dUaW1lYmFuZCI6dHJ1ZSwiUGVyY2VudGFnZUNvbXBsZXRlU2hhcGVPcGFjaXR5IjozNSwiU2hhcGVTdHlsZSI6eyIkaWQiOiIxNTUiLCJNYXJnaW4iOnsiJHJlZiI6IjEwMiJ9LCJQYWRkaW5nIjp7IiRyZWYiOiIxMDMifSwiQmFja2dyb3VuZCI6eyIkaWQiOiIxNTYiLCJDb2xvciI6eyIkaWQiOiIxNTciLCJBIjoyNTUsIlIiOjIsIkciOjE3OCwiQiI6MjM4fX0sIklzVmlzaWJsZSI6dHJ1ZSwiV2lkdGgiOjAuMCwiSGVpZ2h0IjoxNi4wLCJCb3JkZXJTdHlsZSI6eyIkaWQiOiIxNTgiLCJMaW5lQ29sb3IiOnsiJHJlZiI6IjEwNSJ9LCJMaW5lV2VpZ2h0IjowLjAsIkxpbmVUeXBlIjowLCJQYXJlbnRTdHlsZSI6eyIkcmVmIjoiMTA0In19LCJQYXJlbnRTdHlsZSI6eyIkcmVmIjoiMTAxIn19LCJUaXRsZVN0eWxlIjp7IiRpZCI6IjE1OSIsIkZvbnRTZXR0aW5ncyI6eyIkaWQiOiIxNjA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2MSIsIkxpbmVDb2xvciI6bnVsbCwiTGluZVdlaWdodCI6MC4wLCJMaW5lVHlwZSI6MCwiUGFyZW50U3R5bGUiOm51bGx9LCJQYXJlbnRTdHlsZSI6eyIkcmVmIjoiMTA3In19LCJEYXRlU3R5bGUiOnsiJGlkIjoiMTYyIiwiRm9udFNldHRpbmdzIjp7IiRpZCI6IjE2My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2NC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ZGYzZWM3YjMtMDM1NS00OTcxLThkNTgtZGE2MWE1N2VmYzI1IiwiSW1wb3J0SWQiOm51bGwsIlRpdGxlIjoiTWFya2V0IFVGVCIsIk5vdGUiOm51bGwsIkh5cGVybGluayI6bnVsbCwiSXNDaGFuZ2VkIjpmYWxzZSwiSXNOZXciOmZhbHNlfSx7IiRpZCI6IjE2NSIsIkdyb3VwTmFtZSI6bnVsbCwiU3RhcnREYXRlIjoiMjAxNy0wNy0wM1QwMDowMDowMFoiLCJFbmREYXRlIjoiMjAxNy0wNy0yMVQyMzo1OTowMFoiLCJQZXJjZW50YWdlQ29tcGxldGUiOm51bGwsIlN0eWxlIjp7IiRpZCI6IjE2NiIsIlNoYXBlIjowLCJTaGFwZVRoaWNrbmVzcyI6MSwiRHVyYXRpb25Gb3JtYXQiOjAsIkluY2x1ZGVOb25Xb3JraW5nRGF5c0luRHVyYXRpb24iOmZhbHNlLCJQZXJjZW50YWdlQ29tcGxldGVTdHlsZSI6eyIkaWQiOiIxNjciLCJGb250U2V0dGluZ3MiOnsiJGlkIjoiMTY4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OSIsIkxpbmVDb2xvciI6bnVsbCwiTGluZVdlaWdodCI6MC4wLCJMaW5lVHlwZSI6MCwiUGFyZW50U3R5bGUiOm51bGx9LCJQYXJlbnRTdHlsZSI6eyIkcmVmIjoiODEifX0sIkR1cmF0aW9uU3R5bGUiOnsiJGlkIjoiMTcwIiwiRm9udFNldHRpbmdzIjp7IiRpZCI6IjE3MS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zIiLCJMaW5lQ29sb3IiOm51bGwsIkxpbmVXZWlnaHQiOjAuMCwiTGluZVR5cGUiOjAsIlBhcmVudFN0eWxlIjpudWxsfSwiUGFyZW50U3R5bGUiOnsiJHJlZiI6Ijg4In19LCJIb3Jpem9udGFsQ29ubmVjdG9yU3R5bGUiOnsiJGlkIjoiMTczIiwiTGluZUNvbG9yIjp7IiRyZWYiOiI5NiJ9LCJMaW5lV2VpZ2h0IjowLjAsIkxpbmVUeXBlIjowLCJQYXJlbnRTdHlsZSI6eyIkcmVmIjoiOTUifX0sIlZlcnRpY2FsQ29ubmVjdG9yU3R5bGUiOnsiJGlkIjoiMTc0IiwiTGluZUNvbG9yIjp7IiRyZWYiOiI5OSJ9LCJMaW5lV2VpZ2h0IjowLjAsIkxpbmVUeXBlIjowLCJQYXJlbnRTdHlsZSI6eyIkcmVmIjoiOTgifX0sIk1hcmdpbiI6bnVsbCwiU3RhcnREYXRlUG9zaXRpb24iOjYsIkVuZERhdGVQb3NpdGlvbiI6NiwiRGF0ZUlzVmlzaWJsZSI6ZmFsc2UsIlRpdGxlUG9zaXRpb24iOjQsIkR1cmF0aW9uUG9zaXRpb24iOjIsIlBlcmNlbnRhZ2VDb21wbGV0ZWRQb3NpdGlvbiI6NiwiU3BhY2luZyI6NSwiSXNCZWxvd1RpbWViYW5kIjp0cnVlLCJQZXJjZW50YWdlQ29tcGxldGVTaGFwZU9wYWNpdHkiOjM1LCJTaGFwZVN0eWxlIjp7IiRpZCI6IjE3NSIsIk1hcmdpbiI6eyIkcmVmIjoiMTAyIn0sIlBhZGRpbmciOnsiJHJlZiI6IjEwMyJ9LCJCYWNrZ3JvdW5kIjp7IiRpZCI6IjE3NiIsIkNvbG9yIjp7IiRpZCI6IjE3NyIsIkEiOjI1NSwiUiI6MiwiRyI6MTc4LCJCIjoyMzh9fSwiSXNWaXNpYmxlIjp0cnVlLCJXaWR0aCI6MC4wLCJIZWlnaHQiOjE2LjAsIkJvcmRlclN0eWxlIjp7IiRpZCI6IjE3OCIsIkxpbmVDb2xvciI6eyIkcmVmIjoiMTA1In0sIkxpbmVXZWlnaHQiOjAuMCwiTGluZVR5cGUiOjAsIlBhcmVudFN0eWxlIjp7IiRyZWYiOiIxMDQifX0sIlBhcmVudFN0eWxlIjp7IiRyZWYiOiIxMDEifX0sIlRpdGxlU3R5bGUiOnsiJGlkIjoiMTc5IiwiRm9udFNldHRpbmdzIjp7IiRpZCI6IjE4MC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gxIiwiTGluZUNvbG9yIjpudWxsLCJMaW5lV2VpZ2h0IjowLjAsIkxpbmVUeXBlIjowLCJQYXJlbnRTdHlsZSI6bnVsbH0sIlBhcmVudFN0eWxlIjp7IiRyZWYiOiIxMDcifX0sIkRhdGVTdHlsZSI6eyIkaWQiOiIxODIiLCJGb250U2V0dGluZ3MiOnsiJGlkIjoiMTgz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g0IiwiTGluZUNvbG9yIjpudWxsLCJMaW5lV2VpZ2h0IjowLjAsIkxpbmVUeXBlIjowLCJQYXJlbnRTdHlsZSI6bnVsbH0sIlBhcmVudFN0eWxlIjp7IiRyZWYiOiIxMTQifX0sIkRhdGVGb3JtYXQiOnsiJHJlZiI6IjEyMSJ9LCJJc1Zpc2libGUiOnRydWUsIlBhcmVudFN0eWxlIjp7IiRyZWYiOiI4MCJ9fSwiSW5kZXgiOjMsIlNtYXJ0RHVyYXRpb25BY3RpdmF0ZWQiOmZhbHNlLCJEYXRlRm9ybWF0Ijp7IiRyZWYiOiIxMjEifSwiSWQiOiI3MTg3MTVmMS1lODg1LTRhZmEtYjg2MS1lZmMyOTcwMGVhNDQiLCJJbXBvcnRJZCI6bnVsbCwiVGl0bGUiOiJNYXJrZXQgQ29tcGxldGVzIFN5c3RlbSBEZWxpdmVyYWJsZXMiLCJOb3RlIjpudWxsLCJIeXBlcmxpbmsiOm51bGwsIklzQ2hhbmdlZCI6ZmFsc2UsIklzTmV3IjpmYWxzZX0seyIkaWQiOiIxODUiLCJHcm91cE5hbWUiOm51bGwsIlN0YXJ0RGF0ZSI6IjIwMTctMDctMDNUMDA6MDA6MDBaIiwiRW5kRGF0ZSI6IjIwMTctMDctMjFUMjM6NTk6MDBaIiwiUGVyY2VudGFnZUNvbXBsZXRlIjpudWxsLCJTdHlsZSI6eyIkaWQiOiIxODYiLCJTaGFwZSI6MCwiU2hhcGVUaGlja25lc3MiOjEsIkR1cmF0aW9uRm9ybWF0IjowLCJJbmNsdWRlTm9uV29ya2luZ0RheXNJbkR1cmF0aW9uIjpmYWxzZSwiUGVyY2VudGFnZUNvbXBsZXRlU3R5bGUiOnsiJGlkIjoiMTg3IiwiRm9udFNldHRpbmdzIjp7IiRpZCI6IjE4OC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kiLCJMaW5lQ29sb3IiOm51bGwsIkxpbmVXZWlnaHQiOjAuMCwiTGluZVR5cGUiOjAsIlBhcmVudFN0eWxlIjpudWxsfSwiUGFyZW50U3R5bGUiOnsiJHJlZiI6IjgxIn19LCJEdXJhdGlvblN0eWxlIjp7IiRpZCI6IjE5MCIsIkZvbnRTZXR0aW5ncyI6eyIkaWQiOiIxOTE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yIiwiTGluZUNvbG9yIjpudWxsLCJMaW5lV2VpZ2h0IjowLjAsIkxpbmVUeXBlIjowLCJQYXJlbnRTdHlsZSI6bnVsbH0sIlBhcmVudFN0eWxlIjp7IiRyZWYiOiI4OCJ9fSwiSG9yaXpvbnRhbENvbm5lY3RvclN0eWxlIjp7IiRpZCI6IjE5MyIsIkxpbmVDb2xvciI6eyIkcmVmIjoiOTYifSwiTGluZVdlaWdodCI6MC4wLCJMaW5lVHlwZSI6MCwiUGFyZW50U3R5bGUiOnsiJHJlZiI6Ijk1In19LCJWZXJ0aWNhbENvbm5lY3RvclN0eWxlIjp7IiRpZCI6IjE5NCIsIkxpbmVDb2xvciI6eyIkcmVmIjoiOTkifSwiTGluZVdlaWdodCI6MC4wLCJMaW5lVHlwZSI6MCwiUGFyZW50U3R5bGUiOnsiJHJlZiI6Ijk4In19LCJNYXJnaW4iOm51bGwsIlN0YXJ0RGF0ZVBvc2l0aW9uIjo2LCJFbmREYXRlUG9zaXRpb24iOjYsIkRhdGVJc1Zpc2libGUiOmZhbHNlLCJUaXRsZVBvc2l0aW9uIjo0LCJEdXJhdGlvblBvc2l0aW9uIjoyLCJQZXJjZW50YWdlQ29tcGxldGVkUG9zaXRpb24iOjYsIlNwYWNpbmciOjUsIklzQmVsb3dUaW1lYmFuZCI6dHJ1ZSwiUGVyY2VudGFnZUNvbXBsZXRlU2hhcGVPcGFjaXR5IjozNSwiU2hhcGVTdHlsZSI6eyIkaWQiOiIxOTUiLCJNYXJnaW4iOnsiJHJlZiI6IjEwMiJ9LCJQYWRkaW5nIjp7IiRyZWYiOiIxMDMifSwiQmFja2dyb3VuZCI6eyIkaWQiOiIxOTYiLCJDb2xvciI6eyIkaWQiOiIxOTciLCJBIjoyNTUsIlIiOjIsIkciOjE3OCwiQiI6MjM4fX0sIklzVmlzaWJsZSI6dHJ1ZSwiV2lkdGgiOjAuMCwiSGVpZ2h0IjoxNi4wLCJCb3JkZXJTdHlsZSI6eyIkaWQiOiIxOTgiLCJMaW5lQ29sb3IiOnsiJHJlZiI6IjEwNSJ9LCJMaW5lV2VpZ2h0IjowLjAsIkxpbmVUeXBlIjowLCJQYXJlbnRTdHlsZSI6eyIkcmVmIjoiMTA0In19LCJQYXJlbnRTdHlsZSI6eyIkcmVmIjoiMTAxIn19LCJUaXRsZVN0eWxlIjp7IiRpZCI6IjE5OSIsIkZvbnRTZXR0aW5ncyI6eyIkaWQiOiIyMDA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wMSIsIkxpbmVDb2xvciI6bnVsbCwiTGluZVdlaWdodCI6MC4wLCJMaW5lVHlwZSI6MCwiUGFyZW50U3R5bGUiOm51bGx9LCJQYXJlbnRTdHlsZSI6eyIkcmVmIjoiMTA3In19LCJEYXRlU3R5bGUiOnsiJGlkIjoiMjAyIiwiRm9udFNldHRpbmdzIjp7IiRpZCI6IjIwMy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NC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OTc1YTU2ZmMtYjVhOC00ZmYyLWE4ZDItYWJjNTM4MTc3ZjQ4IiwiSW1wb3J0SWQiOm51bGwsIlRpdGxlIjoiVHJhbnNsYXRlcyBTeXN0ZW0iLCJOb3RlIjpudWxsLCJIeXBlcmxpbmsiOm51bGwsIklzQ2hhbmdlZCI6ZmFsc2UsIklzTmV3IjpmYWxzZX0seyIkaWQiOiIyMDUiLCJHcm91cE5hbWUiOm51bGwsIlN0YXJ0RGF0ZSI6IjIwMTctMDctMDNUMDA6MDA6MDBaIiwiRW5kRGF0ZSI6IjIwMTctMDctMjFUMjM6NTk6MDBaIiwiUGVyY2VudGFnZUNvbXBsZXRlIjpudWxsLCJTdHlsZSI6eyIkaWQiOiIyMDYiLCJTaGFwZSI6MCwiU2hhcGVUaGlja25lc3MiOjEsIkR1cmF0aW9uRm9ybWF0IjowLCJJbmNsdWRlTm9uV29ya2luZ0RheXNJbkR1cmF0aW9uIjpmYWxzZSwiUGVyY2VudGFnZUNvbXBsZXRlU3R5bGUiOnsiJGlkIjoiMjA3IiwiRm9udFNldHRpbmdzIjp7IiRpZCI6IjIwOC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kiLCJMaW5lQ29sb3IiOm51bGwsIkxpbmVXZWlnaHQiOjAuMCwiTGluZVR5cGUiOjAsIlBhcmVudFN0eWxlIjpudWxsfSwiUGFyZW50U3R5bGUiOnsiJHJlZiI6IjgxIn19LCJEdXJhdGlvblN0eWxlIjp7IiRpZCI6IjIxMCIsIkZvbnRTZXR0aW5ncyI6eyIkaWQiOiIyMTE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yIiwiTGluZUNvbG9yIjpudWxsLCJMaW5lV2VpZ2h0IjowLjAsIkxpbmVUeXBlIjowLCJQYXJlbnRTdHlsZSI6bnVsbH0sIlBhcmVudFN0eWxlIjp7IiRyZWYiOiI4OCJ9fSwiSG9yaXpvbnRhbENvbm5lY3RvclN0eWxlIjp7IiRpZCI6IjIxMyIsIkxpbmVDb2xvciI6eyIkcmVmIjoiOTYifSwiTGluZVdlaWdodCI6MC4wLCJMaW5lVHlwZSI6MCwiUGFyZW50U3R5bGUiOnsiJHJlZiI6Ijk1In19LCJWZXJ0aWNhbENvbm5lY3RvclN0eWxlIjp7IiRpZCI6IjIxNCIsIkxpbmVDb2xvciI6eyIkcmVmIjoiOTkifSwiTGluZVdlaWdodCI6MC4wLCJMaW5lVHlwZSI6MCwiUGFyZW50U3R5bGUiOnsiJHJlZiI6Ijk4In19LCJNYXJnaW4iOm51bGwsIlN0YXJ0RGF0ZVBvc2l0aW9uIjo2LCJFbmREYXRlUG9zaXRpb24iOjYsIkRhdGVJc1Zpc2libGUiOmZhbHNlLCJUaXRsZVBvc2l0aW9uIjo0LCJEdXJhdGlvblBvc2l0aW9uIjoyLCJQZXJjZW50YWdlQ29tcGxldGVkUG9zaXRpb24iOjYsIlNwYWNpbmciOjUsIklzQmVsb3dUaW1lYmFuZCI6dHJ1ZSwiUGVyY2VudGFnZUNvbXBsZXRlU2hhcGVPcGFjaXR5IjozNSwiU2hhcGVTdHlsZSI6eyIkaWQiOiIyMTUiLCJNYXJnaW4iOnsiJHJlZiI6IjEwMiJ9LCJQYWRkaW5nIjp7IiRyZWYiOiIxMDMifSwiQmFja2dyb3VuZCI6eyIkaWQiOiIyMTYiLCJDb2xvciI6eyIkaWQiOiIyMTciLCJBIjoyNTUsIlIiOjAsIkciOjE3MywiQiI6MjIwfX0sIklzVmlzaWJsZSI6dHJ1ZSwiV2lkdGgiOjAuMCwiSGVpZ2h0IjoxNi4wLCJCb3JkZXJTdHlsZSI6eyIkaWQiOiIyMTgiLCJMaW5lQ29sb3IiOnsiJHJlZiI6IjEwNSJ9LCJMaW5lV2VpZ2h0IjowLjAsIkxpbmVUeXBlIjowLCJQYXJlbnRTdHlsZSI6eyIkcmVmIjoiMTA0In19LCJQYXJlbnRTdHlsZSI6eyIkcmVmIjoiMTAxIn19LCJUaXRsZVN0eWxlIjp7IiRpZCI6IjIxOSIsIkZvbnRTZXR0aW5ncyI6eyIkaWQiOiIyMjA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yMSIsIkxpbmVDb2xvciI6bnVsbCwiTGluZVdlaWdodCI6MC4wLCJMaW5lVHlwZSI6MCwiUGFyZW50U3R5bGUiOm51bGx9LCJQYXJlbnRTdHlsZSI6eyIkcmVmIjoiMTA3In19LCJEYXRlU3R5bGUiOnsiJGlkIjoiMjIyIiwiRm9udFNldHRpbmdzIjp7IiRpZCI6IjIyMy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NCIsIkxpbmVDb2xvciI6bnVsbCwiTGluZVdlaWdodCI6MC4wLCJMaW5lVHlwZSI6MCwiUGFyZW50U3R5bGUiOm51bGx9LCJQYXJlbnRTdHlsZSI6eyIkcmVmIjoiMTE0In19LCJEYXRlRm9ybWF0Ijp7IiRyZWYiOiIxMjEifSwiSXNWaXNpYmxlIjp0cnVlLCJQYXJlbnRTdHlsZSI6eyIkcmVmIjoiODAifX0sIkluZGV4Ijo1LCJTbWFydER1cmF0aW9uQWN0aXZhdGVkIjpmYWxzZSwiRGF0ZUZvcm1hdCI6eyIkcmVmIjoiMTIxIn0sIklkIjoiNjE4MzA3ZGMtNjljYy00Y2I3LWI4YWYtZmMyMThiZjA0MWZmIiwiSW1wb3J0SWQiOm51bGwsIlRpdGxlIjoiVHJhbnNsYXRlcyB0cmFpbmluZyBNYXRlcmlhbHMiLCJOb3RlIjpudWxsLCJIeXBlcmxpbmsiOm51bGwsIklzQ2hhbmdlZCI6ZmFsc2UsIklzTmV3IjpmYWxzZX0seyIkaWQiOiIyMjUiLCJHcm91cE5hbWUiOm51bGwsIlN0YXJ0RGF0ZSI6IjIwMTctMDctMDNUMDA6MDA6MDBaIiwiRW5kRGF0ZSI6IjIwMTctMDctMjFUMjM6NTk6MDBaIiwiUGVyY2VudGFnZUNvbXBsZXRlIjpudWxsLCJTdHlsZSI6eyIkaWQiOiIyMjYiLCJTaGFwZSI6MCwiU2hhcGVUaGlja25lc3MiOjEsIkR1cmF0aW9uRm9ybWF0IjowLCJJbmNsdWRlTm9uV29ya2luZ0RheXNJbkR1cmF0aW9uIjpmYWxzZSwiUGVyY2VudGFnZUNvbXBsZXRlU3R5bGUiOnsiJGlkIjoiMjI3IiwiRm9udFNldHRpbmdzIjp7IiRpZCI6IjIyOC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kiLCJMaW5lQ29sb3IiOm51bGwsIkxpbmVXZWlnaHQiOjAuMCwiTGluZVR5cGUiOjAsIlBhcmVudFN0eWxlIjpudWxsfSwiUGFyZW50U3R5bGUiOnsiJHJlZiI6IjgxIn19LCJEdXJhdGlvblN0eWxlIjp7IiRpZCI6IjIzMCIsIkZvbnRTZXR0aW5ncyI6eyIkaWQiOiIyMzE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MyIiwiTGluZUNvbG9yIjpudWxsLCJMaW5lV2VpZ2h0IjowLjAsIkxpbmVUeXBlIjowLCJQYXJlbnRTdHlsZSI6bnVsbH0sIlBhcmVudFN0eWxlIjp7IiRyZWYiOiI4OCJ9fSwiSG9yaXpvbnRhbENvbm5lY3RvclN0eWxlIjp7IiRpZCI6IjIzMyIsIkxpbmVDb2xvciI6eyIkcmVmIjoiOTYifSwiTGluZVdlaWdodCI6MC4wLCJMaW5lVHlwZSI6MCwiUGFyZW50U3R5bGUiOnsiJHJlZiI6Ijk1In19LCJWZXJ0aWNhbENvbm5lY3RvclN0eWxlIjp7IiRpZCI6IjIzNCIsIkxpbmVDb2xvciI6eyIkcmVmIjoiOTkifSwiTGluZVdlaWdodCI6MC4wLCJMaW5lVHlwZSI6MCwiUGFyZW50U3R5bGUiOnsiJHJlZiI6Ijk4In19LCJNYXJnaW4iOm51bGwsIlN0YXJ0RGF0ZVBvc2l0aW9uIjo2LCJFbmREYXRlUG9zaXRpb24iOjYsIkRhdGVJc1Zpc2libGUiOmZhbHNlLCJUaXRsZVBvc2l0aW9uIjo0LCJEdXJhdGlvblBvc2l0aW9uIjoyLCJQZXJjZW50YWdlQ29tcGxldGVkUG9zaXRpb24iOjYsIlNwYWNpbmciOjUsIklzQmVsb3dUaW1lYmFuZCI6dHJ1ZSwiUGVyY2VudGFnZUNvbXBsZXRlU2hhcGVPcGFjaXR5IjozNSwiU2hhcGVTdHlsZSI6eyIkaWQiOiIyMzUiLCJNYXJnaW4iOnsiJHJlZiI6IjEwMiJ9LCJQYWRkaW5nIjp7IiRyZWYiOiIxMDMifSwiQmFja2dyb3VuZCI6eyIkaWQiOiIyMzYiLCJDb2xvciI6eyIkaWQiOiIyMzciLCJBIjoyNTUsIlIiOjIsIkciOjE3OCwiQiI6MjM4fX0sIklzVmlzaWJsZSI6dHJ1ZSwiV2lkdGgiOjAuMCwiSGVpZ2h0IjoxNi4wLCJCb3JkZXJTdHlsZSI6eyIkaWQiOiIyMzgiLCJMaW5lQ29sb3IiOnsiJHJlZiI6IjEwNSJ9LCJMaW5lV2VpZ2h0IjowLjAsIkxpbmVUeXBlIjowLCJQYXJlbnRTdHlsZSI6eyIkcmVmIjoiMTA0In19LCJQYXJlbnRTdHlsZSI6eyIkcmVmIjoiMTAxIn19LCJUaXRsZVN0eWxlIjp7IiRpZCI6IjIzOSIsIkZvbnRTZXR0aW5ncyI6eyIkaWQiOiIyNDA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MSIsIkxpbmVDb2xvciI6bnVsbCwiTGluZVdlaWdodCI6MC4wLCJMaW5lVHlwZSI6MCwiUGFyZW50U3R5bGUiOm51bGx9LCJQYXJlbnRTdHlsZSI6eyIkcmVmIjoiMTA3In19LCJEYXRlU3R5bGUiOnsiJGlkIjoiMjQyIiwiRm9udFNldHRpbmdzIjp7IiRpZCI6IjI0My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NC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ZTBiNjg1ZDYtNzA4NS00OGQ1LWFkN2EtMzhhODdiYmRiNzY4IiwiSW1wb3J0SWQiOm51bGwsIlRpdGxlIjoiTG9jYWxpemF0aW9uIG9mIHRyYWluaW5nIG1hdGVyaWFscyIsIk5vdGUiOm51bGwsIkh5cGVybGluayI6bnVsbCwiSXNDaGFuZ2VkIjpmYWxzZSwiSXNOZXciOmZhbHNlfSx7IiRpZCI6IjI0NSIsIkdyb3VwTmFtZSI6bnVsbCwiU3RhcnREYXRlIjoiMjAxNy0wNy0wM1QwMDowMDowMFoiLCJFbmREYXRlIjoiMjAxNy0wNy0yMVQyMzo1OTowMFoiLCJQZXJjZW50YWdlQ29tcGxldGUiOm51bGwsIlN0eWxlIjp7IiRpZCI6IjI0NiIsIlNoYXBlIjowLCJTaGFwZVRoaWNrbmVzcyI6MSwiRHVyYXRpb25Gb3JtYXQiOjAsIkluY2x1ZGVOb25Xb3JraW5nRGF5c0luRHVyYXRpb24iOmZhbHNlLCJQZXJjZW50YWdlQ29tcGxldGVTdHlsZSI6eyIkaWQiOiIyNDciLCJGb250U2V0dGluZ3MiOnsiJGlkIjoiMjQ4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OSIsIkxpbmVDb2xvciI6bnVsbCwiTGluZVdlaWdodCI6MC4wLCJMaW5lVHlwZSI6MCwiUGFyZW50U3R5bGUiOm51bGx9LCJQYXJlbnRTdHlsZSI6eyIkcmVmIjoiODEifX0sIkR1cmF0aW9uU3R5bGUiOnsiJGlkIjoiMjUwIiwiRm9udFNldHRpbmdzIjp7IiRpZCI6IjI1MS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IiLCJMaW5lQ29sb3IiOm51bGwsIkxpbmVXZWlnaHQiOjAuMCwiTGluZVR5cGUiOjAsIlBhcmVudFN0eWxlIjpudWxsfSwiUGFyZW50U3R5bGUiOnsiJHJlZiI6Ijg4In19LCJIb3Jpem9udGFsQ29ubmVjdG9yU3R5bGUiOnsiJGlkIjoiMjUzIiwiTGluZUNvbG9yIjp7IiRyZWYiOiI5NiJ9LCJMaW5lV2VpZ2h0IjowLjAsIkxpbmVUeXBlIjowLCJQYXJlbnRTdHlsZSI6eyIkcmVmIjoiOTUifX0sIlZlcnRpY2FsQ29ubmVjdG9yU3R5bGUiOnsiJGlkIjoiMjU0IiwiTGluZUNvbG9yIjp7IiRyZWYiOiI5OSJ9LCJMaW5lV2VpZ2h0IjowLjAsIkxpbmVUeXBlIjowLCJQYXJlbnRTdHlsZSI6eyIkcmVmIjoiOTgifX0sIk1hcmdpbiI6bnVsbCwiU3RhcnREYXRlUG9zaXRpb24iOjYsIkVuZERhdGVQb3NpdGlvbiI6NiwiRGF0ZUlzVmlzaWJsZSI6ZmFsc2UsIlRpdGxlUG9zaXRpb24iOjQsIkR1cmF0aW9uUG9zaXRpb24iOjIsIlBlcmNlbnRhZ2VDb21wbGV0ZWRQb3NpdGlvbiI6NiwiU3BhY2luZyI6NSwiSXNCZWxvd1RpbWViYW5kIjp0cnVlLCJQZXJjZW50YWdlQ29tcGxldGVTaGFwZU9wYWNpdHkiOjM1LCJTaGFwZVN0eWxlIjp7IiRpZCI6IjI1NSIsIk1hcmdpbiI6eyIkcmVmIjoiMTAyIn0sIlBhZGRpbmciOnsiJHJlZiI6IjEwMyJ9LCJCYWNrZ3JvdW5kIjp7IiRpZCI6IjI1NiIsIkNvbG9yIjp7IiRpZCI6IjI1NyIsIkEiOjI1NSwiUiI6MiwiRyI6MTc4LCJCIjoyMzh9fSwiSXNWaXNpYmxlIjp0cnVlLCJXaWR0aCI6MC4wLCJIZWlnaHQiOjE2LjAsIkJvcmRlclN0eWxlIjp7IiRpZCI6IjI1OCIsIkxpbmVDb2xvciI6eyIkcmVmIjoiMTA1In0sIkxpbmVXZWlnaHQiOjAuMCwiTGluZVR5cGUiOjAsIlBhcmVudFN0eWxlIjp7IiRyZWYiOiIxMDQifX0sIlBhcmVudFN0eWxlIjp7IiRyZWYiOiIxMDEifX0sIlRpdGxlU3R5bGUiOnsiJGlkIjoiMjU5IiwiRm9udFNldHRpbmdzIjp7IiRpZCI6IjI2MC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xIiwiTGluZUNvbG9yIjpudWxsLCJMaW5lV2VpZ2h0IjowLjAsIkxpbmVUeXBlIjowLCJQYXJlbnRTdHlsZSI6bnVsbH0sIlBhcmVudFN0eWxlIjp7IiRyZWYiOiIxMDcifX0sIkRhdGVTdHlsZSI6eyIkaWQiOiIyNjIiLCJGb250U2V0dGluZ3MiOnsiJGlkIjoiMjYz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0IiwiTGluZUNvbG9yIjpudWxsLCJMaW5lV2VpZ2h0IjowLjAsIkxpbmVUeXBlIjowLCJQYXJlbnRTdHlsZSI6bnVsbH0sIlBhcmVudFN0eWxlIjp7IiRyZWYiOiIxMTQifX0sIkRhdGVGb3JtYXQiOnsiJHJlZiI6IjEyMSJ9LCJJc1Zpc2libGUiOnRydWUsIlBhcmVudFN0eWxlIjp7IiRyZWYiOiI4MCJ9fSwiSW5kZXgiOjcsIlNtYXJ0RHVyYXRpb25BY3RpdmF0ZWQiOmZhbHNlLCJEYXRlRm9ybWF0Ijp7IiRyZWYiOiIxMjEifSwiSWQiOiIxMzZmM2ZiNC1mN2U2LTQwMzktYjhjZC1mNmVhNWRjMTQwMDQiLCJJbXBvcnRJZCI6bnVsbCwiVGl0bGUiOiJEYXRhIHByZXAiLCJOb3RlIjpudWxsLCJIeXBlcmxpbmsiOm51bGwsIklzQ2hhbmdlZCI6ZmFsc2UsIklzTmV3IjpmYWxzZX0seyIkaWQiOiIyNjUiLCJHcm91cE5hbWUiOm51bGwsIlN0YXJ0RGF0ZSI6IjIwMTctMDctMjRUMDA6MDA6MDBaIiwiRW5kRGF0ZSI6IjIwMTctMDctMjhUMjM6NTk6MDBaIiwiUGVyY2VudGFnZUNvbXBsZXRlIjpudWxsLCJTdHlsZSI6eyIkaWQiOiIyNjYiLCJTaGFwZSI6MCwiU2hhcGVUaGlja25lc3MiOjEsIkR1cmF0aW9uRm9ybWF0IjowLCJJbmNsdWRlTm9uV29ya2luZ0RheXNJbkR1cmF0aW9uIjpmYWxzZSwiUGVyY2VudGFnZUNvbXBsZXRlU3R5bGUiOnsiJGlkIjoiMjY3IiwiRm9udFNldHRpbmdzIjp7IiRpZCI6IjI2OC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kiLCJMaW5lQ29sb3IiOm51bGwsIkxpbmVXZWlnaHQiOjAuMCwiTGluZVR5cGUiOjAsIlBhcmVudFN0eWxlIjpudWxsfSwiUGFyZW50U3R5bGUiOnsiJHJlZiI6IjgxIn19LCJEdXJhdGlvblN0eWxlIjp7IiRpZCI6IjI3MCIsIkZvbnRTZXR0aW5ncyI6eyIkaWQiOiIyNzE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yIiwiTGluZUNvbG9yIjpudWxsLCJMaW5lV2VpZ2h0IjowLjAsIkxpbmVUeXBlIjowLCJQYXJlbnRTdHlsZSI6bnVsbH0sIlBhcmVudFN0eWxlIjp7IiRyZWYiOiI4OCJ9fSwiSG9yaXpvbnRhbENvbm5lY3RvclN0eWxlIjp7IiRpZCI6IjI3MyIsIkxpbmVDb2xvciI6eyIkcmVmIjoiOTYifSwiTGluZVdlaWdodCI6MC4wLCJMaW5lVHlwZSI6MCwiUGFyZW50U3R5bGUiOnsiJHJlZiI6Ijk1In19LCJWZXJ0aWNhbENvbm5lY3RvclN0eWxlIjp7IiRpZCI6IjI3NCIsIkxpbmVDb2xvciI6eyIkcmVmIjoiOTkifSwiTGluZVdlaWdodCI6MC4wLCJMaW5lVHlwZSI6MCwiUGFyZW50U3R5bGUiOnsiJHJlZiI6Ijk4In19LCJNYXJnaW4iOm51bGwsIlN0YXJ0RGF0ZVBvc2l0aW9uIjo2LCJFbmREYXRlUG9zaXRpb24iOjYsIkRhdGVJc1Zpc2libGUiOmZhbHNlLCJUaXRsZVBvc2l0aW9uIjo0LCJEdXJhdGlvblBvc2l0aW9uIjoyLCJQZXJjZW50YWdlQ29tcGxldGVkUG9zaXRpb24iOjYsIlNwYWNpbmciOjUsIklzQmVsb3dUaW1lYmFuZCI6dHJ1ZSwiUGVyY2VudGFnZUNvbXBsZXRlU2hhcGVPcGFjaXR5IjozNSwiU2hhcGVTdHlsZSI6eyIkaWQiOiIyNzUiLCJNYXJnaW4iOnsiJHJlZiI6IjEwMiJ9LCJQYWRkaW5nIjp7IiRyZWYiOiIxMDMifSwiQmFja2dyb3VuZCI6eyIkaWQiOiIyNzYiLCJDb2xvciI6eyIkaWQiOiIyNzciLCJBIjoyNTUsIlIiOjAsIkciOjExNCwiQiI6MTg4fX0sIklzVmlzaWJsZSI6dHJ1ZSwiV2lkdGgiOjAuMCwiSGVpZ2h0IjoxNi4wLCJCb3JkZXJTdHlsZSI6eyIkaWQiOiIyNzgiLCJMaW5lQ29sb3IiOnsiJHJlZiI6IjEwNSJ9LCJMaW5lV2VpZ2h0IjowLjAsIkxpbmVUeXBlIjowLCJQYXJlbnRTdHlsZSI6eyIkcmVmIjoiMTA0In19LCJQYXJlbnRTdHlsZSI6eyIkcmVmIjoiMTAxIn19LCJUaXRsZVN0eWxlIjp7IiRpZCI6IjI3OSIsIkZvbnRTZXR0aW5ncyI6eyIkaWQiOiIyODA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SIsIkxpbmVDb2xvciI6bnVsbCwiTGluZVdlaWdodCI6MC4wLCJMaW5lVHlwZSI6MCwiUGFyZW50U3R5bGUiOm51bGx9LCJQYXJlbnRTdHlsZSI6eyIkcmVmIjoiMTA3In19LCJEYXRlU3R5bGUiOnsiJGlkIjoiMjgyIiwiRm9udFNldHRpbmdzIjp7IiRpZCI6IjI4My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CIsIkxpbmVDb2xvciI6bnVsbCwiTGluZVdlaWdodCI6MC4wLCJMaW5lVHlwZSI6MCwiUGFyZW50U3R5bGUiOm51bGx9LCJQYXJlbnRTdHlsZSI6eyIkcmVmIjoiMTE0In19LCJEYXRlRm9ybWF0Ijp7IiRyZWYiOiIxMjEifSwiSXNWaXNpYmxlIjp0cnVlLCJQYXJlbnRTdHlsZSI6eyIkcmVmIjoiODAifX0sIkluZGV4Ijo4LCJTbWFydER1cmF0aW9uQWN0aXZhdGVkIjpmYWxzZSwiRGF0ZUZvcm1hdCI6eyIkcmVmIjoiMTIxIn0sIklkIjoiOTcyZDI2MWMtNTY4ZS00ZDQ4LWIzNjYtOTczNmM5YTg3MGQxIiwiSW1wb3J0SWQiOm51bGwsIlRpdGxlIjoiU3lzdGVtIFByZXAiLCJOb3RlIjpudWxsLCJIeXBlcmxpbmsiOm51bGwsIklzQ2hhbmdlZCI6ZmFsc2UsIklzTmV3IjpmYWxzZX0seyIkaWQiOiIyODUiLCJHcm91cE5hbWUiOm51bGwsIlN0YXJ0RGF0ZSI6IjIwMTctMDctMzFUMDA6MDA6MDBaIiwiRW5kRGF0ZSI6IjIwMTctMDgtMDRUMjM6NTk6MDBaIiwiUGVyY2VudGFnZUNvbXBsZXRlIjpudWxsLCJTdHlsZSI6eyIkaWQiOiIyODYiLCJTaGFwZSI6MCwiU2hhcGVUaGlja25lc3MiOjEsIkR1cmF0aW9uRm9ybWF0IjowLCJJbmNsdWRlTm9uV29ya2luZ0RheXNJbkR1cmF0aW9uIjpmYWxzZSwiUGVyY2VudGFnZUNvbXBsZXRlU3R5bGUiOnsiJGlkIjoiMjg3IiwiRm9udFNldHRpbmdzIjp7IiRpZCI6IjI4OC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DkiLCJMaW5lQ29sb3IiOm51bGwsIkxpbmVXZWlnaHQiOjAuMCwiTGluZVR5cGUiOjAsIlBhcmVudFN0eWxlIjpudWxsfSwiUGFyZW50U3R5bGUiOnsiJHJlZiI6IjgxIn19LCJEdXJhdGlvblN0eWxlIjp7IiRpZCI6IjI5MCIsIkZvbnRTZXR0aW5ncyI6eyIkaWQiOiIyOTE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yIiwiTGluZUNvbG9yIjpudWxsLCJMaW5lV2VpZ2h0IjowLjAsIkxpbmVUeXBlIjowLCJQYXJlbnRTdHlsZSI6bnVsbH0sIlBhcmVudFN0eWxlIjp7IiRyZWYiOiI4OCJ9fSwiSG9yaXpvbnRhbENvbm5lY3RvclN0eWxlIjp7IiRpZCI6IjI5MyIsIkxpbmVDb2xvciI6eyIkcmVmIjoiOTYifSwiTGluZVdlaWdodCI6MC4wLCJMaW5lVHlwZSI6MCwiUGFyZW50U3R5bGUiOnsiJHJlZiI6Ijk1In19LCJWZXJ0aWNhbENvbm5lY3RvclN0eWxlIjp7IiRpZCI6IjI5NCIsIkxpbmVDb2xvciI6eyIkcmVmIjoiOTkifSwiTGluZVdlaWdodCI6MC4wLCJMaW5lVHlwZSI6MCwiUGFyZW50U3R5bGUiOnsiJHJlZiI6Ijk4In19LCJNYXJnaW4iOm51bGwsIlN0YXJ0RGF0ZVBvc2l0aW9uIjo2LCJFbmREYXRlUG9zaXRpb24iOjYsIkRhdGVJc1Zpc2libGUiOmZhbHNlLCJUaXRsZVBvc2l0aW9uIjo0LCJEdXJhdGlvblBvc2l0aW9uIjoyLCJQZXJjZW50YWdlQ29tcGxldGVkUG9zaXRpb24iOjYsIlNwYWNpbmciOjUsIklzQmVsb3dUaW1lYmFuZCI6dHJ1ZSwiUGVyY2VudGFnZUNvbXBsZXRlU2hhcGVPcGFjaXR5IjozNSwiU2hhcGVTdHlsZSI6eyIkaWQiOiIyOTUiLCJNYXJnaW4iOnsiJHJlZiI6IjEwMiJ9LCJQYWRkaW5nIjp7IiRyZWYiOiIxMDMifSwiQmFja2dyb3VuZCI6eyIkaWQiOiIyOTYiLCJDb2xvciI6eyIkaWQiOiIyOTciLCJBIjoyNTUsIlIiOjAsIkciOjkxLCJCIjoxNTJ9fSwiSXNWaXNpYmxlIjp0cnVlLCJXaWR0aCI6MC4wLCJIZWlnaHQiOjE2LjAsIkJvcmRlclN0eWxlIjp7IiRpZCI6IjI5OCIsIkxpbmVDb2xvciI6eyIkcmVmIjoiMTA1In0sIkxpbmVXZWlnaHQiOjAuMCwiTGluZVR5cGUiOjAsIlBhcmVudFN0eWxlIjp7IiRyZWYiOiIxMDQifX0sIlBhcmVudFN0eWxlIjp7IiRyZWYiOiIxMDEifX0sIlRpdGxlU3R5bGUiOnsiJGlkIjoiMjk5IiwiRm9udFNldHRpbmdzIjp7IiRpZCI6IjMwMC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AxIiwiTGluZUNvbG9yIjpudWxsLCJMaW5lV2VpZ2h0IjowLjAsIkxpbmVUeXBlIjowLCJQYXJlbnRTdHlsZSI6bnVsbH0sIlBhcmVudFN0eWxlIjp7IiRyZWYiOiIxMDcifX0sIkRhdGVTdHlsZSI6eyIkaWQiOiIzMDIiLCJGb250U2V0dGluZ3MiOnsiJGlkIjoiMzAz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A0IiwiTGluZUNvbG9yIjpudWxsLCJMaW5lV2VpZ2h0IjowLjAsIkxpbmVUeXBlIjowLCJQYXJlbnRTdHlsZSI6bnVsbH0sIlBhcmVudFN0eWxlIjp7IiRyZWYiOiIxMTQifX0sIkRhdGVGb3JtYXQiOnsiJHJlZiI6IjEyMSJ9LCJJc1Zpc2libGUiOnRydWUsIlBhcmVudFN0eWxlIjp7IiRyZWYiOiI4MCJ9fSwiSW5kZXgiOjksIlNtYXJ0RHVyYXRpb25BY3RpdmF0ZWQiOmZhbHNlLCJEYXRlRm9ybWF0Ijp7IiRyZWYiOiIxMjEifSwiSWQiOiJiMzZhYTg0Mi1mOWUzLTRjNWMtOTAzMS04YjIwYTlkYzgwMjgiLCJJbXBvcnRJZCI6bnVsbCwiVGl0bGUiOiJTeXN0ZW0gVGVzdGluZyIsIk5vdGUiOm51bGwsIkh5cGVybGluayI6bnVsbCwiSXNDaGFuZ2VkIjpmYWxzZSwiSXNOZXciOmZhbHNlfSx7IiRpZCI6IjMwNSIsIkdyb3VwTmFtZSI6bnVsbCwiU3RhcnREYXRlIjoiMjAxNy0wOC0wN1QwMDowMDowMFoiLCJFbmREYXRlIjoiMjAxNy0wOC0xMVQyMzo1OTowMFoiLCJQZXJjZW50YWdlQ29tcGxldGUiOm51bGwsIlN0eWxlIjp7IiRpZCI6IjMwNiIsIlNoYXBlIjowLCJTaGFwZVRoaWNrbmVzcyI6MSwiRHVyYXRpb25Gb3JtYXQiOjAsIkluY2x1ZGVOb25Xb3JraW5nRGF5c0luRHVyYXRpb24iOmZhbHNlLCJQZXJjZW50YWdlQ29tcGxldGVTdHlsZSI6eyIkaWQiOiIzMDciLCJGb250U2V0dGluZ3MiOnsiJGlkIjoiMzA4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OSIsIkxpbmVDb2xvciI6bnVsbCwiTGluZVdlaWdodCI6MC4wLCJMaW5lVHlwZSI6MCwiUGFyZW50U3R5bGUiOm51bGx9LCJQYXJlbnRTdHlsZSI6eyIkcmVmIjoiODEifX0sIkR1cmF0aW9uU3R5bGUiOnsiJGlkIjoiMzEwIiwiRm9udFNldHRpbmdzIjp7IiRpZCI6IjMxMS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IiLCJMaW5lQ29sb3IiOm51bGwsIkxpbmVXZWlnaHQiOjAuMCwiTGluZVR5cGUiOjAsIlBhcmVudFN0eWxlIjpudWxsfSwiUGFyZW50U3R5bGUiOnsiJHJlZiI6Ijg4In19LCJIb3Jpem9udGFsQ29ubmVjdG9yU3R5bGUiOnsiJGlkIjoiMzEzIiwiTGluZUNvbG9yIjp7IiRyZWYiOiI5NiJ9LCJMaW5lV2VpZ2h0IjowLjAsIkxpbmVUeXBlIjowLCJQYXJlbnRTdHlsZSI6eyIkcmVmIjoiOTUifX0sIlZlcnRpY2FsQ29ubmVjdG9yU3R5bGUiOnsiJGlkIjoiMzE0IiwiTGluZUNvbG9yIjp7IiRyZWYiOiI5OSJ9LCJMaW5lV2VpZ2h0IjowLjAsIkxpbmVUeXBlIjowLCJQYXJlbnRTdHlsZSI6eyIkcmVmIjoiOTgifX0sIk1hcmdpbiI6bnVsbCwiU3RhcnREYXRlUG9zaXRpb24iOjYsIkVuZERhdGVQb3NpdGlvbiI6NiwiRGF0ZUlzVmlzaWJsZSI6ZmFsc2UsIlRpdGxlUG9zaXRpb24iOjQsIkR1cmF0aW9uUG9zaXRpb24iOjIsIlBlcmNlbnRhZ2VDb21wbGV0ZWRQb3NpdGlvbiI6NiwiU3BhY2luZyI6NSwiSXNCZWxvd1RpbWViYW5kIjp0cnVlLCJQZXJjZW50YWdlQ29tcGxldGVTaGFwZU9wYWNpdHkiOjM1LCJTaGFwZVN0eWxlIjp7IiRpZCI6IjMxNSIsIk1hcmdpbiI6eyIkcmVmIjoiMTAyIn0sIlBhZGRpbmciOnsiJHJlZiI6IjEwMyJ9LCJCYWNrZ3JvdW5kIjp7IiRpZCI6IjMxNiIsIkNvbG9yIjp7IiRpZCI6IjMxNyIsIkEiOjI1NSwiUiI6MiwiRyI6MTc4LCJCIjoyMzh9fSwiSXNWaXNpYmxlIjp0cnVlLCJXaWR0aCI6MC4wLCJIZWlnaHQiOjE2LjAsIkJvcmRlclN0eWxlIjp7IiRpZCI6IjMxOCIsIkxpbmVDb2xvciI6eyIkcmVmIjoiMTA1In0sIkxpbmVXZWlnaHQiOjAuMCwiTGluZVR5cGUiOjAsIlBhcmVudFN0eWxlIjp7IiRyZWYiOiIxMDQifX0sIlBhcmVudFN0eWxlIjp7IiRyZWYiOiIxMDEifX0sIlRpdGxlU3R5bGUiOnsiJGlkIjoiMzE5IiwiRm9udFNldHRpbmdzIjp7IiRpZCI6IjMyMC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IxIiwiTGluZUNvbG9yIjpudWxsLCJMaW5lV2VpZ2h0IjowLjAsIkxpbmVUeXBlIjowLCJQYXJlbnRTdHlsZSI6bnVsbH0sIlBhcmVudFN0eWxlIjp7IiRyZWYiOiIxMDcifX0sIkRhdGVTdHlsZSI6eyIkaWQiOiIzMjIiLCJGb250U2V0dGluZ3MiOnsiJGlkIjoiMzIz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0IiwiTGluZUNvbG9yIjpudWxsLCJMaW5lV2VpZ2h0IjowLjAsIkxpbmVUeXBlIjowLCJQYXJlbnRTdHlsZSI6bnVsbH0sIlBhcmVudFN0eWxlIjp7IiRyZWYiOiIxMTQifX0sIkRhdGVGb3JtYXQiOnsiJHJlZiI6IjEyMSJ9LCJJc1Zpc2libGUiOnRydWUsIlBhcmVudFN0eWxlIjp7IiRyZWYiOiI4MCJ9fSwiSW5kZXgiOjEwLCJTbWFydER1cmF0aW9uQWN0aXZhdGVkIjpmYWxzZSwiRGF0ZUZvcm1hdCI6eyIkcmVmIjoiMTIxIn0sIklkIjoiZDNiMjQ4ZTgtNWNlNi00ZGVjLTkyMWMtMjkwYjA5ZTRkZmZhIiwiSW1wb3J0SWQiOm51bGwsIlRpdGxlIjoiQnVzaW5lc3MgVmVyaWZpY2F0aW9uIiwiTm90ZSI6bnVsbCwiSHlwZXJsaW5rIjpudWxsLCJJc0NoYW5nZWQiOmZhbHNlLCJJc05ldyI6ZmFsc2V9LHsiJGlkIjoiMzI1IiwiR3JvdXBOYW1lIjpudWxsLCJTdGFydERhdGUiOiIyMDE3LTA4LTE0VDAwOjAwOjAwWiIsIkVuZERhdGUiOiIyMDE3LTA4LTI1VDIzOjU5OjAwWiIsIlBlcmNlbnRhZ2VDb21wbGV0ZSI6bnVsbCwiU3R5bGUiOnsiJGlkIjoiMzI2IiwiU2hhcGUiOjAsIlNoYXBlVGhpY2tuZXNzIjoxLCJEdXJhdGlvbkZvcm1hdCI6MCwiSW5jbHVkZU5vbldvcmtpbmdEYXlzSW5EdXJhdGlvbiI6ZmFsc2UsIlBlcmNlbnRhZ2VDb21wbGV0ZVN0eWxlIjp7IiRpZCI6IjMyNyIsIkZvbnRTZXR0aW5ncyI6eyIkaWQiOiIzMjg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5IiwiTGluZUNvbG9yIjpudWxsLCJMaW5lV2VpZ2h0IjowLjAsIkxpbmVUeXBlIjowLCJQYXJlbnRTdHlsZSI6bnVsbH0sIlBhcmVudFN0eWxlIjp7IiRyZWYiOiI4MSJ9fSwiRHVyYXRpb25TdHlsZSI6eyIkaWQiOiIzMzAiLCJGb250U2V0dGluZ3MiOnsiJGlkIjoiMzMx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zMiIsIkxpbmVDb2xvciI6bnVsbCwiTGluZVdlaWdodCI6MC4wLCJMaW5lVHlwZSI6MCwiUGFyZW50U3R5bGUiOm51bGx9LCJQYXJlbnRTdHlsZSI6eyIkcmVmIjoiODgifX0sIkhvcml6b250YWxDb25uZWN0b3JTdHlsZSI6eyIkaWQiOiIzMzMiLCJMaW5lQ29sb3IiOnsiJHJlZiI6Ijk2In0sIkxpbmVXZWlnaHQiOjAuMCwiTGluZVR5cGUiOjAsIlBhcmVudFN0eWxlIjp7IiRyZWYiOiI5NSJ9fSwiVmVydGljYWxDb25uZWN0b3JTdHlsZSI6eyIkaWQiOiIzMzQiLCJMaW5lQ29sb3IiOnsiJHJlZiI6Ijk5In0sIkxpbmVXZWlnaHQiOjAuMCwiTGluZVR5cGUiOjAsIlBhcmVudFN0eWxlIjp7IiRyZWYiOiI5OCJ9fSwiTWFyZ2luIjpudWxsLCJTdGFydERhdGVQb3NpdGlvbiI6NiwiRW5kRGF0ZVBvc2l0aW9uIjo2LCJEYXRlSXNWaXNpYmxlIjpmYWxzZSwiVGl0bGVQb3NpdGlvbiI6NCwiRHVyYXRpb25Qb3NpdGlvbiI6MiwiUGVyY2VudGFnZUNvbXBsZXRlZFBvc2l0aW9uIjo2LCJTcGFjaW5nIjo1LCJJc0JlbG93VGltZWJhbmQiOnRydWUsIlBlcmNlbnRhZ2VDb21wbGV0ZVNoYXBlT3BhY2l0eSI6MzUsIlNoYXBlU3R5bGUiOnsiJGlkIjoiMzM1IiwiTWFyZ2luIjp7IiRyZWYiOiIxMDIifSwiUGFkZGluZyI6eyIkcmVmIjoiMTAzIn0sIkJhY2tncm91bmQiOnsiJGlkIjoiMzM2IiwiQ29sb3IiOnsiJGlkIjoiMzM3IiwiQSI6MjU1LCJSIjowLCJHIjoxMTQsIkIiOjE4OH19LCJJc1Zpc2libGUiOnRydWUsIldpZHRoIjowLjAsIkhlaWdodCI6MTYuMCwiQm9yZGVyU3R5bGUiOnsiJGlkIjoiMzM4IiwiTGluZUNvbG9yIjp7IiRyZWYiOiIxMDUifSwiTGluZVdlaWdodCI6MC4wLCJMaW5lVHlwZSI6MCwiUGFyZW50U3R5bGUiOnsiJHJlZiI6IjEwNCJ9fSwiUGFyZW50U3R5bGUiOnsiJHJlZiI6IjEwMSJ9fSwiVGl0bGVTdHlsZSI6eyIkaWQiOiIzMzkiLCJGb250U2V0dGluZ3MiOnsiJGlkIjoiMzQw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DEiLCJMaW5lQ29sb3IiOm51bGwsIkxpbmVXZWlnaHQiOjAuMCwiTGluZVR5cGUiOjAsIlBhcmVudFN0eWxlIjpudWxsfSwiUGFyZW50U3R5bGUiOnsiJHJlZiI6IjEwNyJ9fSwiRGF0ZVN0eWxlIjp7IiRpZCI6IjM0MiIsIkZvbnRTZXR0aW5ncyI6eyIkaWQiOiIzNDM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QiLCJMaW5lQ29sb3IiOm51bGwsIkxpbmVXZWlnaHQiOjAuMCwiTGluZVR5cGUiOjAsIlBhcmVudFN0eWxlIjpudWxsfSwiUGFyZW50U3R5bGUiOnsiJHJlZiI6IjExNCJ9fSwiRGF0ZUZvcm1hdCI6eyIkcmVmIjoiMTIxIn0sIklzVmlzaWJsZSI6dHJ1ZSwiUGFyZW50U3R5bGUiOnsiJHJlZiI6IjgwIn19LCJJbmRleCI6MTEsIlNtYXJ0RHVyYXRpb25BY3RpdmF0ZWQiOmZhbHNlLCJEYXRlRm9ybWF0Ijp7IiRyZWYiOiIxMjEifSwiSWQiOiI2ZWUwNWJhMS0xMGJkLTRjMDMtOTFkYi00NDE1Yzk1ZjQ1YzAiLCJJbXBvcnRJZCI6bnVsbCwiVGl0bGUiOiJQVFAgQWN0aXZpdGllcyAoaW5jbHVkaW5nIGZpbmFsIElETCkiLCJOb3RlIjpudWxsLCJIeXBlcmxpbmsiOm51bGwsIklzQ2hhbmdlZCI6ZmFsc2UsIklzTmV3IjpmYWxzZX0seyIkaWQiOiIzNDUiLCJHcm91cE5hbWUiOm51bGwsIlN0YXJ0RGF0ZSI6IjIwMTctMDgtMjhUMDA6MDA6MDBaIiwiRW5kRGF0ZSI6IjIwMTctMDktMDFUMjM6NTk6MDBaIiwiUGVyY2VudGFnZUNvbXBsZXRlIjpudWxsLCJTdHlsZSI6eyIkaWQiOiIzNDYiLCJTaGFwZSI6MCwiU2hhcGVUaGlja25lc3MiOjEsIkR1cmF0aW9uRm9ybWF0IjowLCJJbmNsdWRlTm9uV29ya2luZ0RheXNJbkR1cmF0aW9uIjpmYWxzZSwiUGVyY2VudGFnZUNvbXBsZXRlU3R5bGUiOnsiJGlkIjoiMzQ3IiwiRm9udFNldHRpbmdzIjp7IiRpZCI6IjM0OC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kiLCJMaW5lQ29sb3IiOm51bGwsIkxpbmVXZWlnaHQiOjAuMCwiTGluZVR5cGUiOjAsIlBhcmVudFN0eWxlIjpudWxsfSwiUGFyZW50U3R5bGUiOnsiJHJlZiI6IjgxIn19LCJEdXJhdGlvblN0eWxlIjp7IiRpZCI6IjM1MCIsIkZvbnRTZXR0aW5ncyI6eyIkaWQiOiIzNTE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UyIiwiTGluZUNvbG9yIjpudWxsLCJMaW5lV2VpZ2h0IjowLjAsIkxpbmVUeXBlIjowLCJQYXJlbnRTdHlsZSI6bnVsbH0sIlBhcmVudFN0eWxlIjp7IiRyZWYiOiI4OCJ9fSwiSG9yaXpvbnRhbENvbm5lY3RvclN0eWxlIjp7IiRpZCI6IjM1MyIsIkxpbmVDb2xvciI6eyIkcmVmIjoiOTYifSwiTGluZVdlaWdodCI6MC4wLCJMaW5lVHlwZSI6MCwiUGFyZW50U3R5bGUiOnsiJHJlZiI6Ijk1In19LCJWZXJ0aWNhbENvbm5lY3RvclN0eWxlIjp7IiRpZCI6IjM1NCIsIkxpbmVDb2xvciI6eyIkcmVmIjoiOTkifSwiTGluZVdlaWdodCI6MC4wLCJMaW5lVHlwZSI6MCwiUGFyZW50U3R5bGUiOnsiJHJlZiI6Ijk4In19LCJNYXJnaW4iOm51bGwsIlN0YXJ0RGF0ZVBvc2l0aW9uIjo2LCJFbmREYXRlUG9zaXRpb24iOjYsIkRhdGVJc1Zpc2libGUiOmZhbHNlLCJUaXRsZVBvc2l0aW9uIjo0LCJEdXJhdGlvblBvc2l0aW9uIjoyLCJQZXJjZW50YWdlQ29tcGxldGVkUG9zaXRpb24iOjYsIlNwYWNpbmciOjUsIklzQmVsb3dUaW1lYmFuZCI6dHJ1ZSwiUGVyY2VudGFnZUNvbXBsZXRlU2hhcGVPcGFjaXR5IjozNSwiU2hhcGVTdHlsZSI6eyIkaWQiOiIzNTUiLCJNYXJnaW4iOnsiJHJlZiI6IjEwMiJ9LCJQYWRkaW5nIjp7IiRyZWYiOiIxMDMifSwiQmFja2dyb3VuZCI6eyIkaWQiOiIzNTYiLCJDb2xvciI6eyIkaWQiOiIzNTciLCJBIjoyNTUsIlIiOjAsIkciOjE3MywiQiI6MjIwfX0sIklzVmlzaWJsZSI6dHJ1ZSwiV2lkdGgiOjAuMCwiSGVpZ2h0IjoxNi4wLCJCb3JkZXJTdHlsZSI6eyIkaWQiOiIzNTgiLCJMaW5lQ29sb3IiOnsiJHJlZiI6IjEwNSJ9LCJMaW5lV2VpZ2h0IjowLjAsIkxpbmVUeXBlIjowLCJQYXJlbnRTdHlsZSI6eyIkcmVmIjoiMTA0In19LCJQYXJlbnRTdHlsZSI6eyIkcmVmIjoiMTAxIn19LCJUaXRsZVN0eWxlIjp7IiRpZCI6IjM1OSIsIkZvbnRTZXR0aW5ncyI6eyIkaWQiOiIzNjA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MSIsIkxpbmVDb2xvciI6bnVsbCwiTGluZVdlaWdodCI6MC4wLCJMaW5lVHlwZSI6MCwiUGFyZW50U3R5bGUiOm51bGx9LCJQYXJlbnRTdHlsZSI6eyIkcmVmIjoiMTA3In19LCJEYXRlU3R5bGUiOnsiJGlkIjoiMzYyIiwiRm9udFNldHRpbmdzIjp7IiRpZCI6IjM2My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2NCIsIkxpbmVDb2xvciI6bnVsbCwiTGluZVdlaWdodCI6MC4wLCJMaW5lVHlwZSI6MCwiUGFyZW50U3R5bGUiOm51bGx9LCJQYXJlbnRTdHlsZSI6eyIkcmVmIjoiMTE0In19LCJEYXRlRm9ybWF0Ijp7IiRyZWYiOiIxMjEifSwiSXNWaXNpYmxlIjp0cnVlLCJQYXJlbnRTdHlsZSI6eyIkcmVmIjoiODAifX0sIkluZGV4IjoxMiwiU21hcnREdXJhdGlvbkFjdGl2YXRlZCI6ZmFsc2UsIkRhdGVGb3JtYXQiOnsiJHJlZiI6IjEyMSJ9LCJJZCI6IjI1OTIzMzM2LWU1MDEtNDZkZS04OTMyLTM1MzNjZGY1MDI2MSIsIkltcG9ydElkIjpudWxsLCJUaXRsZSI6IlRyYWluaW5nIiwiTm90ZSI6bnVsbCwiSHlwZXJsaW5rIjpudWxsLCJJc0NoYW5nZWQiOmZhbHNlLCJJc05ldyI6ZmFsc2V9LHsiJGlkIjoiMzY1IiwiR3JvdXBOYW1lIjpudWxsLCJTdGFydERhdGUiOiIyMDE3LTA5LTA0VDAwOjAwOjAwWiIsIkVuZERhdGUiOiIyMDE3LTEwLTA2VDIzOjU5OjAwWiIsIlBlcmNlbnRhZ2VDb21wbGV0ZSI6bnVsbCwiU3R5bGUiOnsiJGlkIjoiMzY2IiwiU2hhcGUiOjAsIlNoYXBlVGhpY2tuZXNzIjoxLCJEdXJhdGlvbkZvcm1hdCI6MCwiSW5jbHVkZU5vbldvcmtpbmdEYXlzSW5EdXJhdGlvbiI6ZmFsc2UsIlBlcmNlbnRhZ2VDb21wbGV0ZVN0eWxlIjp7IiRpZCI6IjM2NyIsIkZvbnRTZXR0aW5ncyI6eyIkaWQiOiIzNjg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Y5IiwiTGluZUNvbG9yIjpudWxsLCJMaW5lV2VpZ2h0IjowLjAsIkxpbmVUeXBlIjowLCJQYXJlbnRTdHlsZSI6bnVsbH0sIlBhcmVudFN0eWxlIjp7IiRyZWYiOiI4MSJ9fSwiRHVyYXRpb25TdHlsZSI6eyIkaWQiOiIzNzAiLCJGb250U2V0dGluZ3MiOnsiJGlkIjoiMzcx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MiIsIkxpbmVDb2xvciI6bnVsbCwiTGluZVdlaWdodCI6MC4wLCJMaW5lVHlwZSI6MCwiUGFyZW50U3R5bGUiOm51bGx9LCJQYXJlbnRTdHlsZSI6eyIkcmVmIjoiODgifX0sIkhvcml6b250YWxDb25uZWN0b3JTdHlsZSI6eyIkaWQiOiIzNzMiLCJMaW5lQ29sb3IiOnsiJHJlZiI6Ijk2In0sIkxpbmVXZWlnaHQiOjAuMCwiTGluZVR5cGUiOjAsIlBhcmVudFN0eWxlIjp7IiRyZWYiOiI5NSJ9fSwiVmVydGljYWxDb25uZWN0b3JTdHlsZSI6eyIkaWQiOiIzNzQiLCJMaW5lQ29sb3IiOnsiJHJlZiI6Ijk5In0sIkxpbmVXZWlnaHQiOjAuMCwiTGluZVR5cGUiOjAsIlBhcmVudFN0eWxlIjp7IiRyZWYiOiI5OCJ9fSwiTWFyZ2luIjpudWxsLCJTdGFydERhdGVQb3NpdGlvbiI6NiwiRW5kRGF0ZVBvc2l0aW9uIjo2LCJEYXRlSXNWaXNpYmxlIjpmYWxzZSwiVGl0bGVQb3NpdGlvbiI6NCwiRHVyYXRpb25Qb3NpdGlvbiI6MiwiUGVyY2VudGFnZUNvbXBsZXRlZFBvc2l0aW9uIjo2LCJTcGFjaW5nIjo1LCJJc0JlbG93VGltZWJhbmQiOnRydWUsIlBlcmNlbnRhZ2VDb21wbGV0ZVNoYXBlT3BhY2l0eSI6MzUsIlNoYXBlU3R5bGUiOnsiJGlkIjoiMzc1IiwiTWFyZ2luIjp7IiRyZWYiOiIxMDIifSwiUGFkZGluZyI6eyIkcmVmIjoiMTAzIn0sIkJhY2tncm91bmQiOnsiJGlkIjoiMzc2IiwiQ29sb3IiOnsiJGlkIjoiMzc3IiwiQSI6MjU1LCJSIjoxMjcsIkciOjIwOSwiQiI6NTl9fSwiSXNWaXNpYmxlIjp0cnVlLCJXaWR0aCI6MC4wLCJIZWlnaHQiOjE2LjAsIkJvcmRlclN0eWxlIjp7IiRpZCI6IjM3OCIsIkxpbmVDb2xvciI6eyIkcmVmIjoiMTA1In0sIkxpbmVXZWlnaHQiOjAuMCwiTGluZVR5cGUiOjAsIlBhcmVudFN0eWxlIjp7IiRyZWYiOiIxMDQifX0sIlBhcmVudFN0eWxlIjp7IiRyZWYiOiIxMDEifX0sIlRpdGxlU3R5bGUiOnsiJGlkIjoiMzc5IiwiRm9udFNldHRpbmdzIjp7IiRpZCI6IjM4MC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gxIiwiTGluZUNvbG9yIjpudWxsLCJMaW5lV2VpZ2h0IjowLjAsIkxpbmVUeXBlIjowLCJQYXJlbnRTdHlsZSI6bnVsbH0sIlBhcmVudFN0eWxlIjp7IiRyZWYiOiIxMDcifX0sIkRhdGVTdHlsZSI6eyIkaWQiOiIzODIiLCJGb250U2V0dGluZ3MiOnsiJGlkIjoiMzgz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g0IiwiTGluZUNvbG9yIjpudWxsLCJMaW5lV2VpZ2h0IjowLjAsIkxpbmVUeXBlIjowLCJQYXJlbnRTdHlsZSI6bnVsbH0sIlBhcmVudFN0eWxlIjp7IiRyZWYiOiIxMTQifX0sIkRhdGVGb3JtYXQiOnsiJHJlZiI6IjEyMSJ9LCJJc1Zpc2libGUiOnRydWUsIlBhcmVudFN0eWxlIjp7IiRyZWYiOiI4MCJ9fSwiSW5kZXgiOjEzLCJTbWFydER1cmF0aW9uQWN0aXZhdGVkIjpmYWxzZSwiRGF0ZUZvcm1hdCI6eyIkcmVmIjoiMTIxIn0sIklkIjoiMjUzODA2ZGEtODI0Ni00NWQ2LWIyNmMtYmMwMDA1ZGRhMzQzIiwiSW1wb3J0SWQiOm51bGwsIlRpdGxlIjoiU3RhYmlsaXphdGlvbiIsIk5vdGUiOm51bGwsIkh5cGVybGluayI6bnVsbCwiSXNDaGFuZ2VkIjpmYWxzZSwiSXNOZXciOmZhbHNlfV0sIk1zUHJvamVjdEl0ZW1zVHJlZSI6eyIkaWQiOiIzODUiLCJSb290Ijp7IkltcG9ydElkIjpudWxsLCJJc0ltcG9ydGVkIjpmYWxzZSwiQ2hpbGRyZW4iOltdfX0sIk1ldGFkYXRhIjp7IiRpZCI6IjM4NiJ9LCJTZXR0aW5ncyI6eyIkaWQiOiIzODciLCJJbXBhT3B0aW9ucyI6eyIkaWQiOiIzODg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Q29uZmlndXJhdGlvbiI6eyIkaWQiOiIzODkiLCJVc2VUaW1lIjpmYWxzZSwiV29ya0RheVN0YXJ0IjoiMDA6MDA6MDAiLCJXb3JrRGF5RW5kIjoiMjM6NTk6MDAifX0="/>
  <p:tag name="__MASTER" val="__part_0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S4wIiwiT3JpZ2luYWxBc3NlbWJseVZlcnNpb24iOiIzLjEyLjAx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QsIkciOjIxLCJCIjoxMjJ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QsIkciOjIxLCJCIjoxMjJ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YzLCJHIjo2MywiQiI6NjN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MsIkFic29sdXRlUG9zaXRpb24iOjQ2OS44MDAwMT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M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BcmlhbCIsIklzQm9sZCI6dHJ1ZSwiSXNJdGFsaWMiOmZhbHNlLCJJc1VuZGVybGluZWQiOmZhbHNlLCJQYXJlbnRTdHlsZSI6bnVsbH0sIkF1dG9TaXplIjowLCJGb3JlZ3JvdW5kIjp7IiRpZCI6IjY3IiwiQ29sb3IiOnsiJGlkIjoiNjgiLCJBIjoyNTUsIlIiOjYzLCJHIjo2MywiQiI6NjN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BcmlhbCIsIklzQm9sZCI6ZmFsc2UsIklzSXRhbGljIjpmYWxzZSwiSXNVbmRlcmxpbmVkIjpmYWxzZSwiUGFyZW50U3R5bGUiOm51bGx9LCJBdXRvU2l6ZSI6MCwiRm9yZWdyb3VuZCI6eyIkaWQiOiI3NCIsIkNvbG9yIjp7IiRpZCI6Ijc1IiwiQSI6MjU1LCJSIjo3OCwiRyI6OTEsIkIiOjExMX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NywiU2hhcGVUaGlja25lc3MiOjAsIkR1cmF0aW9uRm9ybWF0IjowLCJJbmNsdWRlTm9uV29ya2luZ0RheXNJbkR1cmF0aW9uIjpmYWxzZSwiUGVyY2VudGFnZUNvbXBsZXRlU3R5bGUiOnsiJGlkIjoiODEiLCJGb250U2V0dGluZ3MiOnsiJGlkIjoiODIiLCJGb250U2l6ZSI6MTAsIkZvbnROYW1lIjoiQXJpYWwiLCJJc0JvbGQiOmZhbHNlLCJJc0l0YWxpYyI6ZmFsc2UsIklzVW5kZXJsaW5lZCI6ZmFsc2UsIlBhcmVudFN0eWxlIjpudWxsfSwiQXV0b1NpemUiOjAsIkZvcmVncm91bmQiOnsiJGlkIjoiODMiLCJDb2xvciI6eyIkaWQiOiI4NCIsIkEiOjI1NSwiUiI6MjM0LCJHIjoyMSwiQiI6MTIy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FyaWFsIiwiSXNCb2xkIjpmYWxzZSwiSXNJdGFsaWMiOmZhbHNlLCJJc1VuZGVybGluZWQiOmZhbHNlLCJQYXJlbnRTdHlsZSI6bnVsbH0sIkF1dG9TaXplIjowLCJGb3JlZ3JvdW5kIjp7IiRpZCI6IjkwIiwiQ29sb3IiOnsiJGlkIjoiOTEiLCJBIjoyNTUsIlIiOjIzNCwiRyI6MjEsIkIiOjEyMn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A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FyaWFsIiwiSXNCb2xkIjp0cnVlLCJJc0l0YWxpYyI6ZmFsc2UsIklzVW5kZXJsaW5lZCI6ZmFsc2UsIlBhcmVudFN0eWxlIjpudWxsfSwiQXV0b1NpemUiOjAsIkZvcmVncm91bmQiOnsiJGlkIjoiMTA5IiwiQ29sb3IiOnsiJGlkIjoiMTEwIiwiQSI6MjU1LCJSIjo2MywiRyI6NjMsIkIiOjYzfX0sIk1heFdpZHRoIjo3M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BcmlhbCIsIklzQm9sZCI6ZmFsc2UsIklzSXRhbGljIjpmYWxzZSwiSXNVbmRlcmxpbmVkIjpmYWxzZSwiUGFyZW50U3R5bGUiOm51bGx9LCJBdXRvU2l6ZSI6MCwiRm9yZWdyb3VuZCI6eyIkaWQiOiIxMTYiLCJDb2xvciI6eyIkaWQiOiIxMTciLCJBIjoyNTUsIlIiOjc4LCJHIjo5MSwiQiI6MTEx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MiLCJTdGFydERhdGUiOiIyMDE3LTA2LTE0VDAwOjAwOjAwIiwiRW5kRGF0ZSI6IjIwMTctMTAtMDZUMjM6NTk6MDAiLCJGb3JtYXQiOiJNTU0iLCJUeXBlIjoyLCJBdXRvRGF0ZVJhbmdlIjp0cnVlLCJXb3JraW5nRGF5cyI6MzEsIlRvZGF5TWFya2VyVGV4dCI6IlRvZGF5IiwiQXV0b1NjYWxlVHlwZSI6dHJ1ZX0sIk1pbGVzdG9uZXMiOltdLCJUYXNrcyI6W3siJGlkIjoiMTI0IiwiR3JvdXBOYW1lIjpudWxsLCJTdGFydERhdGUiOiIyMDE3LTA4LTE0VDAwOjAwOjAwWiIsIkVuZERhdGUiOiIyMDE3LTA4LTI1VDIzOjU5OjAwWiIsIlBlcmNlbnRhZ2VDb21wbGV0ZSI6bnVsbCwiU3R5bGUiOnsiJGlkIjoiMTI1IiwiU2hhcGUiOjcsIlNoYXBlVGhpY2tuZXNzIjowLCJEdXJhdGlvbkZvcm1hdCI6MCwiSW5jbHVkZU5vbldvcmtpbmdEYXlzSW5EdXJhdGlvbiI6ZmFsc2UsIlBlcmNlbnRhZ2VDb21wbGV0ZVN0eWxlIjp7IiRpZCI6IjEyNiIsIkZvbnRTZXR0aW5ncyI6eyIkaWQiOiIxM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I4IiwiTGluZUNvbG9yIjpudWxsLCJMaW5lV2VpZ2h0IjowLjAsIkxpbmVUeXBlIjowLCJQYXJlbnRTdHlsZSI6bnVsbH0sIlBhcmVudFN0eWxlIjp7IiRyZWYiOiI4MSJ9fSwiRHVyYXRpb25TdHlsZSI6eyIkaWQiOiIxMjkiLCJGb250U2V0dGluZ3MiOnsiJGlkIjoiMTM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zMSIsIkxpbmVDb2xvciI6bnVsbCwiTGluZVdlaWdodCI6MC4wLCJMaW5lVHlwZSI6MCwiUGFyZW50U3R5bGUiOm51bGx9LCJQYXJlbnRTdHlsZSI6eyIkcmVmIjoiODgifX0sIkhvcml6b250YWxDb25uZWN0b3JTdHlsZSI6eyIkaWQiOiIxMzIiLCJMaW5lQ29sb3IiOnsiJHJlZiI6Ijk2In0sIkxpbmVXZWlnaHQiOjEuMCwiTGluZVR5cGUiOjAsIlBhcmVudFN0eWxlIjp7IiRyZWYiOiI5NSJ9fSwiVmVydGljYWxDb25uZWN0b3JTdHlsZSI6eyIkaWQiOiIxM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M0IiwiTWFyZ2luIjp7IiRyZWYiOiIxMDIifSwiUGFkZGluZyI6eyIkcmVmIjoiMTAzIn0sIkJhY2tncm91bmQiOnsiJGlkIjoiMTM1IiwiQ29sb3IiOnsiJGlkIjoiMTM2IiwiQSI6MjU1LCJSIjoyLCJHIjoxNzgsIkIiOjIzOH19LCJJc1Zpc2libGUiOnRydWUsIldpZHRoIjowLjAsIkhlaWdodCI6MTAuMCwiQm9yZGVyU3R5bGUiOnsiJGlkIjoiMTM3IiwiTGluZUNvbG9yIjp7IiRyZWYiOiIxMDUifSwiTGluZVdlaWdodCI6MC4wLCJMaW5lVHlwZSI6MCwiUGFyZW50U3R5bGUiOnsiJHJlZiI6IjEwNCJ9fSwiUGFyZW50U3R5bGUiOnsiJHJlZiI6IjEwMSJ9fSwiVGl0bGVTdHlsZSI6eyIkaWQiOiIxMzgiLCJGb250U2V0dGluZ3MiOnsiJGlkIjoiMT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DAiLCJMaW5lQ29sb3IiOm51bGwsIkxpbmVXZWlnaHQiOjAuMCwiTGluZVR5cGUiOjAsIlBhcmVudFN0eWxlIjpudWxsfSwiUGFyZW50U3R5bGUiOnsiJHJlZiI6IjEwNyJ9fSwiRGF0ZVN0eWxlIjp7IiRpZCI6IjE0MSIsIkZvbnRTZXR0aW5ncyI6eyIkaWQiOiIx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DM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mE4ODM2YzQ2LWViOTctNGQ0Mi04MzMwLWY2MWMyYTZjMzk5NiIsIkltcG9ydElkIjpudWxsLCJUaXRsZSI6IlN5c3RlbSBCdWlsZC9UZXN0IiwiTm90ZSI6bnVsbCwiSHlwZXJsaW5rIjpudWxsLCJJc0NoYW5nZWQiOmZhbHNlLCJJc05ldyI6ZmFsc2V9LHsiJGlkIjoiMTQ0IiwiR3JvdXBOYW1lIjpudWxsLCJTdGFydERhdGUiOiIyMDE3LTA3LTAzVDAwOjAwOjAwWiIsIkVuZERhdGUiOiIyMDE3LTA3LTA3VDIzOjU5OjAwWiIsIlBlcmNlbnRhZ2VDb21wbGV0ZSI6bnVsbCwiU3R5bGUiOnsiJGlkIjoiMTQ1IiwiU2hhcGUiOjcsIlNoYXBlVGhpY2tuZXNzIjowLCJEdXJhdGlvbkZvcm1hdCI6MCwiSW5jbHVkZU5vbldvcmtpbmdEYXlzSW5EdXJhdGlvbiI6ZmFsc2UsIlBlcmNlbnRhZ2VDb21wbGV0ZVN0eWxlIjp7IiRpZCI6IjE0NiIsIkZvbnRTZXR0aW5ncyI6eyIkaWQiOiIxN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Q4IiwiTGluZUNvbG9yIjpudWxsLCJMaW5lV2VpZ2h0IjowLjAsIkxpbmVUeXBlIjowLCJQYXJlbnRTdHlsZSI6bnVsbH0sIlBhcmVudFN0eWxlIjp7IiRyZWYiOiI4MSJ9fSwiRHVyYXRpb25TdHlsZSI6eyIkaWQiOiIxNDkiLCJGb250U2V0dGluZ3MiOnsiJGlkIjoiMTU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1MSIsIkxpbmVDb2xvciI6bnVsbCwiTGluZVdlaWdodCI6MC4wLCJMaW5lVHlwZSI6MCwiUGFyZW50U3R5bGUiOm51bGx9LCJQYXJlbnRTdHlsZSI6eyIkcmVmIjoiODgifX0sIkhvcml6b250YWxDb25uZWN0b3JTdHlsZSI6eyIkaWQiOiIxNTIiLCJMaW5lQ29sb3IiOnsiJHJlZiI6Ijk2In0sIkxpbmVXZWlnaHQiOjEuMCwiTGluZVR5cGUiOjAsIlBhcmVudFN0eWxlIjp7IiRyZWYiOiI5NSJ9fSwiVmVydGljYWxDb25uZWN0b3JTdHlsZSI6eyIkaWQiOiIxN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U0IiwiTWFyZ2luIjp7IiRyZWYiOiIxMDIifSwiUGFkZGluZyI6eyIkcmVmIjoiMTAzIn0sIkJhY2tncm91bmQiOnsiJGlkIjoiMTU1IiwiQ29sb3IiOnsiJGlkIjoiMTU2IiwiQSI6MjU1LCJSIjoyLCJHIjoxNzgsIkIiOjIzOH19LCJJc1Zpc2libGUiOnRydWUsIldpZHRoIjowLjAsIkhlaWdodCI6MTAuMCwiQm9yZGVyU3R5bGUiOnsiJGlkIjoiMTU3IiwiTGluZUNvbG9yIjp7IiRyZWYiOiIxMDUifSwiTGluZVdlaWdodCI6MC4wLCJMaW5lVHlwZSI6MCwiUGFyZW50U3R5bGUiOnsiJHJlZiI6IjEwNCJ9fSwiUGFyZW50U3R5bGUiOnsiJHJlZiI6IjEwMSJ9fSwiVGl0bGVTdHlsZSI6eyIkaWQiOiIxNTgiLCJGb250U2V0dGluZ3MiOnsiJGlkIjoiMT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jAiLCJMaW5lQ29sb3IiOm51bGwsIkxpbmVXZWlnaHQiOjAuMCwiTGluZVR5cGUiOjAsIlBhcmVudFN0eWxlIjpudWxsfSwiUGFyZW50U3R5bGUiOnsiJHJlZiI6IjEwNyJ9fSwiRGF0ZVN0eWxlIjp7IiRpZCI6IjE2MSIsIkZvbnRTZXR0aW5ncyI6eyIkaWQiOiIx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jMiLCJMaW5lQ29sb3IiOm51bGwsIkxpbmVXZWlnaHQiOjAuMCwiTGluZVR5cGUiOjAsIlBhcmVudFN0eWxlIjpudWxsfSwiUGFyZW50U3R5bGUiOnsiJHJlZiI6IjExNCJ9fSwiRGF0ZUZvcm1hdCI6eyIkcmVmIjoiMTIxIn0sIklzVmlzaWJsZSI6dHJ1ZSwiUGFyZW50U3R5bGUiOnsiJHJlZiI6IjgwIn19LCJJbmRleCI6MiwiU21hcnREdXJhdGlvbkFjdGl2YXRlZCI6ZmFsc2UsIkRhdGVGb3JtYXQiOnsiJHJlZiI6IjEyMSJ9LCJJZCI6IjExZjM4NGYzLWFjMTMtNGE5ZS05ZDFiLTYyZDEwY2E5ZWZhMyIsIkltcG9ydElkIjpudWxsLCJUaXRsZSI6IlByb3ZpZGUgZmlsZSBmb3IgdHJhbnNsYXRpb24gIiwiTm90ZSI6bnVsbCwiSHlwZXJsaW5rIjpudWxsLCJJc0NoYW5nZWQiOmZhbHNlLCJJc05ldyI6ZmFsc2V9LHsiJGlkIjoiMTY0IiwiR3JvdXBOYW1lIjpudWxsLCJTdGFydERhdGUiOiIyMDE3LTA3LTI0VDAwOjAwOjAwWiIsIkVuZERhdGUiOiIyMDE3LTA4LTA0VDIzOjU5OjAwWiIsIlBlcmNlbnRhZ2VDb21wbGV0ZSI6bnVsbCwiU3R5bGUiOnsiJGlkIjoiMTY1IiwiU2hhcGUiOjcsIlNoYXBlVGhpY2tuZXNzIjowLCJEdXJhdGlvbkZvcm1hdCI6MCwiSW5jbHVkZU5vbldvcmtpbmdEYXlzSW5EdXJhdGlvbiI6ZmFsc2UsIlBlcmNlbnRhZ2VDb21wbGV0ZVN0eWxlIjp7IiRpZCI6IjE2NiIsIkZvbnRTZXR0aW5ncyI6eyIkaWQiOiIx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4IiwiTGluZUNvbG9yIjpudWxsLCJMaW5lV2VpZ2h0IjowLjAsIkxpbmVUeXBlIjowLCJQYXJlbnRTdHlsZSI6bnVsbH0sIlBhcmVudFN0eWxlIjp7IiRyZWYiOiI4MSJ9fSwiRHVyYXRpb25TdHlsZSI6eyIkaWQiOiIxNjkiLCJGb250U2V0dGluZ3MiOnsiJGlkIjoiMT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3MSIsIkxpbmVDb2xvciI6bnVsbCwiTGluZVdlaWdodCI6MC4wLCJMaW5lVHlwZSI6MCwiUGFyZW50U3R5bGUiOm51bGx9LCJQYXJlbnRTdHlsZSI6eyIkcmVmIjoiODgifX0sIkhvcml6b250YWxDb25uZWN0b3JTdHlsZSI6eyIkaWQiOiIxNzIiLCJMaW5lQ29sb3IiOnsiJHJlZiI6Ijk2In0sIkxpbmVXZWlnaHQiOjEuMCwiTGluZVR5cGUiOjAsIlBhcmVudFN0eWxlIjp7IiRyZWYiOiI5NSJ9fSwiVmVydGljYWxDb25uZWN0b3JTdHlsZSI6eyIkaWQiOiIx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c0IiwiTWFyZ2luIjp7IiRyZWYiOiIxMDIifSwiUGFkZGluZyI6eyIkcmVmIjoiMTAzIn0sIkJhY2tncm91bmQiOnsiJGlkIjoiMTc1IiwiQ29sb3IiOnsiJGlkIjoiMTc2IiwiQSI6MjU1LCJSIjoxMTUsIkciOjExNSwiQiI6MTE1fX0sIklzVmlzaWJsZSI6dHJ1ZSwiV2lkdGgiOjAuMCwiSGVpZ2h0IjoxMC4wLCJCb3JkZXJTdHlsZSI6eyIkaWQiOiIxNzciLCJMaW5lQ29sb3IiOnsiJHJlZiI6IjEwNSJ9LCJMaW5lV2VpZ2h0IjowLjAsIkxpbmVUeXBlIjowLCJQYXJlbnRTdHlsZSI6eyIkcmVmIjoiMTA0In19LCJQYXJlbnRTdHlsZSI6eyIkcmVmIjoiMTAxIn19LCJUaXRsZVN0eWxlIjp7IiRpZCI6IjE3OCIsIkZvbnRTZXR0aW5ncyI6eyIkaWQiOiIx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4MCIsIkxpbmVDb2xvciI6bnVsbCwiTGluZVdlaWdodCI6MC4wLCJMaW5lVHlwZSI6MCwiUGFyZW50U3R5bGUiOm51bGx9LCJQYXJlbnRTdHlsZSI6eyIkcmVmIjoiMTA3In19LCJEYXRlU3R5bGUiOnsiJGlkIjoiMTgxIiwiRm9udFNldHRpbmdzIjp7IiRpZCI6IjE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4MyIsIkxpbmVDb2xvciI6bnVsbCwiTGluZVdlaWdodCI6MC4wLCJMaW5lVHlwZSI6MCwiUGFyZW50U3R5bGUiOm51bGx9LCJQYXJlbnRTdHlsZSI6eyIkcmVmIjoiMTE0In19LCJEYXRlRm9ybWF0Ijp7IiRyZWYiOiIxMjEifSwiSXNWaXNpYmxlIjp0cnVlLCJQYXJlbnRTdHlsZSI6eyIkcmVmIjoiODAifX0sIkluZGV4IjozLCJTbWFydER1cmF0aW9uQWN0aXZhdGVkIjpmYWxzZSwiRGF0ZUZvcm1hdCI6eyIkcmVmIjoiMTIxIn0sIklkIjoiMzI3ZTZkYzgtYTNlZS00YWExLTkxZGQtZWQ2ZjhjMjJlZmYwIiwiSW1wb3J0SWQiOm51bGwsIlRpdGxlIjoiUHJvdmlkZSBzdGFydGVyIGRhdGEgZm9yIFNJVCB0ZXN0aW5nIiwiTm90ZSI6bnVsbCwiSHlwZXJsaW5rIjpudWxsLCJJc0NoYW5nZWQiOmZhbHNlLCJJc05ldyI6ZmFsc2V9LHsiJGlkIjoiMTg0IiwiR3JvdXBOYW1lIjpudWxsLCJTdGFydERhdGUiOiIyMDE3LTA4LTE0VDAwOjAwOjAwWiIsIkVuZERhdGUiOiIyMDE3LTA4LTE4VDIzOjU5OjAwWiIsIlBlcmNlbnRhZ2VDb21wbGV0ZSI6bnVsbCwiU3R5bGUiOnsiJGlkIjoiMTg1IiwiU2hhcGUiOjcsIlNoYXBlVGhpY2tuZXNzIjowLCJEdXJhdGlvbkZvcm1hdCI6MCwiSW5jbHVkZU5vbldvcmtpbmdEYXlzSW5EdXJhdGlvbiI6ZmFsc2UsIlBlcmNlbnRhZ2VDb21wbGV0ZVN0eWxlIjp7IiRpZCI6IjE4NiIsIkZvbnRTZXR0aW5ncyI6eyIkaWQiOiIx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4IiwiTGluZUNvbG9yIjpudWxsLCJMaW5lV2VpZ2h0IjowLjAsIkxpbmVUeXBlIjowLCJQYXJlbnRTdHlsZSI6bnVsbH0sIlBhcmVudFN0eWxlIjp7IiRyZWYiOiI4MSJ9fSwiRHVyYXRpb25TdHlsZSI6eyIkaWQiOiIxODkiLCJGb250U2V0dGluZ3MiOnsiJGlkIjoiMT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5MSIsIkxpbmVDb2xvciI6bnVsbCwiTGluZVdlaWdodCI6MC4wLCJMaW5lVHlwZSI6MCwiUGFyZW50U3R5bGUiOm51bGx9LCJQYXJlbnRTdHlsZSI6eyIkcmVmIjoiODgifX0sIkhvcml6b250YWxDb25uZWN0b3JTdHlsZSI6eyIkaWQiOiIxOTIiLCJMaW5lQ29sb3IiOnsiJHJlZiI6Ijk2In0sIkxpbmVXZWlnaHQiOjEuMCwiTGluZVR5cGUiOjAsIlBhcmVudFN0eWxlIjp7IiRyZWYiOiI5NSJ9fSwiVmVydGljYWxDb25uZWN0b3JTdHlsZSI6eyIkaWQiOiIx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k0IiwiTWFyZ2luIjp7IiRyZWYiOiIxMDIifSwiUGFkZGluZyI6eyIkcmVmIjoiMTAzIn0sIkJhY2tncm91bmQiOnsiJGlkIjoiMTk1IiwiQ29sb3IiOnsiJGlkIjoiMTk2IiwiQSI6MjU1LCJSIjoxMTUsIkciOjExNSwiQiI6MTE1fX0sIklzVmlzaWJsZSI6dHJ1ZSwiV2lkdGgiOjAuMCwiSGVpZ2h0IjoxMC4wLCJCb3JkZXJTdHlsZSI6eyIkaWQiOiIxOTciLCJMaW5lQ29sb3IiOnsiJHJlZiI6IjEwNSJ9LCJMaW5lV2VpZ2h0IjowLjAsIkxpbmVUeXBlIjowLCJQYXJlbnRTdHlsZSI6eyIkcmVmIjoiMTA0In19LCJQYXJlbnRTdHlsZSI6eyIkcmVmIjoiMTAxIn19LCJUaXRsZVN0eWxlIjp7IiRpZCI6IjE5OCIsIkZvbnRTZXR0aW5ncyI6eyIkaWQiOiIx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wMCIsIkxpbmVDb2xvciI6bnVsbCwiTGluZVdlaWdodCI6MC4wLCJMaW5lVHlwZSI6MCwiUGFyZW50U3R5bGUiOm51bGx9LCJQYXJlbnRTdHlsZSI6eyIkcmVmIjoiMTA3In19LCJEYXRlU3R5bGUiOnsiJGlkIjoiMjAxIiwiRm9udFNldHRpbmdzIjp7IiRpZCI6IjI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My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OGE4YmY1ZjctNTQyYS00MWU2LWJjM2EtNzQxODk5YzExZmI1IiwiSW1wb3J0SWQiOm51bGwsIlRpdGxlIjoiUHJvdmlkZSBCdXNpbmVzcyBkYXRhIHJlZnJlc2giLCJOb3RlIjpudWxsLCJIeXBlcmxpbmsiOm51bGwsIklzQ2hhbmdlZCI6ZmFsc2UsIklzTmV3IjpmYWxzZX0seyIkaWQiOiIyMDQiLCJHcm91cE5hbWUiOm51bGwsIlN0YXJ0RGF0ZSI6IjIwMTctMDgtMjhUMDA6MDA6MDBaIiwiRW5kRGF0ZSI6IjIwMTctMDktMDRUMjM6NTk6MDBaIiwiUGVyY2VudGFnZUNvbXBsZXRlIjpudWxsLCJTdHlsZSI6eyIkaWQiOiIyMDUiLCJTaGFwZSI6NywiU2hhcGVUaGlja25lc3MiOjAsIkR1cmF0aW9uRm9ybWF0IjowLCJJbmNsdWRlTm9uV29ya2luZ0RheXNJbkR1cmF0aW9uIjpmYWxzZSwiUGVyY2VudGFnZUNvbXBsZXRlU3R5bGUiOnsiJGlkIjoiMjA2IiwiRm9udFNldHRpbmdzIjp7IiRpZCI6IjI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giLCJMaW5lQ29sb3IiOm51bGwsIkxpbmVXZWlnaHQiOjAuMCwiTGluZVR5cGUiOjAsIlBhcmVudFN0eWxlIjpudWxsfSwiUGFyZW50U3R5bGUiOnsiJHJlZiI6IjgxIn19LCJEdXJhdGlvblN0eWxlIjp7IiRpZCI6IjIwOSIsIkZvbnRTZXR0aW5ncyI6eyIkaWQiOiIy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xIiwiTGluZUNvbG9yIjpudWxsLCJMaW5lV2VpZ2h0IjowLjAsIkxpbmVUeXBlIjowLCJQYXJlbnRTdHlsZSI6bnVsbH0sIlBhcmVudFN0eWxlIjp7IiRyZWYiOiI4OCJ9fSwiSG9yaXpvbnRhbENvbm5lY3RvclN0eWxlIjp7IiRpZCI6IjIxMiIsIkxpbmVDb2xvciI6eyIkcmVmIjoiOTYifSwiTGluZVdlaWdodCI6MS4wLCJMaW5lVHlwZSI6MCwiUGFyZW50U3R5bGUiOnsiJHJlZiI6Ijk1In19LCJWZXJ0aWNhbENvbm5lY3RvclN0eWxlIjp7IiRpZCI6IjI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MTQiLCJNYXJnaW4iOnsiJHJlZiI6IjEwMiJ9LCJQYWRkaW5nIjp7IiRyZWYiOiIxMDMifSwiQmFja2dyb3VuZCI6eyIkaWQiOiIyMTUiLCJDb2xvciI6eyIkaWQiOiIyMTYiLCJBIjoyNTUsIlIiOjExNSwiRyI6MTE1LCJCIjoxMTV9fSwiSXNWaXNpYmxlIjp0cnVlLCJXaWR0aCI6MC4wLCJIZWlnaHQiOjEw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wIiwiTGluZUNvbG9yIjpudWxsLCJMaW5lV2VpZ2h0IjowLjAsIkxpbmVUeXBlIjowLCJQYXJlbnRTdHlsZSI6bnVsbH0sIlBhcmVudFN0eWxlIjp7IiRyZWYiOiIxMDcifX0sIkRhdGVTdHlsZSI6eyIkaWQiOiIyMjEiLCJGb250U2V0dGluZ3MiOnsiJGlkIjoiMj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zIiwiTGluZUNvbG9yIjpudWxsLCJMaW5lV2VpZ2h0IjowLjAsIkxpbmVUeXBlIjowLCJQYXJlbnRTdHlsZSI6bnVsbH0sIlBhcmVudFN0eWxlIjp7IiRyZWYiOiIxMTQifX0sIkRhdGVGb3JtYXQiOnsiJHJlZiI6IjEyMSJ9LCJJc1Zpc2libGUiOnRydWUsIlBhcmVudFN0eWxlIjp7IiRyZWYiOiI4MCJ9fSwiSW5kZXgiOjUsIlNtYXJ0RHVyYXRpb25BY3RpdmF0ZWQiOmZhbHNlLCJEYXRlRm9ybWF0Ijp7IiRyZWYiOiIxMjEifSwiSWQiOiIyNzVkNzdkNy1kYjc1LTQ5OGItODBjMi0xODQ5NjhiYTlmOWMiLCJJbXBvcnRJZCI6bnVsbCwiVGl0bGUiOiJEZWxpdmVyIHByb2R1Y3Rpb24gcmVhZHkgYnVzaW5lc3MgZGF0YXNldCIsIk5vdGUiOm51bGwsIkh5cGVybGluayI6bnVsbCwiSXNDaGFuZ2VkIjpmYWxzZSwiSXNOZXciOmZhbHNlfSx7IiRpZCI6IjIyNCIsIkdyb3VwTmFtZSI6bnVsbCwiU3RhcnREYXRlIjoiMjAxNy0wNy0yNVQwMDowMDowMFoiLCJFbmREYXRlIjoiMjAxNy0wOC0wN1QyMzo1OTowMFoiLCJQZXJjZW50YWdlQ29tcGxldGUiOm51bGwsIlN0eWxlIjp7IiRpZCI6IjIyNSIsIlNoYXBlIjo3LCJTaGFwZVRoaWNrbmVzcyI6MCwiRHVyYXRpb25Gb3JtYXQiOjAsIkluY2x1ZGVOb25Xb3JraW5nRGF5c0luRHVyYXRpb24iOmZhbHNlLCJQZXJjZW50YWdlQ29tcGxldGVTdHlsZSI6eyIkaWQiOiIyMjYiLCJGb250U2V0dGluZ3MiOnsiJGlkIjoiMj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OCIsIkxpbmVDb2xvciI6bnVsbCwiTGluZVdlaWdodCI6MC4wLCJMaW5lVHlwZSI6MCwiUGFyZW50U3R5bGUiOm51bGx9LCJQYXJlbnRTdHlsZSI6eyIkcmVmIjoiODEifX0sIkR1cmF0aW9uU3R5bGUiOnsiJGlkIjoiMjI5IiwiRm9udFNldHRpbmdzIjp7IiRpZCI6IjI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EiLCJMaW5lQ29sb3IiOm51bGwsIkxpbmVXZWlnaHQiOjAuMCwiTGluZVR5cGUiOjAsIlBhcmVudFN0eWxlIjpudWxsfSwiUGFyZW50U3R5bGUiOnsiJHJlZiI6Ijg4In19LCJIb3Jpem9udGFsQ29ubmVjdG9yU3R5bGUiOnsiJGlkIjoiMjMyIiwiTGluZUNvbG9yIjp7IiRyZWYiOiI5NiJ9LCJMaW5lV2VpZ2h0IjoxLjAsIkxpbmVUeXBlIjowLCJQYXJlbnRTdHlsZSI6eyIkcmVmIjoiOTUifX0sIlZlcnRpY2FsQ29ubmVjdG9yU3R5bGUiOnsiJGlkIjoiMj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zNCIsIk1hcmdpbiI6eyIkcmVmIjoiMTAyIn0sIlBhZGRpbmciOnsiJHJlZiI6IjEwMyJ9LCJCYWNrZ3JvdW5kIjp7IiRpZCI6IjIzNSIsIkNvbG9yIjp7IiRpZCI6IjIzNiIsIkEiOjI1NSwiUiI6MjU0LCJHIjoxODYsIkIiOjEwfX0sIklzVmlzaWJsZSI6dHJ1ZSwiV2lkdGgiOjAuMCwiSGVpZ2h0IjoxMC4wLCJCb3JkZXJTdHlsZSI6eyIkaWQiOiIyMzciLCJMaW5lQ29sb3IiOnsiJHJlZiI6IjEwNSJ9LCJMaW5lV2VpZ2h0IjowLjAsIkxpbmVUeXBlIjowLCJQYXJlbnRTdHlsZSI6eyIkcmVmIjoiMTA0In19LCJQYXJlbnRTdHlsZSI6eyIkcmVmIjoiMTAxIn19LCJUaXRsZVN0eWxlIjp7IiRpZCI6IjIzOCIsIkZvbnRTZXR0aW5ncyI6eyIkaWQiOiIy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MCIsIkxpbmVDb2xvciI6bnVsbCwiTGluZVdlaWdodCI6MC4wLCJMaW5lVHlwZSI6MCwiUGFyZW50U3R5bGUiOm51bGx9LCJQYXJlbnRTdHlsZSI6eyIkcmVmIjoiMTA3In19LCJEYXRlU3R5bGUiOnsiJGlkIjoiMjQxIiwiRm9udFNldHRpbmdzIjp7IiRpZCI6IjI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y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ZWQ1MzM3MzEtMDAzYy00NGJlLTgxMGUtMDVlZjRlYjhkYmQ1IiwiSW1wb3J0SWQiOm51bGwsIlRpdGxlIjoiQ29yZSBVRlQgQWN0aXZpdGllcyIsIk5vdGUiOm51bGwsIkh5cGVybGluayI6bnVsbCwiSXNDaGFuZ2VkIjpmYWxzZSwiSXNOZXciOmZhbHNlfSx7IiRpZCI6IjI0NCIsIkdyb3VwTmFtZSI6bnVsbCwiU3RhcnREYXRlIjoiMjAxNy0wNy0xMFQwMDowMDowMFoiLCJFbmREYXRlIjoiMjAxNy0wNy0yMVQyMzo1OTowMFoiLCJQZXJjZW50YWdlQ29tcGxldGUiOm51bGwsIlN0eWxlIjp7IiRpZCI6IjI0NSIsIlNoYXBlIjo3LCJTaGFwZVRoaWNrbmVzcyI6MCwiRHVyYXRpb25Gb3JtYXQiOjAsIkluY2x1ZGVOb25Xb3JraW5nRGF5c0luRHVyYXRpb24iOmZhbHNlLCJQZXJjZW50YWdlQ29tcGxldGVTdHlsZSI6eyIkaWQiOiIyNDYiLCJGb250U2V0dGluZ3MiOnsiJGlkIjoiMj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OCIsIkxpbmVDb2xvciI6bnVsbCwiTGluZVdlaWdodCI6MC4wLCJMaW5lVHlwZSI6MCwiUGFyZW50U3R5bGUiOm51bGx9LCJQYXJlbnRTdHlsZSI6eyIkcmVmIjoiODEifX0sIkR1cmF0aW9uU3R5bGUiOnsiJGlkIjoiMjQ5IiwiRm9udFNldHRpbmdzIjp7IiRpZCI6IjI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EiLCJMaW5lQ29sb3IiOm51bGwsIkxpbmVXZWlnaHQiOjAuMCwiTGluZVR5cGUiOjAsIlBhcmVudFN0eWxlIjpudWxsfSwiUGFyZW50U3R5bGUiOnsiJHJlZiI6Ijg4In19LCJIb3Jpem9udGFsQ29ubmVjdG9yU3R5bGUiOnsiJGlkIjoiMjUyIiwiTGluZUNvbG9yIjp7IiRyZWYiOiI5NiJ9LCJMaW5lV2VpZ2h0IjoxLjAsIkxpbmVUeXBlIjowLCJQYXJlbnRTdHlsZSI6eyIkcmVmIjoiOTUifX0sIlZlcnRpY2FsQ29ubmVjdG9yU3R5bGUiOnsiJGlkIjoiMj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1NCIsIk1hcmdpbiI6eyIkcmVmIjoiMTAyIn0sIlBhZGRpbmciOnsiJHJlZiI6IjEwMyJ9LCJCYWNrZ3JvdW5kIjp7IiRpZCI6IjI1NSIsIkNvbG9yIjp7IiRpZCI6IjI1NiIsIkEiOjI1NSwiUiI6MTE1LCJHIjoxMTUsIkIiOjExNX19LCJJc1Zpc2libGUiOnRydWUsIldpZHRoIjowLjAsIkhlaWdodCI6MTAuMCwiQm9yZGVyU3R5bGUiOnsiJGlkIjoiMjU3IiwiTGluZUNvbG9yIjp7IiRyZWYiOiIxMDUifSwiTGluZVdlaWdodCI6MC4wLCJMaW5lVHlwZSI6MCwiUGFyZW50U3R5bGUiOnsiJHJlZiI6IjEwNCJ9fSwiUGFyZW50U3R5bGUiOnsiJHJlZiI6IjEwMSJ9fSwiVGl0bGVTdHlsZSI6eyIkaWQiOiIyNTgiLCJGb250U2V0dGluZ3MiOnsiJGlkIjoiMj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AiLCJMaW5lQ29sb3IiOm51bGwsIkxpbmVXZWlnaHQiOjAuMCwiTGluZVR5cGUiOjAsIlBhcmVudFN0eWxlIjpudWxsfSwiUGFyZW50U3R5bGUiOnsiJHJlZiI6IjEwNyJ9fSwiRGF0ZVN0eWxlIjp7IiRpZCI6IjI2MSIsIkZvbnRTZXR0aW5ncyI6eyIkaWQiOiIy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M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jBhNjg2MjVmLTJmZDctNDUwMy05YzI1LTk3N2Y3MDg2OTI0OSIsIkltcG9ydElkIjpudWxsLCJUaXRsZSI6IlRyYW5zbGF0ZSBhbGwgcmVxdWlyZWQgZmllbGRzIiwiTm90ZSI6bnVsbCwiSHlwZXJsaW5rIjpudWxsLCJJc0NoYW5nZWQiOmZhbHNlLCJJc05ldyI6ZmFsc2V9LHsiJGlkIjoiMjY0IiwiR3JvdXBOYW1lIjpudWxsLCJTdGFydERhdGUiOiIyMDE3LTA4LTEwVDAwOjAwOjAwWiIsIkVuZERhdGUiOiIyMDE3LTA4LTIxVDIzOjU5OjAwWiIsIlBlcmNlbnRhZ2VDb21wbGV0ZSI6bnVsbCwiU3R5bGUiOnsiJGlkIjoiMjY1IiwiU2hhcGUiOjcsIlNoYXBlVGhpY2tuZXNzIjowLCJEdXJhdGlvbkZvcm1hdCI6MCwiSW5jbHVkZU5vbldvcmtpbmdEYXlzSW5EdXJhdGlvbiI6ZmFsc2UsIlBlcmNlbnRhZ2VDb21wbGV0ZVN0eWxlIjp7IiRpZCI6IjI2NiIsIkZvbnRTZXR0aW5ncyI6eyIkaWQiOiIy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4IiwiTGluZUNvbG9yIjpudWxsLCJMaW5lV2VpZ2h0IjowLjAsIkxpbmVUeXBlIjowLCJQYXJlbnRTdHlsZSI6bnVsbH0sIlBhcmVudFN0eWxlIjp7IiRyZWYiOiI4MSJ9fSwiRHVyYXRpb25TdHlsZSI6eyIkaWQiOiIyNjkiLCJGb250U2V0dGluZ3MiOnsiJGlkIjoiMj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MSIsIkxpbmVDb2xvciI6bnVsbCwiTGluZVdlaWdodCI6MC4wLCJMaW5lVHlwZSI6MCwiUGFyZW50U3R5bGUiOm51bGx9LCJQYXJlbnRTdHlsZSI6eyIkcmVmIjoiODgifX0sIkhvcml6b250YWxDb25uZWN0b3JTdHlsZSI6eyIkaWQiOiIyNzIiLCJMaW5lQ29sb3IiOnsiJHJlZiI6Ijk2In0sIkxpbmVXZWlnaHQiOjEuMCwiTGluZVR5cGUiOjAsIlBhcmVudFN0eWxlIjp7IiRyZWYiOiI5NSJ9fSwiVmVydGljYWxDb25uZWN0b3JTdHlsZSI6eyIkaWQiOiIy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c0IiwiTWFyZ2luIjp7IiRyZWYiOiIxMDIifSwiUGFkZGluZyI6eyIkcmVmIjoiMTAzIn0sIkJhY2tncm91bmQiOnsiJGlkIjoiMjc1IiwiQ29sb3IiOnsiJGlkIjoiMjc2IiwiQSI6MjU1LCJSIjoyNTQsIkciOjE4NiwiQiI6MTB9fSwiSXNWaXNpYmxlIjp0cnVlLCJXaWR0aCI6MC4wLCJIZWlnaHQiOjEwLjAsIkJvcmRlclN0eWxlIjp7IiRpZCI6IjI3NyIsIkxpbmVDb2xvciI6eyIkcmVmIjoiMTA1In0sIkxpbmVXZWlnaHQiOjAuMCwiTGluZVR5cGUiOjAsIlBhcmVudFN0eWxlIjp7IiRyZWYiOiIxMDQifX0sIlBhcmVudFN0eWxlIjp7IiRyZWYiOiIxMDEifX0sIlRpdGxlU3R5bGUiOnsiJGlkIjoiMjc4IiwiRm9udFNldHRpbmdzIjp7IiRpZCI6IjI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gwIiwiTGluZUNvbG9yIjpudWxsLCJMaW5lV2VpZ2h0IjowLjAsIkxpbmVUeXBlIjowLCJQYXJlbnRTdHlsZSI6bnVsbH0sIlBhcmVudFN0eWxlIjp7IiRyZWYiOiIxMDcifX0sIkRhdGVTdHlsZSI6eyIkaWQiOiIyODEiLCJGb250U2V0dGluZ3MiOnsiJGlkIjoiMj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HJlZiI6IjEyMSJ9LCJJc1Zpc2libGUiOnRydWUsIlBhcmVudFN0eWxlIjp7IiRyZWYiOiI4MCJ9fSwiSW5kZXgiOjgsIlNtYXJ0RHVyYXRpb25BY3RpdmF0ZWQiOmZhbHNlLCJEYXRlRm9ybWF0Ijp7IiRyZWYiOiIxMjEifSwiSWQiOiI2ZmExMzU3OS02N2ZkLTQxZTItOGJmMy03MjBlYWIzMWU0NDciLCJJbXBvcnRJZCI6bnVsbCwiVGl0bGUiOiJVRlQgTG9naXN0aWNzIiwiTm90ZSI6bnVsbCwiSHlwZXJsaW5rIjpudWxsLCJJc0NoYW5nZWQiOmZhbHNlLCJJc05ldyI6ZmFsc2V9LHsiJGlkIjoiMjg0IiwiR3JvdXBOYW1lIjpudWxsLCJTdGFydERhdGUiOiIyMDE3LTA4LTExVDAwOjAwOjAwWiIsIkVuZERhdGUiOiIyMDE3LTA4LTI0VDIzOjU5OjAwWiIsIlBlcmNlbnRhZ2VDb21wbGV0ZSI6bnVsbCwiU3R5bGUiOnsiJGlkIjoiMjg1IiwiU2hhcGUiOjcsIlNoYXBlVGhpY2tuZXNzIjowLCJEdXJhdGlvbkZvcm1hdCI6MCwiSW5jbHVkZU5vbldvcmtpbmdEYXlzSW5EdXJhdGlvbiI6ZmFsc2UsIlBlcmNlbnRhZ2VDb21wbGV0ZVN0eWxlIjp7IiRpZCI6IjI4NiIsIkZvbnRTZXR0aW5ncyI6eyIkaWQiOiIy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4IiwiTGluZUNvbG9yIjpudWxsLCJMaW5lV2VpZ2h0IjowLjAsIkxpbmVUeXBlIjowLCJQYXJlbnRTdHlsZSI6bnVsbH0sIlBhcmVudFN0eWxlIjp7IiRyZWYiOiI4MSJ9fSwiRHVyYXRpb25TdHlsZSI6eyIkaWQiOiIyODkiLCJGb250U2V0dGluZ3MiOnsiJGlkIjoiMj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MSIsIkxpbmVDb2xvciI6bnVsbCwiTGluZVdlaWdodCI6MC4wLCJMaW5lVHlwZSI6MCwiUGFyZW50U3R5bGUiOm51bGx9LCJQYXJlbnRTdHlsZSI6eyIkcmVmIjoiODgifX0sIkhvcml6b250YWxDb25uZWN0b3JTdHlsZSI6eyIkaWQiOiIyOTIiLCJMaW5lQ29sb3IiOnsiJHJlZiI6Ijk2In0sIkxpbmVXZWlnaHQiOjEuMCwiTGluZVR5cGUiOjAsIlBhcmVudFN0eWxlIjp7IiRyZWYiOiI5NSJ9fSwiVmVydGljYWxDb25uZWN0b3JTdHlsZSI6eyIkaWQiOiIy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k0IiwiTWFyZ2luIjp7IiRyZWYiOiIxMDIifSwiUGFkZGluZyI6eyIkcmVmIjoiMTAzIn0sIkJhY2tncm91bmQiOnsiJGlkIjoiMjk1IiwiQ29sb3IiOnsiJGlkIjoiMjk2IiwiQSI6MjU1LCJSIjoyNTQsIkciOjE4NiwiQiI6MTB9fSwiSXNWaXNpYmxlIjp0cnVlLCJXaWR0aCI6MC4wLCJIZWlnaHQiOjEwLjAsIkJvcmRlclN0eWxlIjp7IiRpZCI6IjI5NyIsIkxpbmVDb2xvciI6eyIkcmVmIjoiMTA1In0sIkxpbmVXZWlnaHQiOjAuMCwiTGluZVR5cGUiOjAsIlBhcmVudFN0eWxlIjp7IiRyZWYiOiIxMDQifX0sIlBhcmVudFN0eWxlIjp7IiRyZWYiOiIxMDEifX0sIlRpdGxlU3R5bGUiOnsiJGlkIjoiMjk4IiwiRm9udFNldHRpbmdzIjp7IiRpZCI6IjI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AwIiwiTGluZUNvbG9yIjpudWxsLCJMaW5lV2VpZ2h0IjowLjAsIkxpbmVUeXBlIjowLCJQYXJlbnRTdHlsZSI6bnVsbH0sIlBhcmVudFN0eWxlIjp7IiRyZWYiOiIxMDcifX0sIkRhdGVTdHlsZSI6eyIkaWQiOiIzMDEiLCJGb250U2V0dGluZ3MiOnsiJGlkIjoiMz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AzIiwiTGluZUNvbG9yIjpudWxsLCJMaW5lV2VpZ2h0IjowLjAsIkxpbmVUeXBlIjowLCJQYXJlbnRTdHlsZSI6bnVsbH0sIlBhcmVudFN0eWxlIjp7IiRyZWYiOiIxMTQifX0sIkRhdGVGb3JtYXQiOnsiJHJlZiI6IjEyMSJ9LCJJc1Zpc2libGUiOnRydWUsIlBhcmVudFN0eWxlIjp7IiRyZWYiOiI4MCJ9fSwiSW5kZXgiOjksIlNtYXJ0RHVyYXRpb25BY3RpdmF0ZWQiOmZhbHNlLCJEYXRlRm9ybWF0Ijp7IiRyZWYiOiIxMjEifSwiSWQiOiI4OTI0OGNkMC1iODU2LTRiZjEtOTQ3MS0yNWJjOGY1MjZhZDYiLCJJbXBvcnRJZCI6bnVsbCwiVGl0bGUiOiJUZXN0IFNjcmlwdCBQcmVwIiwiTm90ZSI6bnVsbCwiSHlwZXJsaW5rIjpudWxsLCJJc0NoYW5nZWQiOmZhbHNlLCJJc05ldyI6ZmFsc2V9LHsiJGlkIjoiMzA0IiwiR3JvdXBOYW1lIjpudWxsLCJTdGFydERhdGUiOiIyMDE3LTA4LTI5VDAwOjAwOjAwWiIsIkVuZERhdGUiOiIyMDE3LTA5LTEzVDIzOjU5OjAwWiIsIlBlcmNlbnRhZ2VDb21wbGV0ZSI6bnVsbCwiU3R5bGUiOnsiJGlkIjoiMzA1IiwiU2hhcGUiOjcsIlNoYXBlVGhpY2tuZXNzIjowLCJEdXJhdGlvbkZvcm1hdCI6MCwiSW5jbHVkZU5vbldvcmtpbmdEYXlzSW5EdXJhdGlvbiI6ZmFsc2UsIlBlcmNlbnRhZ2VDb21wbGV0ZVN0eWxlIjp7IiRpZCI6IjMwNiIsIkZvbnRTZXR0aW5ncyI6eyIkaWQiOiIzM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4IiwiTGluZUNvbG9yIjpudWxsLCJMaW5lV2VpZ2h0IjowLjAsIkxpbmVUeXBlIjowLCJQYXJlbnRTdHlsZSI6bnVsbH0sIlBhcmVudFN0eWxlIjp7IiRyZWYiOiI4MSJ9fSwiRHVyYXRpb25TdHlsZSI6eyIkaWQiOiIzMDkiLCJGb250U2V0dGluZ3MiOnsiJGlkIjoiMzE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SIsIkxpbmVDb2xvciI6bnVsbCwiTGluZVdlaWdodCI6MC4wLCJMaW5lVHlwZSI6MCwiUGFyZW50U3R5bGUiOm51bGx9LCJQYXJlbnRTdHlsZSI6eyIkcmVmIjoiODgifX0sIkhvcml6b250YWxDb25uZWN0b3JTdHlsZSI6eyIkaWQiOiIzMTIiLCJMaW5lQ29sb3IiOnsiJHJlZiI6Ijk2In0sIkxpbmVXZWlnaHQiOjEuMCwiTGluZVR5cGUiOjAsIlBhcmVudFN0eWxlIjp7IiRyZWYiOiI5NSJ9fSwiVmVydGljYWxDb25uZWN0b3JTdHlsZSI6eyIkaWQiOiIzM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E0IiwiTWFyZ2luIjp7IiRyZWYiOiIxMDIifSwiUGFkZGluZyI6eyIkcmVmIjoiMTAzIn0sIkJhY2tncm91bmQiOnsiJGlkIjoiMzE1IiwiQ29sb3IiOnsiJGlkIjoiMzE2IiwiQSI6MjU1LCJSIjoyNTQsIkciOjE4NiwiQiI6MTB9fSwiSXNWaXNpYmxlIjp0cnVlLCJXaWR0aCI6MC4wLCJIZWlnaHQiOjEwLjAsIkJvcmRlclN0eWxlIjp7IiRpZCI6IjMxNyIsIkxpbmVDb2xvciI6eyIkcmVmIjoiMTA1In0sIkxpbmVXZWlnaHQiOjAuMCwiTGluZVR5cGUiOjAsIlBhcmVudFN0eWxlIjp7IiRyZWYiOiIxMDQifX0sIlBhcmVudFN0eWxlIjp7IiRyZWYiOiIxMDEifX0sIlRpdGxlU3R5bGUiOnsiJGlkIjoiMzE4IiwiRm9udFNldHRpbmdzIjp7IiRpZCI6IjM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IwIiwiTGluZUNvbG9yIjpudWxsLCJMaW5lV2VpZ2h0IjowLjAsIkxpbmVUeXBlIjowLCJQYXJlbnRTdHlsZSI6bnVsbH0sIlBhcmVudFN0eWxlIjp7IiRyZWYiOiIxMDcifX0sIkRhdGVTdHlsZSI6eyIkaWQiOiIzMjEiLCJGb250U2V0dGluZ3MiOnsiJGlkIjoiMz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zIiwiTGluZUNvbG9yIjpudWxsLCJMaW5lV2VpZ2h0IjowLjAsIkxpbmVUeXBlIjowLCJQYXJlbnRTdHlsZSI6bnVsbH0sIlBhcmVudFN0eWxlIjp7IiRyZWYiOiIxMTQifX0sIkRhdGVGb3JtYXQiOnsiJHJlZiI6IjEyMSJ9LCJJc1Zpc2libGUiOnRydWUsIlBhcmVudFN0eWxlIjp7IiRyZWYiOiI4MCJ9fSwiSW5kZXgiOjEwLCJTbWFydER1cmF0aW9uQWN0aXZhdGVkIjpmYWxzZSwiRGF0ZUZvcm1hdCI6eyIkcmVmIjoiMTIxIn0sIklkIjoiYjg0ODE4MjAtN2MxZi00YTMyLThkNmMtMTk0MmQxMGM4ZDg1IiwiSW1wb3J0SWQiOm51bGwsIlRpdGxlIjoiVUZUIEV4ZWN1dGlvbiIsIk5vdGUiOm51bGwsIkh5cGVybGluayI6bnVsbCwiSXNDaGFuZ2VkIjpmYWxzZSwiSXNOZXciOmZhbHNlfSx7IiRpZCI6IjMyNCIsIkdyb3VwTmFtZSI6bnVsbCwiU3RhcnREYXRlIjoiMjAxNy0wNi0yMVQwMDowMDowMFoiLCJFbmREYXRlIjoiMjAxNy0wNi0yMVQyMzo1OTowMFoiLCJQZXJjZW50YWdlQ29tcGxldGUiOm51bGwsIlN0eWxlIjp7IiRpZCI6IjMyNSIsIlNoYXBlIjo3LCJTaGFwZVRoaWNrbmVzcyI6MCwiRHVyYXRpb25Gb3JtYXQiOjAsIkluY2x1ZGVOb25Xb3JraW5nRGF5c0luRHVyYXRpb24iOmZhbHNlLCJQZXJjZW50YWdlQ29tcGxldGVTdHlsZSI6eyIkaWQiOiIzMjYiLCJGb250U2V0dGluZ3MiOnsiJGlkIjoiMz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OCIsIkxpbmVDb2xvciI6bnVsbCwiTGluZVdlaWdodCI6MC4wLCJMaW5lVHlwZSI6MCwiUGFyZW50U3R5bGUiOm51bGx9LCJQYXJlbnRTdHlsZSI6eyIkcmVmIjoiODEifX0sIkR1cmF0aW9uU3R5bGUiOnsiJGlkIjoiMzI5IiwiRm9udFNldHRpbmdzIjp7IiRpZCI6IjM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EiLCJMaW5lQ29sb3IiOm51bGwsIkxpbmVXZWlnaHQiOjAuMCwiTGluZVR5cGUiOjAsIlBhcmVudFN0eWxlIjpudWxsfSwiUGFyZW50U3R5bGUiOnsiJHJlZiI6Ijg4In19LCJIb3Jpem9udGFsQ29ubmVjdG9yU3R5bGUiOnsiJGlkIjoiMzMyIiwiTGluZUNvbG9yIjp7IiRyZWYiOiI5NiJ9LCJMaW5lV2VpZ2h0IjoxLjAsIkxpbmVUeXBlIjowLCJQYXJlbnRTdHlsZSI6eyIkcmVmIjoiOTUifX0sIlZlcnRpY2FsQ29ubmVjdG9yU3R5bGUiOnsiJGlkIjoiMz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MzNCIsIk1hcmdpbiI6eyIkcmVmIjoiMTAyIn0sIlBhZGRpbmciOnsiJHJlZiI6IjEwMyJ9LCJCYWNrZ3JvdW5kIjp7IiRpZCI6IjMzNSIsIkNvbG9yIjp7IiRpZCI6IjMzNiIsIkEiOjI1NSwiUiI6MTUwLCJHIjoyMTQsIkIiOjY2fX0sIklzVmlzaWJsZSI6dHJ1ZSwiV2lkdGgiOjAuMCwiSGVpZ2h0IjoxMC4wLCJCb3JkZXJTdHlsZSI6eyIkaWQiOiIzMzciLCJMaW5lQ29sb3IiOnsiJHJlZiI6IjEwNSJ9LCJMaW5lV2VpZ2h0IjowLjAsIkxpbmVUeXBlIjowLCJQYXJlbnRTdHlsZSI6eyIkcmVmIjoiMTA0In19LCJQYXJlbnRTdHlsZSI6eyIkcmVmIjoiMTAxIn19LCJUaXRsZVN0eWxlIjp7IiRpZCI6IjMzOCIsIkZvbnRTZXR0aW5ncyI6eyIkaWQiOiIz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MyIsIkxpbmVDb2xvciI6bnVsbCwiTGluZVdlaWdodCI6MC4wLCJMaW5lVHlwZSI6MCwiUGFyZW50U3R5bGUiOm51bGx9LCJQYXJlbnRTdHlsZSI6eyIkcmVmIjoiMTE0In19LCJEYXRlRm9ybWF0Ijp7IiRyZWYiOiIxMjEifSwiSXNWaXNpYmxlIjp0cnVlLCJQYXJlbnRTdHlsZSI6eyIkcmVmIjoiODAifX0sIkluZGV4IjoxMSwiU21hcnREdXJhdGlvbkFjdGl2YXRlZCI6ZmFsc2UsIkRhdGVGb3JtYXQiOnsiJHJlZiI6IjEyMSJ9LCJJZCI6ImJlZWExMTYyLTVhNDItNGE5ZS1iNTJhLTM3ZWE1MzA4NmY1MCIsIkltcG9ydElkIjpudWxsLCJUaXRsZSI6IlRyYWluaW5nOiBkYXRhIHN0YWdpbmciLCJOb3RlIjpudWxsLCJIeXBlcmxpbmsiOm51bGwsIklzQ2hhbmdlZCI6ZmFsc2UsIklzTmV3IjpmYWxzZX0seyIkaWQiOiIzNDQiLCJHcm91cE5hbWUiOm51bGwsIlN0YXJ0RGF0ZSI6IjIwMTctMDYtMTRUMDA6MDA6MDBaIiwiRW5kRGF0ZSI6IjIwMTctMDYtMjdUMjM6NTk6MDBaIiwiUGVyY2VudGFnZUNvbXBsZXRlIjpudWxsLCJTdHlsZSI6eyIkaWQiOiIzNDUiLCJTaGFwZSI6NywiU2hhcGVUaGlja25lc3MiOjAsIkR1cmF0aW9uRm9ybWF0IjowLCJJbmNsdWRlTm9uV29ya2luZ0RheXNJbkR1cmF0aW9uIjpmYWxzZSwiUGVyY2VudGFnZUNvbXBsZXRlU3R5bGUiOnsiJGlkIjoiMzQ2IiwiRm9udFNldHRpbmdzIjp7IiRpZCI6IjM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giLCJMaW5lQ29sb3IiOm51bGwsIkxpbmVXZWlnaHQiOjAuMCwiTGluZVR5cGUiOjAsIlBhcmVudFN0eWxlIjpudWxsfSwiUGFyZW50U3R5bGUiOnsiJHJlZiI6IjgxIn19LCJEdXJhdGlvblN0eWxlIjp7IiRpZCI6IjM0OSIsIkZvbnRTZXR0aW5ncyI6eyIkaWQiOiIz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UxIiwiTGluZUNvbG9yIjpudWxsLCJMaW5lV2VpZ2h0IjowLjAsIkxpbmVUeXBlIjowLCJQYXJlbnRTdHlsZSI6bnVsbH0sIlBhcmVudFN0eWxlIjp7IiRyZWYiOiI4OCJ9fSwiSG9yaXpvbnRhbENvbm5lY3RvclN0eWxlIjp7IiRpZCI6IjM1MiIsIkxpbmVDb2xvciI6eyIkcmVmIjoiOTYifSwiTGluZVdlaWdodCI6MS4wLCJMaW5lVHlwZSI6MCwiUGFyZW50U3R5bGUiOnsiJHJlZiI6Ijk1In19LCJWZXJ0aWNhbENvbm5lY3RvclN0eWxlIjp7IiRpZCI6IjM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NTQiLCJNYXJnaW4iOnsiJHJlZiI6IjEwMiJ9LCJQYWRkaW5nIjp7IiRyZWYiOiIxMDMifSwiQmFja2dyb3VuZCI6eyIkaWQiOiIzNTUiLCJDb2xvciI6eyIkaWQiOiIzNTYiLCJBIjoyNTUsIlIiOjE1MCwiRyI6MjE0LCJCIjo2Nn19LCJJc1Zpc2libGUiOnRydWUsIldpZHRoIjowLjAsIkhlaWdodCI6MTAuMCwiQm9yZGVyU3R5bGUiOnsiJGlkIjoiMzU3IiwiTGluZUNvbG9yIjp7IiRyZWYiOiIxMDUifSwiTGluZVdlaWdodCI6MC4wLCJMaW5lVHlwZSI6MCwiUGFyZW50U3R5bGUiOnsiJHJlZiI6IjEwNCJ9fSwiUGFyZW50U3R5bGUiOnsiJHJlZiI6IjEwMSJ9fSwiVGl0bGVTdHlsZSI6eyIkaWQiOiIzNTgiLCJGb250U2V0dGluZ3MiOnsiJGlkIjoiMz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jAiLCJMaW5lQ29sb3IiOm51bGwsIkxpbmVXZWlnaHQiOjAuMCwiTGluZVR5cGUiOjAsIlBhcmVudFN0eWxlIjpudWxsfSwiUGFyZW50U3R5bGUiOnsiJHJlZiI6IjEwNyJ9fSwiRGF0ZVN0eWxlIjp7IiRpZCI6IjM2MSIsIkZvbnRTZXR0aW5ncyI6eyIkaWQiOiIz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jMiLCJMaW5lQ29sb3IiOm51bGwsIkxpbmVXZWlnaHQiOjAuMCwiTGluZVR5cGUiOjAsIlBhcmVudFN0eWxlIjpudWxsfSwiUGFyZW50U3R5bGUiOnsiJHJlZiI6IjExNCJ9fSwiRGF0ZUZvcm1hdCI6eyIkcmVmIjoiMTIxIn0sIklzVmlzaWJsZSI6dHJ1ZSwiUGFyZW50U3R5bGUiOnsiJHJlZiI6IjgwIn19LCJJbmRleCI6MTIsIlNtYXJ0RHVyYXRpb25BY3RpdmF0ZWQiOmZhbHNlLCJEYXRlRm9ybWF0Ijp7IiRyZWYiOiIxMjEifSwiSWQiOiIyZGU2MDZlNS0zMTI1LTQ5NTUtYjg4NC03MTM3ZjI4Njg3YzIiLCJJbXBvcnRJZCI6bnVsbCwiVGl0bGUiOiJMb2NhbGl6ZSB0cmFpbmluZyBtYXRlcmlhbHMiLCJOb3RlIjpudWxsLCJIeXBlcmxpbmsiOm51bGwsIklzQ2hhbmdlZCI6ZmFsc2UsIklzTmV3IjpmYWxzZX0seyIkaWQiOiIzNjQiLCJHcm91cE5hbWUiOm51bGwsIlN0YXJ0RGF0ZSI6IjIwMTctMDctMTBUMDA6MDA6MDBaIiwiRW5kRGF0ZSI6IjIwMTctMDctMjFUMjM6NTk6MDBaIiwiUGVyY2VudGFnZUNvbXBsZXRlIjpudWxsLCJTdHlsZSI6eyIkaWQiOiIzNjUiLCJTaGFwZSI6NywiU2hhcGVUaGlja25lc3MiOjAsIkR1cmF0aW9uRm9ybWF0IjowLCJJbmNsdWRlTm9uV29ya2luZ0RheXNJbkR1cmF0aW9uIjpmYWxzZSwiUGVyY2VudGFnZUNvbXBsZXRlU3R5bGUiOnsiJGlkIjoiMzY2IiwiRm9udFNldHRpbmdzIjp7IiRpZCI6IjM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giLCJMaW5lQ29sb3IiOm51bGwsIkxpbmVXZWlnaHQiOjAuMCwiTGluZVR5cGUiOjAsIlBhcmVudFN0eWxlIjpudWxsfSwiUGFyZW50U3R5bGUiOnsiJHJlZiI6IjgxIn19LCJEdXJhdGlvblN0eWxlIjp7IiRpZCI6IjM2OSIsIkZvbnRTZXR0aW5ncyI6eyIkaWQiOiIz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cxIiwiTGluZUNvbG9yIjpudWxsLCJMaW5lV2VpZ2h0IjowLjAsIkxpbmVUeXBlIjowLCJQYXJlbnRTdHlsZSI6bnVsbH0sIlBhcmVudFN0eWxlIjp7IiRyZWYiOiI4OCJ9fSwiSG9yaXpvbnRhbENvbm5lY3RvclN0eWxlIjp7IiRpZCI6IjM3MiIsIkxpbmVDb2xvciI6eyIkcmVmIjoiOTYifSwiTGluZVdlaWdodCI6MS4wLCJMaW5lVHlwZSI6MCwiUGFyZW50U3R5bGUiOnsiJHJlZiI6Ijk1In19LCJWZXJ0aWNhbENvbm5lY3RvclN0eWxlIjp7IiRpZCI6IjM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NzQiLCJNYXJnaW4iOnsiJHJlZiI6IjEwMiJ9LCJQYWRkaW5nIjp7IiRyZWYiOiIxMDMifSwiQmFja2dyb3VuZCI6eyIkaWQiOiIzNzUiLCJDb2xvciI6eyIkaWQiOiIzNzYiLCJBIjoyNTUsIlIiOjE1MCwiRyI6MjE0LCJCIjo2Nn19LCJJc1Zpc2libGUiOnRydWUsIldpZHRoIjowLjAsIkhlaWdodCI6MTAuMCwiQm9yZGVyU3R5bGUiOnsiJGlkIjoiMzc3IiwiTGluZUNvbG9yIjp7IiRyZWYiOiIxMDUifSwiTGluZVdlaWdodCI6MC4wLCJMaW5lVHlwZSI6MCwiUGFyZW50U3R5bGUiOnsiJHJlZiI6IjEwNCJ9fSwiUGFyZW50U3R5bGUiOnsiJHJlZiI6IjEwMSJ9fSwiVGl0bGVTdHlsZSI6eyIkaWQiOiIzNzgiLCJGb250U2V0dGluZ3MiOnsiJGlkIjoiMz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DAiLCJMaW5lQ29sb3IiOm51bGwsIkxpbmVXZWlnaHQiOjAuMCwiTGluZVR5cGUiOjAsIlBhcmVudFN0eWxlIjpudWxsfSwiUGFyZW50U3R5bGUiOnsiJHJlZiI6IjEwNyJ9fSwiRGF0ZVN0eWxlIjp7IiRpZCI6IjM4MSIsIkZvbnRTZXR0aW5ncyI6eyIkaWQiOiIz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MiLCJMaW5lQ29sb3IiOm51bGwsIkxpbmVXZWlnaHQiOjAuMCwiTGluZVR5cGUiOjAsIlBhcmVudFN0eWxlIjpudWxsfSwiUGFyZW50U3R5bGUiOnsiJHJlZiI6IjExNCJ9fSwiRGF0ZUZvcm1hdCI6eyIkcmVmIjoiMTIxIn0sIklzVmlzaWJsZSI6dHJ1ZSwiUGFyZW50U3R5bGUiOnsiJHJlZiI6IjgwIn19LCJJbmRleCI6MTMsIlNtYXJ0RHVyYXRpb25BY3RpdmF0ZWQiOmZhbHNlLCJEYXRlRm9ybWF0Ijp7IiRyZWYiOiIxMjEifSwiSWQiOiJlYjQxOWM3ZC1mZGU3LTQ3ZTktYjkxMy0yM2IzOWZhNDAzYWIiLCJJbXBvcnRJZCI6bnVsbCwiVGl0bGUiOiJUcmFuc2xhdGlvbiBvZiB0cmFpbmluZyBtYXRlcmlhbHMiLCJOb3RlIjpudWxsLCJIeXBlcmxpbmsiOm51bGwsIklzQ2hhbmdlZCI6ZmFsc2UsIklzTmV3IjpmYWxzZX0seyIkaWQiOiIzODQiLCJHcm91cE5hbWUiOm51bGwsIlN0YXJ0RGF0ZSI6IjIwMTctMDgtMDJUMDA6MDA6MDBaIiwiRW5kRGF0ZSI6IjIwMTctMDgtMThUMjM6NTk6MDBaIiwiUGVyY2VudGFnZUNvbXBsZXRlIjpudWxsLCJTdHlsZSI6eyIkaWQiOiIzODUiLCJTaGFwZSI6NywiU2hhcGVUaGlja25lc3MiOjAsIkR1cmF0aW9uRm9ybWF0IjowLCJJbmNsdWRlTm9uV29ya2luZ0RheXNJbkR1cmF0aW9uIjpmYWxzZSwiUGVyY2VudGFnZUNvbXBsZXRlU3R5bGUiOnsiJGlkIjoiMzg2IiwiRm9udFNldHRpbmdzIjp7IiRpZCI6IjM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DgiLCJMaW5lQ29sb3IiOm51bGwsIkxpbmVXZWlnaHQiOjAuMCwiTGluZVR5cGUiOjAsIlBhcmVudFN0eWxlIjpudWxsfSwiUGFyZW50U3R5bGUiOnsiJHJlZiI6IjgxIn19LCJEdXJhdGlvblN0eWxlIjp7IiRpZCI6IjM4OSIsIkZvbnRTZXR0aW5ncyI6eyIkaWQiOiIz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xIiwiTGluZUNvbG9yIjpudWxsLCJMaW5lV2VpZ2h0IjowLjAsIkxpbmVUeXBlIjowLCJQYXJlbnRTdHlsZSI6bnVsbH0sIlBhcmVudFN0eWxlIjp7IiRyZWYiOiI4OCJ9fSwiSG9yaXpvbnRhbENvbm5lY3RvclN0eWxlIjp7IiRpZCI6IjM5MiIsIkxpbmVDb2xvciI6eyIkcmVmIjoiOTYifSwiTGluZVdlaWdodCI6MS4wLCJMaW5lVHlwZSI6MCwiUGFyZW50U3R5bGUiOnsiJHJlZiI6Ijk1In19LCJWZXJ0aWNhbENvbm5lY3RvclN0eWxlIjp7IiRpZCI6IjM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OTQiLCJNYXJnaW4iOnsiJHJlZiI6IjEwMiJ9LCJQYWRkaW5nIjp7IiRyZWYiOiIxMDMifSwiQmFja2dyb3VuZCI6eyIkaWQiOiIzOTUiLCJDb2xvciI6eyIkaWQiOiIzOTYiLCJBIjoyNTUsIlIiOjE1MCwiRyI6MjE0LCJCIjo2Nn19LCJJc1Zpc2libGUiOnRydWUsIldpZHRoIjowLjAsIkhlaWdodCI6MTAuMCwiQm9yZGVyU3R5bGUiOnsiJGlkIjoiMzk3IiwiTGluZUNvbG9yIjp7IiRyZWYiOiIxMDUifSwiTGluZVdlaWdodCI6MC4wLCJMaW5lVHlwZSI6MCwiUGFyZW50U3R5bGUiOnsiJHJlZiI6IjEwNCJ9fSwiUGFyZW50U3R5bGUiOnsiJHJlZiI6IjEwMSJ9fSwiVGl0bGVTdHlsZSI6eyIkaWQiOiIzOTgiLCJGb250U2V0dGluZ3MiOnsiJGlkIjoiMz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DAiLCJMaW5lQ29sb3IiOm51bGwsIkxpbmVXZWlnaHQiOjAuMCwiTGluZVR5cGUiOjAsIlBhcmVudFN0eWxlIjpudWxsfSwiUGFyZW50U3R5bGUiOnsiJHJlZiI6IjEwNyJ9fSwiRGF0ZVN0eWxlIjp7IiRpZCI6IjQwMSIsIkZvbnRTZXR0aW5ncyI6eyIkaWQiOiI0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DMiLCJMaW5lQ29sb3IiOm51bGwsIkxpbmVXZWlnaHQiOjAuMCwiTGluZVR5cGUiOjAsIlBhcmVudFN0eWxlIjpudWxsfSwiUGFyZW50U3R5bGUiOnsiJHJlZiI6IjExNCJ9fSwiRGF0ZUZvcm1hdCI6eyIkcmVmIjoiMTIxIn0sIklzVmlzaWJsZSI6dHJ1ZSwiUGFyZW50U3R5bGUiOnsiJHJlZiI6IjgwIn19LCJJbmRleCI6MTQsIlNtYXJ0RHVyYXRpb25BY3RpdmF0ZWQiOmZhbHNlLCJEYXRlRm9ybWF0Ijp7IiRyZWYiOiIxMjEifSwiSWQiOiIyNTU3Mzk4OC1lYjM3LTQxNjUtYmRlZC1iNWM4N2M0MmU2OTkiLCJJbXBvcnRJZCI6bnVsbCwiVGl0bGUiOiJGaWFubGl6ZSBUcmFpbmluZyBtYXRlcmlhbHMiLCJOb3RlIjpudWxsLCJIeXBlcmxpbmsiOm51bGwsIklzQ2hhbmdlZCI6ZmFsc2UsIklzTmV3IjpmYWxzZX0seyIkaWQiOiI0MDQiLCJHcm91cE5hbWUiOm51bGwsIlN0YXJ0RGF0ZSI6IjIwMTctMDgtMjNUMDA6MDA6MDBaIiwiRW5kRGF0ZSI6IjIwMTctMDgtMjVUMjM6NTk6MDBaIiwiUGVyY2VudGFnZUNvbXBsZXRlIjpudWxsLCJTdHlsZSI6eyIkaWQiOiI0MDUiLCJTaGFwZSI6NywiU2hhcGVUaGlja25lc3MiOjAsIkR1cmF0aW9uRm9ybWF0IjowLCJJbmNsdWRlTm9uV29ya2luZ0RheXNJbkR1cmF0aW9uIjpmYWxzZSwiUGVyY2VudGFnZUNvbXBsZXRlU3R5bGUiOnsiJGlkIjoiNDA2IiwiRm9udFNldHRpbmdzIjp7IiRpZCI6IjQ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DgiLCJMaW5lQ29sb3IiOm51bGwsIkxpbmVXZWlnaHQiOjAuMCwiTGluZVR5cGUiOjAsIlBhcmVudFN0eWxlIjpudWxsfSwiUGFyZW50U3R5bGUiOnsiJHJlZiI6IjgxIn19LCJEdXJhdGlvblN0eWxlIjp7IiRpZCI6IjQwOSIsIkZvbnRTZXR0aW5ncyI6eyIkaWQiOiI0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ExIiwiTGluZUNvbG9yIjpudWxsLCJMaW5lV2VpZ2h0IjowLjAsIkxpbmVUeXBlIjowLCJQYXJlbnRTdHlsZSI6bnVsbH0sIlBhcmVudFN0eWxlIjp7IiRyZWYiOiI4OCJ9fSwiSG9yaXpvbnRhbENvbm5lY3RvclN0eWxlIjp7IiRpZCI6IjQxMiIsIkxpbmVDb2xvciI6eyIkcmVmIjoiOTYifSwiTGluZVdlaWdodCI6MS4wLCJMaW5lVHlwZSI6MCwiUGFyZW50U3R5bGUiOnsiJHJlZiI6Ijk1In19LCJWZXJ0aWNhbENvbm5lY3RvclN0eWxlIjp7IiRpZCI6IjQ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MTQiLCJNYXJnaW4iOnsiJHJlZiI6IjEwMiJ9LCJQYWRkaW5nIjp7IiRyZWYiOiIxMDMifSwiQmFja2dyb3VuZCI6eyIkaWQiOiI0MTUiLCJDb2xvciI6eyIkaWQiOiI0MTYiLCJBIjoyNTUsIlIiOjE1MCwiRyI6MjE0LCJCIjo2Nn19LCJJc1Zpc2libGUiOnRydWUsIldpZHRoIjowLjAsIkhlaWdodCI6MTAuMCwiQm9yZGVyU3R5bGUiOnsiJGlkIjoiNDE3IiwiTGluZUNvbG9yIjp7IiRyZWYiOiIxMDUifSwiTGluZVdlaWdodCI6MC4wLCJMaW5lVHlwZSI6MCwiUGFyZW50U3R5bGUiOnsiJHJlZiI6IjEwNCJ9fSwiUGFyZW50U3R5bGUiOnsiJHJlZiI6IjEwMSJ9fSwiVGl0bGVTdHlsZSI6eyIkaWQiOiI0MTgiLCJGb250U2V0dGluZ3MiOnsiJGlkIjoiNDE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jAiLCJMaW5lQ29sb3IiOm51bGwsIkxpbmVXZWlnaHQiOjAuMCwiTGluZVR5cGUiOjAsIlBhcmVudFN0eWxlIjpudWxsfSwiUGFyZW50U3R5bGUiOnsiJHJlZiI6IjEwNyJ9fSwiRGF0ZVN0eWxlIjp7IiRpZCI6IjQyMSIsIkZvbnRTZXR0aW5ncyI6eyIkaWQiOiI0M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jMiLCJMaW5lQ29sb3IiOm51bGwsIkxpbmVXZWlnaHQiOjAuMCwiTGluZVR5cGUiOjAsIlBhcmVudFN0eWxlIjpudWxsfSwiUGFyZW50U3R5bGUiOnsiJHJlZiI6IjExNCJ9fSwiRGF0ZUZvcm1hdCI6eyIkcmVmIjoiMTIxIn0sIklzVmlzaWJsZSI6dHJ1ZSwiUGFyZW50U3R5bGUiOnsiJHJlZiI6IjgwIn19LCJJbmRleCI6MTUsIlNtYXJ0RHVyYXRpb25BY3RpdmF0ZWQiOmZhbHNlLCJEYXRlRm9ybWF0Ijp7IiRyZWYiOiIxMjEifSwiSWQiOiI2M2IyOWFkMS0xNmY1LTQ1MDYtYTFkYS0zYzcyMzhlYTRmMWEiLCJJbXBvcnRJZCI6bnVsbCwiVGl0bGUiOiJUcmFpbiB0aGUgVHJhaW5lciIsIk5vdGUiOm51bGwsIkh5cGVybGluayI6bnVsbCwiSXNDaGFuZ2VkIjpmYWxzZSwiSXNOZXciOmZhbHNlfSx7IiRpZCI6IjQyNCIsIkdyb3VwTmFtZSI6bnVsbCwiU3RhcnREYXRlIjoiMjAxNy0wOC0yOFQwMDowMDowMFoiLCJFbmREYXRlIjoiMjAxNy0wOS0wNFQyMzo1OTowMFoiLCJQZXJjZW50YWdlQ29tcGxldGUiOm51bGwsIlN0eWxlIjp7IiRpZCI6IjQyNSIsIlNoYXBlIjo3LCJTaGFwZVRoaWNrbmVzcyI6MCwiRHVyYXRpb25Gb3JtYXQiOjAsIkluY2x1ZGVOb25Xb3JraW5nRGF5c0luRHVyYXRpb24iOmZhbHNlLCJQZXJjZW50YWdlQ29tcGxldGVTdHlsZSI6eyIkaWQiOiI0MjYiLCJGb250U2V0dGluZ3MiOnsiJGlkIjoiND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yOCIsIkxpbmVDb2xvciI6bnVsbCwiTGluZVdlaWdodCI6MC4wLCJMaW5lVHlwZSI6MCwiUGFyZW50U3R5bGUiOm51bGx9LCJQYXJlbnRTdHlsZSI6eyIkcmVmIjoiODEifX0sIkR1cmF0aW9uU3R5bGUiOnsiJGlkIjoiNDI5IiwiRm9udFNldHRpbmdzIjp7IiRpZCI6IjQ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zEiLCJMaW5lQ29sb3IiOm51bGwsIkxpbmVXZWlnaHQiOjAuMCwiTGluZVR5cGUiOjAsIlBhcmVudFN0eWxlIjpudWxsfSwiUGFyZW50U3R5bGUiOnsiJHJlZiI6Ijg4In19LCJIb3Jpem9udGFsQ29ubmVjdG9yU3R5bGUiOnsiJGlkIjoiNDMyIiwiTGluZUNvbG9yIjp7IiRyZWYiOiI5NiJ9LCJMaW5lV2VpZ2h0IjoxLjAsIkxpbmVUeXBlIjowLCJQYXJlbnRTdHlsZSI6eyIkcmVmIjoiOTUifX0sIlZlcnRpY2FsQ29ubmVjdG9yU3R5bGUiOnsiJGlkIjoiND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zNCIsIk1hcmdpbiI6eyIkcmVmIjoiMTAyIn0sIlBhZGRpbmciOnsiJHJlZiI6IjEwMyJ9LCJCYWNrZ3JvdW5kIjp7IiRpZCI6IjQzNSIsIkNvbG9yIjp7IiRpZCI6IjQzNiIsIkEiOjI1NSwiUiI6MTI3LCJHIjoyMDksIkIiOjU5fX0sIklzVmlzaWJsZSI6dHJ1ZSwiV2lkdGgiOjAuMCwiSGVpZ2h0IjoxMC4wLCJCb3JkZXJTdHlsZSI6eyIkaWQiOiI0MzciLCJMaW5lQ29sb3IiOnsiJHJlZiI6IjEwNSJ9LCJMaW5lV2VpZ2h0IjowLjAsIkxpbmVUeXBlIjowLCJQYXJlbnRTdHlsZSI6eyIkcmVmIjoiMTA0In19LCJQYXJlbnRTdHlsZSI6eyIkcmVmIjoiMTAxIn19LCJUaXRsZVN0eWxlIjp7IiRpZCI6IjQzOCIsIkZvbnRTZXR0aW5ncyI6eyIkaWQiOiI0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0MCIsIkxpbmVDb2xvciI6bnVsbCwiTGluZVdlaWdodCI6MC4wLCJMaW5lVHlwZSI6MCwiUGFyZW50U3R5bGUiOm51bGx9LCJQYXJlbnRTdHlsZSI6eyIkcmVmIjoiMTA3In19LCJEYXRlU3R5bGUiOnsiJGlkIjoiNDQxIiwiRm9udFNldHRpbmdzIjp7IiRpZCI6IjQ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0MyIsIkxpbmVDb2xvciI6bnVsbCwiTGluZVdlaWdodCI6MC4wLCJMaW5lVHlwZSI6MCwiUGFyZW50U3R5bGUiOm51bGx9LCJQYXJlbnRTdHlsZSI6eyIkcmVmIjoiMTE0In19LCJEYXRlRm9ybWF0Ijp7IiRyZWYiOiIxMjEifSwiSXNWaXNpYmxlIjp0cnVlLCJQYXJlbnRTdHlsZSI6eyIkcmVmIjoiODAifX0sIkluZGV4IjoxNiwiU21hcnREdXJhdGlvbkFjdGl2YXRlZCI6ZmFsc2UsIkRhdGVGb3JtYXQiOnsiJHJlZiI6IjEyMSJ9LCJJZCI6IjI5N2JhMzJmLTUyZWUtNDhlZC1iYzYwLTY3ZmMzZGQ3ZWIxOCIsIkltcG9ydElkIjpudWxsLCJUaXRsZSI6IlRyYWluZXIgUHJlcCIsIk5vdGUiOm51bGwsIkh5cGVybGluayI6bnVsbCwiSXNDaGFuZ2VkIjpmYWxzZSwiSXNOZXciOmZhbHNlfSx7IiRpZCI6IjQ0NCIsIkdyb3VwTmFtZSI6bnVsbCwiU3RhcnREYXRlIjoiMjAxNy0wOS0wNlQwMDowMDowMFoiLCJFbmREYXRlIjoiMjAxNy0wOS0yMlQyMzo1OTowMFoiLCJQZXJjZW50YWdlQ29tcGxldGUiOm51bGwsIlN0eWxlIjp7IiRpZCI6IjQ0NSIsIlNoYXBlIjo3LCJTaGFwZVRoaWNrbmVzcyI6MCwiRHVyYXRpb25Gb3JtYXQiOjAsIkluY2x1ZGVOb25Xb3JraW5nRGF5c0luRHVyYXRpb24iOmZhbHNlLCJQZXJjZW50YWdlQ29tcGxldGVTdHlsZSI6eyIkaWQiOiI0NDYiLCJGb250U2V0dGluZ3MiOnsiJGlkIjoiND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0OCIsIkxpbmVDb2xvciI6bnVsbCwiTGluZVdlaWdodCI6MC4wLCJMaW5lVHlwZSI6MCwiUGFyZW50U3R5bGUiOm51bGx9LCJQYXJlbnRTdHlsZSI6eyIkcmVmIjoiODEifX0sIkR1cmF0aW9uU3R5bGUiOnsiJGlkIjoiNDQ5IiwiRm9udFNldHRpbmdzIjp7IiRpZCI6IjQ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TEiLCJMaW5lQ29sb3IiOm51bGwsIkxpbmVXZWlnaHQiOjAuMCwiTGluZVR5cGUiOjAsIlBhcmVudFN0eWxlIjpudWxsfSwiUGFyZW50U3R5bGUiOnsiJHJlZiI6Ijg4In19LCJIb3Jpem9udGFsQ29ubmVjdG9yU3R5bGUiOnsiJGlkIjoiNDUyIiwiTGluZUNvbG9yIjp7IiRyZWYiOiI5NiJ9LCJMaW5lV2VpZ2h0IjoxLjAsIkxpbmVUeXBlIjowLCJQYXJlbnRTdHlsZSI6eyIkcmVmIjoiOTUifX0sIlZlcnRpY2FsQ29ubmVjdG9yU3R5bGUiOnsiJGlkIjoiND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1NCIsIk1hcmdpbiI6eyIkcmVmIjoiMTAyIn0sIlBhZGRpbmciOnsiJHJlZiI6IjEwMyJ9LCJCYWNrZ3JvdW5kIjp7IiRpZCI6IjQ1NSIsIkNvbG9yIjp7IiRpZCI6IjQ1NiIsIkEiOjI1NSwiUiI6MTUwLCJHIjoyMTQsIkIiOjY2fX0sIklzVmlzaWJsZSI6dHJ1ZSwiV2lkdGgiOjAuMCwiSGVpZ2h0IjoxMC4wLCJCb3JkZXJTdHlsZSI6eyIkaWQiOiI0NTciLCJMaW5lQ29sb3IiOnsiJHJlZiI6IjEwNSJ9LCJMaW5lV2VpZ2h0IjowLjAsIkxpbmVUeXBlIjowLCJQYXJlbnRTdHlsZSI6eyIkcmVmIjoiMTA0In19LCJQYXJlbnRTdHlsZSI6eyIkcmVmIjoiMTAxIn19LCJUaXRsZVN0eWxlIjp7IiRpZCI6IjQ1OCIsIkZvbnRTZXR0aW5ncyI6eyIkaWQiOiI0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2MCIsIkxpbmVDb2xvciI6bnVsbCwiTGluZVdlaWdodCI6MC4wLCJMaW5lVHlwZSI6MCwiUGFyZW50U3R5bGUiOm51bGx9LCJQYXJlbnRTdHlsZSI6eyIkcmVmIjoiMTA3In19LCJEYXRlU3R5bGUiOnsiJGlkIjoiNDYxIiwiRm9udFNldHRpbmdzIjp7IiRpZCI6IjQ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2MyIsIkxpbmVDb2xvciI6bnVsbCwiTGluZVdlaWdodCI6MC4wLCJMaW5lVHlwZSI6MCwiUGFyZW50U3R5bGUiOm51bGx9LCJQYXJlbnRTdHlsZSI6eyIkcmVmIjoiMTE0In19LCJEYXRlRm9ybWF0Ijp7IiRyZWYiOiIxMjEifSwiSXNWaXNpYmxlIjp0cnVlLCJQYXJlbnRTdHlsZSI6eyIkcmVmIjoiODAifX0sIkluZGV4IjoxNywiU21hcnREdXJhdGlvbkFjdGl2YXRlZCI6ZmFsc2UsIkRhdGVGb3JtYXQiOnsiJHJlZiI6IjEyMSJ9LCJJZCI6IjUwZDYzZjQ4LThjOTMtNDg5NC05OTNlLTdhNGZkMTI1OTBhNSIsIkltcG9ydElkIjpudWxsLCJUaXRsZSI6IkRlbGl2ZXIgVXNlciB0cmFpbmluZyIsIk5vdGUiOm51bGwsIkh5cGVybGluayI6bnVsbCwiSXNDaGFuZ2VkIjpmYWxzZSwiSXNOZXciOmZhbHNlfSx7IiRpZCI6IjQ2NCIsIkdyb3VwTmFtZSI6bnVsbCwiU3RhcnREYXRlIjoiMjAxNy0wNi0yMlQwMDowMDowMFoiLCJFbmREYXRlIjoiMjAxNy0wOS0yOFQyMzo1OTowMFoiLCJQZXJjZW50YWdlQ29tcGxldGUiOm51bGwsIlN0eWxlIjp7IiRpZCI6IjQ2NSIsIlNoYXBlIjo3LCJTaGFwZVRoaWNrbmVzcyI6MCwiRHVyYXRpb25Gb3JtYXQiOjAsIkluY2x1ZGVOb25Xb3JraW5nRGF5c0luRHVyYXRpb24iOmZhbHNlLCJQZXJjZW50YWdlQ29tcGxldGVTdHlsZSI6eyIkaWQiOiI0NjYiLCJGb250U2V0dGluZ3MiOnsiJGlkIjoiNDY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2OCIsIkxpbmVDb2xvciI6bnVsbCwiTGluZVdlaWdodCI6MC4wLCJMaW5lVHlwZSI6MCwiUGFyZW50U3R5bGUiOm51bGx9LCJQYXJlbnRTdHlsZSI6eyIkcmVmIjoiODEifX0sIkR1cmF0aW9uU3R5bGUiOnsiJGlkIjoiNDY5IiwiRm9udFNldHRpbmdzIjp7IiRpZCI6IjQ3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zEiLCJMaW5lQ29sb3IiOm51bGwsIkxpbmVXZWlnaHQiOjAuMCwiTGluZVR5cGUiOjAsIlBhcmVudFN0eWxlIjpudWxsfSwiUGFyZW50U3R5bGUiOnsiJHJlZiI6Ijg4In19LCJIb3Jpem9udGFsQ29ubmVjdG9yU3R5bGUiOnsiJGlkIjoiNDcyIiwiTGluZUNvbG9yIjp7IiRyZWYiOiI5NiJ9LCJMaW5lV2VpZ2h0IjoxLjAsIkxpbmVUeXBlIjowLCJQYXJlbnRTdHlsZSI6eyIkcmVmIjoiOTUifX0sIlZlcnRpY2FsQ29ubmVjdG9yU3R5bGUiOnsiJGlkIjoiNDc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3NCIsIk1hcmdpbiI6eyIkcmVmIjoiMTAyIn0sIlBhZGRpbmciOnsiJHJlZiI6IjEwMyJ9LCJCYWNrZ3JvdW5kIjp7IiRpZCI6IjQ3NSIsIkNvbG9yIjp7IiRpZCI6IjQ3NiIsIkEiOjI1NSwiUiI6MTExLCJHIjo0OSwiQiI6MTUyfX0sIklzVmlzaWJsZSI6dHJ1ZSwiV2lkdGgiOjAuMCwiSGVpZ2h0IjoxMC4wLCJCb3JkZXJTdHlsZSI6eyIkaWQiOiI0NzciLCJMaW5lQ29sb3IiOnsiJHJlZiI6IjEwNSJ9LCJMaW5lV2VpZ2h0IjowLjAsIkxpbmVUeXBlIjowLCJQYXJlbnRTdHlsZSI6eyIkcmVmIjoiMTA0In19LCJQYXJlbnRTdHlsZSI6eyIkcmVmIjoiMTAxIn19LCJUaXRsZVN0eWxlIjp7IiRpZCI6IjQ3OCIsIkZvbnRTZXR0aW5ncyI6eyIkaWQiOiI0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4MCIsIkxpbmVDb2xvciI6bnVsbCwiTGluZVdlaWdodCI6MC4wLCJMaW5lVHlwZSI6MCwiUGFyZW50U3R5bGUiOm51bGx9LCJQYXJlbnRTdHlsZSI6eyIkcmVmIjoiMTA3In19LCJEYXRlU3R5bGUiOnsiJGlkIjoiNDgxIiwiRm9udFNldHRpbmdzIjp7IiRpZCI6IjQ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4MyIsIkxpbmVDb2xvciI6bnVsbCwiTGluZVdlaWdodCI6MC4wLCJMaW5lVHlwZSI6MCwiUGFyZW50U3R5bGUiOm51bGx9LCJQYXJlbnRTdHlsZSI6eyIkcmVmIjoiMTE0In19LCJEYXRlRm9ybWF0Ijp7IiRyZWYiOiIxMjEifSwiSXNWaXNpYmxlIjp0cnVlLCJQYXJlbnRTdHlsZSI6eyIkcmVmIjoiODAifX0sIkluZGV4IjoxOCwiU21hcnREdXJhdGlvbkFjdGl2YXRlZCI6ZmFsc2UsIkRhdGVGb3JtYXQiOnsiJHJlZiI6IjEyMSJ9LCJJZCI6ImI5ZGJmZjU1LTJjYzUtNDUyNC1iMDdmLTc1NjkwY2M1ZGY2NCIsIkltcG9ydElkIjpudWxsLCJUaXRsZSI6IkV4ZWN1dGUgQ29tbXVuaWNhdGlvbnMgJiBjaGFuZ2UgbWFuYWdlbWVudCBwbGFuIiwiTm90ZSI6bnVsbCwiSHlwZXJsaW5rIjpudWxsLCJJc0NoYW5nZWQiOmZhbHNlLCJJc05ldyI6ZmFsc2V9LHsiJGlkIjoiNDg0IiwiR3JvdXBOYW1lIjpudWxsLCJTdGFydERhdGUiOiIyMDE3LTA5LTE0VDAwOjAwOjAwWiIsIkVuZERhdGUiOiIyMDE3LTA5LTIwVDIzOjU5OjAwWiIsIlBlcmNlbnRhZ2VDb21wbGV0ZSI6bnVsbCwiU3R5bGUiOnsiJGlkIjoiNDg1IiwiU2hhcGUiOjcsIlNoYXBlVGhpY2tuZXNzIjowLCJEdXJhdGlvbkZvcm1hdCI6MCwiSW5jbHVkZU5vbldvcmtpbmdEYXlzSW5EdXJhdGlvbiI6ZmFsc2UsIlBlcmNlbnRhZ2VDb21wbGV0ZVN0eWxlIjp7IiRpZCI6IjQ4NiIsIkZvbnRTZXR0aW5ncyI6eyIkaWQiOiI0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4IiwiTGluZUNvbG9yIjpudWxsLCJMaW5lV2VpZ2h0IjowLjAsIkxpbmVUeXBlIjowLCJQYXJlbnRTdHlsZSI6bnVsbH0sIlBhcmVudFN0eWxlIjp7IiRyZWYiOiI4MSJ9fSwiRHVyYXRpb25TdHlsZSI6eyIkaWQiOiI0ODkiLCJGb250U2V0dGluZ3MiOnsiJGlkIjoiND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5MSIsIkxpbmVDb2xvciI6bnVsbCwiTGluZVdlaWdodCI6MC4wLCJMaW5lVHlwZSI6MCwiUGFyZW50U3R5bGUiOm51bGx9LCJQYXJlbnRTdHlsZSI6eyIkcmVmIjoiODgifX0sIkhvcml6b250YWxDb25uZWN0b3JTdHlsZSI6eyIkaWQiOiI0OTIiLCJMaW5lQ29sb3IiOnsiJHJlZiI6Ijk2In0sIkxpbmVXZWlnaHQiOjEuMCwiTGluZVR5cGUiOjAsIlBhcmVudFN0eWxlIjp7IiRyZWYiOiI5NSJ9fSwiVmVydGljYWxDb25uZWN0b3JTdHlsZSI6eyIkaWQiOiI0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k0IiwiTWFyZ2luIjp7IiRyZWYiOiIxMDIifSwiUGFkZGluZyI6eyIkcmVmIjoiMTAzIn0sIkJhY2tncm91bmQiOnsiJGlkIjoiNDk1IiwiQ29sb3IiOnsiJGlkIjoiNDk2IiwiQSI6MjU1LCJSIjoyLCJHIjoxNzgsIkIiOjIzOH19LCJJc1Zpc2libGUiOnRydWUsIldpZHRoIjowLjAsIkhlaWdodCI6MTAuMCwiQm9yZGVyU3R5bGUiOnsiJGlkIjoiNDk3IiwiTGluZUNvbG9yIjp7IiRyZWYiOiIxMDUifSwiTGluZVdlaWdodCI6MC4wLCJMaW5lVHlwZSI6MCwiUGFyZW50U3R5bGUiOnsiJHJlZiI6IjEwNCJ9fSwiUGFyZW50U3R5bGUiOnsiJHJlZiI6IjEwMSJ9fSwiVGl0bGVTdHlsZSI6eyIkaWQiOiI0OTgiLCJGb250U2V0dGluZ3MiOnsiJGlkIjoiND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DAiLCJMaW5lQ29sb3IiOm51bGwsIkxpbmVXZWlnaHQiOjAuMCwiTGluZVR5cGUiOjAsIlBhcmVudFN0eWxlIjpudWxsfSwiUGFyZW50U3R5bGUiOnsiJHJlZiI6IjEwNyJ9fSwiRGF0ZVN0eWxlIjp7IiRpZCI6IjUwMSIsIkZvbnRTZXR0aW5ncyI6eyIkaWQiOiI1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DMiLCJMaW5lQ29sb3IiOm51bGwsIkxpbmVXZWlnaHQiOjAuMCwiTGluZVR5cGUiOjAsIlBhcmVudFN0eWxlIjpudWxsfSwiUGFyZW50U3R5bGUiOnsiJHJlZiI6IjExNCJ9fSwiRGF0ZUZvcm1hdCI6eyIkcmVmIjoiMTIxIn0sIklzVmlzaWJsZSI6dHJ1ZSwiUGFyZW50U3R5bGUiOnsiJHJlZiI6IjgwIn19LCJJbmRleCI6MTksIlNtYXJ0RHVyYXRpb25BY3RpdmF0ZWQiOmZhbHNlLCJEYXRlRm9ybWF0Ijp7IiRyZWYiOiIxMjEifSwiSWQiOiJjYTNhMDY4ZC0yZGYwLTQ5MWYtOGQ1My1jMTcyMmQyMjE3ODgiLCJJbXBvcnRJZCI6bnVsbCwiVGl0bGUiOiJEYXRhIExvYWQiLCJOb3RlIjpudWxsLCJIeXBlcmxpbmsiOm51bGwsIklzQ2hhbmdlZCI6ZmFsc2UsIklzTmV3IjpmYWxzZX0seyIkaWQiOiI1MDQiLCJHcm91cE5hbWUiOm51bGwsIlN0YXJ0RGF0ZSI6IjIwMTctMDktMjFUMDA6MDA6MDBaIiwiRW5kRGF0ZSI6IjIwMTctMDktMjJUMjM6NTk6MDBaIiwiUGVyY2VudGFnZUNvbXBsZXRlIjpudWxsLCJTdHlsZSI6eyIkaWQiOiI1MDUiLCJTaGFwZSI6NywiU2hhcGVUaGlja25lc3MiOjAsIkR1cmF0aW9uRm9ybWF0IjowLCJJbmNsdWRlTm9uV29ya2luZ0RheXNJbkR1cmF0aW9uIjpmYWxzZSwiUGVyY2VudGFnZUNvbXBsZXRlU3R5bGUiOnsiJGlkIjoiNTA2IiwiRm9udFNldHRpbmdzIjp7IiRpZCI6IjU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DgiLCJMaW5lQ29sb3IiOm51bGwsIkxpbmVXZWlnaHQiOjAuMCwiTGluZVR5cGUiOjAsIlBhcmVudFN0eWxlIjpudWxsfSwiUGFyZW50U3R5bGUiOnsiJHJlZiI6IjgxIn19LCJEdXJhdGlvblN0eWxlIjp7IiRpZCI6IjUwOSIsIkZvbnRTZXR0aW5ncyI6eyIkaWQiOiI1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ExIiwiTGluZUNvbG9yIjpudWxsLCJMaW5lV2VpZ2h0IjowLjAsIkxpbmVUeXBlIjowLCJQYXJlbnRTdHlsZSI6bnVsbH0sIlBhcmVudFN0eWxlIjp7IiRyZWYiOiI4OCJ9fSwiSG9yaXpvbnRhbENvbm5lY3RvclN0eWxlIjp7IiRpZCI6IjUxMiIsIkxpbmVDb2xvciI6eyIkcmVmIjoiOTYifSwiTGluZVdlaWdodCI6MS4wLCJMaW5lVHlwZSI6MCwiUGFyZW50U3R5bGUiOnsiJHJlZiI6Ijk1In19LCJWZXJ0aWNhbENvbm5lY3RvclN0eWxlIjp7IiRpZCI6IjU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MTQiLCJNYXJnaW4iOnsiJHJlZiI6IjEwMiJ9LCJQYWRkaW5nIjp7IiRyZWYiOiIxMDMifSwiQmFja2dyb3VuZCI6eyIkaWQiOiI1MTUiLCJDb2xvciI6eyIkaWQiOiI1MTYiLCJBIjoyNTUsIlIiOjIsIkciOjE3OCwiQiI6MjM4fX0sIklzVmlzaWJsZSI6dHJ1ZSwiV2lkdGgiOjAuMCwiSGVpZ2h0IjoxMC4wLCJCb3JkZXJTdHlsZSI6eyIkaWQiOiI1MTciLCJMaW5lQ29sb3IiOnsiJHJlZiI6IjEwNSJ9LCJMaW5lV2VpZ2h0IjowLjAsIkxpbmVUeXBlIjowLCJQYXJlbnRTdHlsZSI6eyIkcmVmIjoiMTA0In19LCJQYXJlbnRTdHlsZSI6eyIkcmVmIjoiMTAxIn19LCJUaXRsZVN0eWxlIjp7IiRpZCI6IjUxOCIsIkZvbnRTZXR0aW5ncyI6eyIkaWQiOiI1M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yMCIsIkxpbmVDb2xvciI6bnVsbCwiTGluZVdlaWdodCI6MC4wLCJMaW5lVHlwZSI6MCwiUGFyZW50U3R5bGUiOm51bGx9LCJQYXJlbnRTdHlsZSI6eyIkcmVmIjoiMTA3In19LCJEYXRlU3R5bGUiOnsiJGlkIjoiNTIxIiwiRm9udFNldHRpbmdzIjp7IiRpZCI6IjUy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yMyIsIkxpbmVDb2xvciI6bnVsbCwiTGluZVdlaWdodCI6MC4wLCJMaW5lVHlwZSI6MCwiUGFyZW50U3R5bGUiOm51bGx9LCJQYXJlbnRTdHlsZSI6eyIkcmVmIjoiMTE0In19LCJEYXRlRm9ybWF0Ijp7IiRyZWYiOiIxMjEifSwiSXNWaXNpYmxlIjp0cnVlLCJQYXJlbnRTdHlsZSI6eyIkcmVmIjoiODAifX0sIkluZGV4IjoyMCwiU21hcnREdXJhdGlvbkFjdGl2YXRlZCI6ZmFsc2UsIkRhdGVGb3JtYXQiOnsiJHJlZiI6IjEyMSJ9LCJJZCI6IjY3YWQ1NGUzLTFhMmEtNGY2MC05OWUxLTZjMTE5OTNlZDgwNSIsIkltcG9ydElkIjpudWxsLCJUaXRsZSI6IlBUUCIsIk5vdGUiOm51bGwsIkh5cGVybGluayI6bnVsbCwiSXNDaGFuZ2VkIjpmYWxzZSwiSXNOZXciOmZhbHNlfSx7IiRpZCI6IjUyNCIsIkdyb3VwTmFtZSI6bnVsbCwiU3RhcnREYXRlIjoiMjAxNy0wOS0yNVQwMDowMDowMFoiLCJFbmREYXRlIjoiMjAxNy0wOS0yNVQyMzo1OTowMFoiLCJQZXJjZW50YWdlQ29tcGxldGUiOm51bGwsIlN0eWxlIjp7IiRpZCI6IjUyNSIsIlNoYXBlIjo3LCJTaGFwZVRoaWNrbmVzcyI6MCwiRHVyYXRpb25Gb3JtYXQiOjAsIkluY2x1ZGVOb25Xb3JraW5nRGF5c0luRHVyYXRpb24iOmZhbHNlLCJQZXJjZW50YWdlQ29tcGxldGVTdHlsZSI6eyIkaWQiOiI1MjYiLCJGb250U2V0dGluZ3MiOnsiJGlkIjoiNT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yOCIsIkxpbmVDb2xvciI6bnVsbCwiTGluZVdlaWdodCI6MC4wLCJMaW5lVHlwZSI6MCwiUGFyZW50U3R5bGUiOm51bGx9LCJQYXJlbnRTdHlsZSI6eyIkcmVmIjoiODEifX0sIkR1cmF0aW9uU3R5bGUiOnsiJGlkIjoiNTI5IiwiRm9udFNldHRpbmdzIjp7IiRpZCI6IjU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zEiLCJMaW5lQ29sb3IiOm51bGwsIkxpbmVXZWlnaHQiOjAuMCwiTGluZVR5cGUiOjAsIlBhcmVudFN0eWxlIjpudWxsfSwiUGFyZW50U3R5bGUiOnsiJHJlZiI6Ijg4In19LCJIb3Jpem9udGFsQ29ubmVjdG9yU3R5bGUiOnsiJGlkIjoiNTMyIiwiTGluZUNvbG9yIjp7IiRyZWYiOiI5NiJ9LCJMaW5lV2VpZ2h0IjoxLjAsIkxpbmVUeXBlIjowLCJQYXJlbnRTdHlsZSI6eyIkcmVmIjoiOTUifX0sIlZlcnRpY2FsQ29ubmVjdG9yU3R5bGUiOnsiJGlkIjoiNT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zNCIsIk1hcmdpbiI6eyIkcmVmIjoiMTAyIn0sIlBhZGRpbmciOnsiJHJlZiI6IjEwMyJ9LCJCYWNrZ3JvdW5kIjp7IiRpZCI6IjUzNSIsIkNvbG9yIjp7IiRpZCI6IjUzNiIsIkEiOjI1NSwiUiI6MjM0LCJHIjoyMSwiQiI6MTIyfX0sIklzVmlzaWJsZSI6dHJ1ZSwiV2lkdGgiOjAuMCwiSGVpZ2h0IjoxMC4wLCJCb3JkZXJTdHlsZSI6eyIkaWQiOiI1MzciLCJMaW5lQ29sb3IiOnsiJHJlZiI6IjEwNSJ9LCJMaW5lV2VpZ2h0IjowLjAsIkxpbmVUeXBlIjowLCJQYXJlbnRTdHlsZSI6eyIkcmVmIjoiMTA0In19LCJQYXJlbnRTdHlsZSI6eyIkcmVmIjoiMTAxIn19LCJUaXRsZVN0eWxlIjp7IiRpZCI6IjUzOCIsIkZvbnRTZXR0aW5ncyI6eyIkaWQiOiI1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0MCIsIkxpbmVDb2xvciI6bnVsbCwiTGluZVdlaWdodCI6MC4wLCJMaW5lVHlwZSI6MCwiUGFyZW50U3R5bGUiOm51bGx9LCJQYXJlbnRTdHlsZSI6eyIkcmVmIjoiMTA3In19LCJEYXRlU3R5bGUiOnsiJGlkIjoiNTQxIiwiRm9udFNldHRpbmdzIjp7IiRpZCI6IjU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0MyIsIkxpbmVDb2xvciI6bnVsbCwiTGluZVdlaWdodCI6MC4wLCJMaW5lVHlwZSI6MCwiUGFyZW50U3R5bGUiOm51bGx9LCJQYXJlbnRTdHlsZSI6eyIkcmVmIjoiMTE0In19LCJEYXRlRm9ybWF0Ijp7IiRyZWYiOiIxMjEifSwiSXNWaXNpYmxlIjp0cnVlLCJQYXJlbnRTdHlsZSI6eyIkcmVmIjoiODAifX0sIkluZGV4IjoyMSwiU21hcnREdXJhdGlvbkFjdGl2YXRlZCI6ZmFsc2UsIkRhdGVGb3JtYXQiOnsiJHJlZiI6IjEyMSJ9LCJJZCI6ImVjMDg5NmUxLTcxYzAtNDljZi1iZWI4LWQwZWMyNDY5MjU3OSIsIkltcG9ydElkIjpudWxsLCJUaXRsZSI6Ikl0YWx5IC0gR28gTGl2ZSIsIk5vdGUiOm51bGwsIkh5cGVybGluayI6bnVsbCwiSXNDaGFuZ2VkIjpmYWxzZSwiSXNOZXciOmZhbHNlfSx7IiRpZCI6IjU0NCIsIkdyb3VwTmFtZSI6bnVsbCwiU3RhcnREYXRlIjoiMjAxNy0wOS0yNVQwMDowMDowMFoiLCJFbmREYXRlIjoiMjAxNy0xMC0wNlQyMzo1OTowMFoiLCJQZXJjZW50YWdlQ29tcGxldGUiOm51bGwsIlN0eWxlIjp7IiRpZCI6IjU0NSIsIlNoYXBlIjo3LCJTaGFwZVRoaWNrbmVzcyI6MCwiRHVyYXRpb25Gb3JtYXQiOjAsIkluY2x1ZGVOb25Xb3JraW5nRGF5c0luRHVyYXRpb24iOmZhbHNlLCJQZXJjZW50YWdlQ29tcGxldGVTdHlsZSI6eyIkaWQiOiI1NDYiLCJGb250U2V0dGluZ3MiOnsiJGlkIjoiNT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0OCIsIkxpbmVDb2xvciI6bnVsbCwiTGluZVdlaWdodCI6MC4wLCJMaW5lVHlwZSI6MCwiUGFyZW50U3R5bGUiOm51bGx9LCJQYXJlbnRTdHlsZSI6eyIkcmVmIjoiODEifX0sIkR1cmF0aW9uU3R5bGUiOnsiJGlkIjoiNTQ5IiwiRm9udFNldHRpbmdzIjp7IiRpZCI6IjU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NTEiLCJMaW5lQ29sb3IiOm51bGwsIkxpbmVXZWlnaHQiOjAuMCwiTGluZVR5cGUiOjAsIlBhcmVudFN0eWxlIjpudWxsfSwiUGFyZW50U3R5bGUiOnsiJHJlZiI6Ijg4In19LCJIb3Jpem9udGFsQ29ubmVjdG9yU3R5bGUiOnsiJGlkIjoiNTUyIiwiTGluZUNvbG9yIjp7IiRyZWYiOiI5NiJ9LCJMaW5lV2VpZ2h0IjoxLjAsIkxpbmVUeXBlIjowLCJQYXJlbnRTdHlsZSI6eyIkcmVmIjoiOTUifX0sIlZlcnRpY2FsQ29ubmVjdG9yU3R5bGUiOnsiJGlkIjoiNT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1NCIsIk1hcmdpbiI6eyIkcmVmIjoiMTAyIn0sIlBhZGRpbmciOnsiJHJlZiI6IjEwMyJ9LCJCYWNrZ3JvdW5kIjp7IiRpZCI6IjU1NSIsIkNvbG9yIjp7IiRpZCI6IjU1NiIsIkEiOjI1NSwiUiI6MjM0LCJHIjoyMSwiQiI6MTIyfX0sIklzVmlzaWJsZSI6dHJ1ZSwiV2lkdGgiOjAuMCwiSGVpZ2h0IjoxMC4wLCJCb3JkZXJTdHlsZSI6eyIkaWQiOiI1NTciLCJMaW5lQ29sb3IiOnsiJHJlZiI6IjEwNSJ9LCJMaW5lV2VpZ2h0IjowLjAsIkxpbmVUeXBlIjowLCJQYXJlbnRTdHlsZSI6eyIkcmVmIjoiMTA0In19LCJQYXJlbnRTdHlsZSI6eyIkcmVmIjoiMTAxIn19LCJUaXRsZVN0eWxlIjp7IiRpZCI6IjU1OCIsIkZvbnRTZXR0aW5ncyI6eyIkaWQiOiI1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2MCIsIkxpbmVDb2xvciI6bnVsbCwiTGluZVdlaWdodCI6MC4wLCJMaW5lVHlwZSI6MCwiUGFyZW50U3R5bGUiOm51bGx9LCJQYXJlbnRTdHlsZSI6eyIkcmVmIjoiMTA3In19LCJEYXRlU3R5bGUiOnsiJGlkIjoiNTYxIiwiRm9udFNldHRpbmdzIjp7IiRpZCI6IjU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2MyIsIkxpbmVDb2xvciI6bnVsbCwiTGluZVdlaWdodCI6MC4wLCJMaW5lVHlwZSI6MCwiUGFyZW50U3R5bGUiOm51bGx9LCJQYXJlbnRTdHlsZSI6eyIkcmVmIjoiMTE0In19LCJEYXRlRm9ybWF0Ijp7IiRyZWYiOiIxMjEifSwiSXNWaXNpYmxlIjp0cnVlLCJQYXJlbnRTdHlsZSI6eyIkcmVmIjoiODAifX0sIkluZGV4IjoyMiwiU21hcnREdXJhdGlvbkFjdGl2YXRlZCI6ZmFsc2UsIkRhdGVGb3JtYXQiOnsiJHJlZiI6IjEyMSJ9LCJJZCI6ImFmNGQyOTQzLWRkNTYtNGRlMS05ZjU1LWNiNDE5NTVlZmI4ZCIsIkltcG9ydElkIjpudWxsLCJUaXRsZSI6Ikh5cGVyQ2FyZSBQZXJpb2QiLCJOb3RlIjpudWxsLCJIeXBlcmxpbmsiOm51bGwsIklzQ2hhbmdlZCI6ZmFsc2UsIklzTmV3IjpmYWxzZX1dLCJNc1Byb2plY3RJdGVtc1RyZWUiOnsiJGlkIjoiNTY0IiwiUm9vdCI6eyJJbXBvcnRJZCI6bnVsbCwiSXNJbXBvcnRlZCI6ZmFsc2UsIkNoaWxkcmVuIjpbXX19LCJNZXRhZGF0YSI6eyIkaWQiOiI1NjUifSwiU2V0dGluZ3MiOnsiJGlkIjoiNTY2IiwiSW1wYU9wdGlvbnMiOnsiJGlkIjoiNTY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NTY4IiwiVXNlVGltZSI6ZmFsc2UsIldvcmtEYXlTdGFydCI6IjAwOjAwOjAwIiwiV29ya0RheUVuZCI6IjIzOjU5OjAwIn19"/>
  <p:tag name="__MASTER" val="__part_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S4wIiwiT3JpZ2luYWxBc3NlbWJseVZlcnNpb24iOiIzLjEyLjAx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QsIkciOjIxLCJCIjoxMjJ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QsIkciOjIxLCJCIjoxMjJ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YzLCJHIjo2MywiQiI6NjN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MsIkFic29sdXRlUG9zaXRpb24iOjQ3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XJpYWwiLCJJc0JvbGQiOnRydWUsIklzSXRhbGljIjpmYWxzZSwiSXNVbmRlcmxpbmVkIjpmYWxzZSwiUGFyZW50U3R5bGUiOm51bGx9LCJBdXRvU2l6ZSI6MCwiRm9yZWdyb3VuZCI6eyIkaWQiOiI2NyIsIkNvbG9yIjp7IiRpZCI6IjY4IiwiQSI6MjU1LCJSIjo2MywiRyI6NjMsIkIiOjYz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XJpYWwiLCJJc0JvbGQiOmZhbHNlLCJJc0l0YWxpYyI6ZmFsc2UsIklzVW5kZXJsaW5lZCI6ZmFsc2UsIlBhcmVudFN0eWxlIjpudWxsfSwiQXV0b1NpemUiOjAsIkZvcmVncm91bmQiOnsiJGlkIjoiNzQiLCJDb2xvciI6eyIkaWQiOiI3NSIsIkEiOjI1NSwiUiI6NzgsIkciOjkxLCJCIjoxMT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csIlNoYXBlVGhpY2tuZXNzIjowLCJEdXJhdGlvbkZvcm1hdCI6MCwiSW5jbHVkZU5vbldvcmtpbmdEYXlzSW5EdXJhdGlvbiI6ZmFsc2UsIlBlcmNlbnRhZ2VDb21wbGV0ZVN0eWxlIjp7IiRpZCI6IjgxIiwiRm9udFNldHRpbmdzIjp7IiRpZCI6IjgyIiwiRm9udFNpemUiOjEwLCJGb250TmFtZSI6IkFyaWFsIiwiSXNCb2xkIjpmYWxzZSwiSXNJdGFsaWMiOmZhbHNlLCJJc1VuZGVybGluZWQiOmZhbHNlLCJQYXJlbnRTdHlsZSI6bnVsbH0sIkF1dG9TaXplIjowLCJGb3JlZ3JvdW5kIjp7IiRpZCI6IjgzIiwiQ29sb3IiOnsiJGlkIjoiODQiLCJBIjoyNTUsIlIiOjIzNCwiRyI6MjEsIkIiOjEyMn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BcmlhbCIsIklzQm9sZCI6ZmFsc2UsIklzSXRhbGljIjpmYWxzZSwiSXNVbmRlcmxpbmVkIjpmYWxzZSwiUGFyZW50U3R5bGUiOm51bGx9LCJBdXRvU2l6ZSI6MCwiRm9yZWdyb3VuZCI6eyIkaWQiOiI5MCIsIkNvbG9yIjp7IiRpZCI6IjkxIiwiQSI6MjU1LCJSIjoyMzQsIkciOjIxLCJCIjoxMjJ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BcmlhbCIsIklzQm9sZCI6dHJ1ZSwiSXNJdGFsaWMiOmZhbHNlLCJJc1VuZGVybGluZWQiOmZhbHNlLCJQYXJlbnRTdHlsZSI6bnVsbH0sIkF1dG9TaXplIjowLCJGb3JlZ3JvdW5kIjp7IiRpZCI6IjEwOSIsIkNvbG9yIjp7IiRpZCI6IjExMCIsIkEiOjI1NSwiUiI6NjMsIkciOjYzLCJCIjo2M3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XJpYWwiLCJJc0JvbGQiOmZhbHNlLCJJc0l0YWxpYyI6ZmFsc2UsIklzVW5kZXJsaW5lZCI6ZmFsc2UsIlBhcmVudFN0eWxlIjpudWxsfSwiQXV0b1NpemUiOjAsIkZvcmVncm91bmQiOnsiJGlkIjoiMTE2IiwiQ29sb3IiOnsiJGlkIjoiMTE3IiwiQSI6MjU1LCJSIjo3OCwiRyI6OTEsIkIiOjExM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jAxNy0wNy0xOVQwMDowMDowMCIsIkVuZERhdGUiOiIyMDE3LTExLTAzVDIzOjU5OjAwIiwiRm9ybWF0IjoiTU1NIiwiVHlwZSI6MiwiQXV0b0RhdGVSYW5nZSI6dHJ1ZSwiV29ya2luZ0RheXMiOjMxLCJUb2RheU1hcmtlclRleHQiOiJUb2RheSIsIkF1dG9TY2FsZVR5cGUiOnRydWV9LCJNaWxlc3RvbmVzIjpbXSwiVGFza3MiOlt7IiRpZCI6IjEyNCIsIkdyb3VwTmFtZSI6bnVsbCwiU3RhcnREYXRlIjoiMjAxNy0wOC0wN1QwMDowMDowMFoiLCJFbmREYXRlIjoiMjAxNy0wOC0xOFQyMzo1OTowMFoiLCJQZXJjZW50YWdlQ29tcGxldGUiOm51bGwsIlN0eWxlIjp7IiRpZCI6IjEyNSIsIlNoYXBlIjo3LCJTaGFwZVRoaWNrbmVzcyI6MCwiRHVyYXRpb25Gb3JtYXQiOjAsIkluY2x1ZGVOb25Xb3JraW5nRGF5c0luRHVyYXRpb24iOmZhbHNlLCJQZXJjZW50YWdlQ29tcGxldGVTdHlsZSI6eyIkaWQiOiIxMjYiLCJGb250U2V0dGluZ3MiOnsiJGlkIjoiMT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yOCIsIkxpbmVDb2xvciI6bnVsbCwiTGluZVdlaWdodCI6MC4wLCJMaW5lVHlwZSI6MCwiUGFyZW50U3R5bGUiOm51bGx9LCJQYXJlbnRTdHlsZSI6eyIkcmVmIjoiODEifX0sIkR1cmF0aW9uU3R5bGUiOnsiJGlkIjoiMTI5IiwiRm9udFNldHRpbmdzIjp7IiRpZCI6IjE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zNCIsIk1hcmdpbiI6eyIkcmVmIjoiMTAyIn0sIlBhZGRpbmciOnsiJHJlZiI6IjEwMyJ9LCJCYWNrZ3JvdW5kIjp7IiRpZCI6IjEzNSIsIkNvbG9yIjp7IiRpZCI6IjEzNiIsIkEiOjI1NSwiUiI6MiwiRyI6MTc4LCJCIjoyMzh9fSwiSXNWaXNpYmxlIjp0cnVlLCJXaWR0aCI6MC4wLCJIZWlnaHQiOjEwLjAsIkJvcmRlclN0eWxlIjp7IiRpZCI6IjEzNyIsIkxpbmVDb2xvciI6eyIkcmVmIjoiMTA1In0sIkxpbmVXZWlnaHQiOjAuMCwiTGluZVR5cGUiOjAsIlBhcmVudFN0eWxlIjp7IiRyZWYiOiIxMDQifX0sIlBhcmVudFN0eWxlIjp7IiRyZWYiOiIxMDEifX0sIlRpdGxlU3R5bGUiOnsiJGlkIjoiMTM4IiwiRm9udFNldHRpbmdzIjp7IiRpZCI6IjE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wIiwiTGluZUNvbG9yIjpudWxsLCJMaW5lV2VpZ2h0IjowLjAsIkxpbmVUeXBlIjowLCJQYXJlbnRTdHlsZSI6bnVsbH0sIlBhcmVudFN0eWxlIjp7IiRyZWYiOiIxMDcifX0sIkRhdGVTdHlsZSI6eyIkaWQiOiIxNDEiLCJGb250U2V0dGluZ3MiOnsiJGlkIjoiMT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Qz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kOWNiNDY0OC1iZDA3LTRhMTMtODcwMy1lMGU5ODYyMjJlOWYiLCJJbXBvcnRJZCI6bnVsbCwiVGl0bGUiOiJTZXQgdXAgbmV3IE9yZyIsIk5vdGUiOm51bGwsIkh5cGVybGluayI6bnVsbCwiSXNDaGFuZ2VkIjpmYWxzZSwiSXNOZXciOmZhbHNlfSx7IiRpZCI6IjE0NCIsIkdyb3VwTmFtZSI6bnVsbCwiU3RhcnREYXRlIjoiMjAxNy0wOC0yMVQwMDowMDowMFoiLCJFbmREYXRlIjoiMjAxNy0wOS0wOFQyMzo1OTowMFoiLCJQZXJjZW50YWdlQ29tcGxldGUiOm51bGwsIlN0eWxlIjp7IiRpZCI6IjE0NSIsIlNoYXBlIjo3LCJTaGFwZVRoaWNrbmVzcyI6MCwiRHVyYXRpb25Gb3JtYXQiOjAsIkluY2x1ZGVOb25Xb3JraW5nRGF5c0luRHVyYXRpb24iOmZhbHNlLCJQZXJjZW50YWdlQ29tcGxldGVTdHlsZSI6eyIkaWQiOiIxNDYiLCJGb250U2V0dGluZ3MiOnsiJGlkIjoiMT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1NCIsIk1hcmdpbiI6eyIkcmVmIjoiMTAyIn0sIlBhZGRpbmciOnsiJHJlZiI6IjEwMyJ9LCJCYWNrZ3JvdW5kIjp7IiRpZCI6IjE1NSIsIkNvbG9yIjp7IiRpZCI6IjE1NiIsIkEiOjI1NSwiUiI6MiwiRyI6MTc4LCJCIjoyMzh9fSwiSXNWaXNpYmxlIjp0cnVlLCJXaWR0aCI6MC4wLCJIZWlnaHQiOjEwLjAsIkJvcmRlclN0eWxlIjp7IiRpZCI6IjE1NyIsIkxpbmVDb2xvciI6eyIkcmVmIjoiMTA1In0sIkxpbmVXZWlnaHQiOjAuMCwiTGluZVR5cGUiOjAsIlBhcmVudFN0eWxlIjp7IiRyZWYiOiIxMDQifX0sIlBhcmVudFN0eWxlIjp7IiRyZWYiOiIxMDEifX0sIlRpdGxlU3R5bGUiOnsiJGlkIjoiMTU4IiwiRm9udFNldHRpbmdzIjp7IiRpZCI6IjE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YwIiwiTGluZUNvbG9yIjpudWxsLCJMaW5lV2VpZ2h0IjowLjAsIkxpbmVUeXBlIjowLCJQYXJlbnRTdHlsZSI6bnVsbH0sIlBhcmVudFN0eWxlIjp7IiRyZWYiOiIxMDcifX0sIkRhdGVTdHlsZSI6eyIkaWQiOiIxNjEiLCJGb250U2V0dGluZ3MiOnsiJGlkIjoiMT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HJlZiI6IjEyMSJ9LCJJc1Zpc2libGUiOnRydWUsIlBhcmVudFN0eWxlIjp7IiRyZWYiOiI4MCJ9fSwiSW5kZXgiOjIsIlNtYXJ0RHVyYXRpb25BY3RpdmF0ZWQiOmZhbHNlLCJEYXRlRm9ybWF0Ijp7IiRyZWYiOiIxMjEifSwiSWQiOiI2ZWNhN2YzMS00NDg0LTRjMzAtYmRkYy1hZTgxZmQyNTZjZDYiLCJJbXBvcnRJZCI6bnVsbCwiVGl0bGUiOiJTeXN0ZW0gYnVpbGQvIHRlc3QiLCJOb3RlIjpudWxsLCJIeXBlcmxpbmsiOm51bGwsIklzQ2hhbmdlZCI6ZmFsc2UsIklzTmV3IjpmYWxzZX0seyIkaWQiOiIxNjQiLCJHcm91cE5hbWUiOm51bGwsIlN0YXJ0RGF0ZSI6IjIwMTctMDgtMTRUMDA6MDA6MDBaIiwiRW5kRGF0ZSI6IjIwMTctMDktMDFUMjM6NTk6MDBaIiwiUGVyY2VudGFnZUNvbXBsZXRlIjpudWxsLCJTdHlsZSI6eyIkaWQiOiIxNjUiLCJTaGFwZSI6NywiU2hhcGVUaGlja25lc3MiOjAsIkR1cmF0aW9uRm9ybWF0IjowLCJJbmNsdWRlTm9uV29ya2luZ0RheXNJbkR1cmF0aW9uIjpmYWxzZSwiUGVyY2VudGFnZUNvbXBsZXRlU3R5bGUiOnsiJGlkIjoiMTY2IiwiRm9udFNldHRpbmdzIjp7IiRpZCI6IjE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giLCJMaW5lQ29sb3IiOm51bGwsIkxpbmVXZWlnaHQiOjAuMCwiTGluZVR5cGUiOjAsIlBhcmVudFN0eWxlIjpudWxsfSwiUGFyZW50U3R5bGUiOnsiJHJlZiI6IjgxIn19LCJEdXJhdGlvblN0eWxlIjp7IiRpZCI6IjE2OSIsIkZvbnRTZXR0aW5ncyI6eyIkaWQiOiIx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cxIiwiTGluZUNvbG9yIjpudWxsLCJMaW5lV2VpZ2h0IjowLjAsIkxpbmVUeXBlIjowLCJQYXJlbnRTdHlsZSI6bnVsbH0sIlBhcmVudFN0eWxlIjp7IiRyZWYiOiI4OCJ9fSwiSG9yaXpvbnRhbENvbm5lY3RvclN0eWxlIjp7IiRpZCI6IjE3MiIsIkxpbmVDb2xvciI6eyIkcmVmIjoiOTYifSwiTGluZVdlaWdodCI6MS4wLCJMaW5lVHlwZSI6MCwiUGFyZW50U3R5bGUiOnsiJHJlZiI6Ijk1In19LCJWZXJ0aWNhbENvbm5lY3RvclN0eWxlIjp7IiRpZCI6IjE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NzQiLCJNYXJnaW4iOnsiJHJlZiI6IjEwMiJ9LCJQYWRkaW5nIjp7IiRyZWYiOiIxMDMifSwiQmFja2dyb3VuZCI6eyIkaWQiOiIxNzUiLCJDb2xvciI6eyIkaWQiOiIxNzYiLCJBIjoyNTUsIlIiOjExNSwiRyI6MTE1LCJCIjoxMTV9fSwiSXNWaXNpYmxlIjp0cnVlLCJXaWR0aCI6MC4wLCJIZWlnaHQiOjEwLjAsIkJvcmRlclN0eWxlIjp7IiRpZCI6IjE3NyIsIkxpbmVDb2xvciI6eyIkcmVmIjoiMTA1In0sIkxpbmVXZWlnaHQiOjAuMCwiTGluZVR5cGUiOjAsIlBhcmVudFN0eWxlIjp7IiRyZWYiOiIxMDQifX0sIlBhcmVudFN0eWxlIjp7IiRyZWYiOiIxMDEifX0sIlRpdGxlU3R5bGUiOnsiJGlkIjoiMTc4IiwiRm9udFNldHRpbmdzIjp7IiRpZCI6IjE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gwIiwiTGluZUNvbG9yIjpudWxsLCJMaW5lV2VpZ2h0IjowLjAsIkxpbmVUeXBlIjowLCJQYXJlbnRTdHlsZSI6bnVsbH0sIlBhcmVudFN0eWxlIjp7IiRyZWYiOiIxMDcifX0sIkRhdGVTdHlsZSI6eyIkaWQiOiIxODEiLCJGb250U2V0dGluZ3MiOnsiJGlkIjoiMT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gzIiwiTGluZUNvbG9yIjpudWxsLCJMaW5lV2VpZ2h0IjowLjAsIkxpbmVUeXBlIjowLCJQYXJlbnRTdHlsZSI6bnVsbH0sIlBhcmVudFN0eWxlIjp7IiRyZWYiOiIxMTQifX0sIkRhdGVGb3JtYXQiOnsiJHJlZiI6IjEyMSJ9LCJJc1Zpc2libGUiOnRydWUsIlBhcmVudFN0eWxlIjp7IiRyZWYiOiI4MCJ9fSwiSW5kZXgiOjMsIlNtYXJ0RHVyYXRpb25BY3RpdmF0ZWQiOmZhbHNlLCJEYXRlRm9ybWF0Ijp7IiRyZWYiOiIxMjEifSwiSWQiOiI5YThiMjJmZi1hMTc2LTQzZjktOWYwOC01ZDlhZjlhNGZjZGUiLCJJbXBvcnRJZCI6bnVsbCwiVGl0bGUiOiJUcmFuc2xhdGUgYWxsIHN5c3RlbSByZXF1aXJlZCBmaWVsZHMiLCJOb3RlIjpudWxsLCJIeXBlcmxpbmsiOm51bGwsIklzQ2hhbmdlZCI6ZmFsc2UsIklzTmV3IjpmYWxzZX0seyIkaWQiOiIxODQiLCJHcm91cE5hbWUiOm51bGwsIlN0YXJ0RGF0ZSI6IjIwMTctMDgtMDdUMDA6MDA6MDBaIiwiRW5kRGF0ZSI6IjIwMTctMDgtMThUMjM6NTk6MDBaIiwiUGVyY2VudGFnZUNvbXBsZXRlIjpudWxsLCJTdHlsZSI6eyIkaWQiOiIxODUiLCJTaGFwZSI6NywiU2hhcGVUaGlja25lc3MiOjAsIkR1cmF0aW9uRm9ybWF0IjowLCJJbmNsdWRlTm9uV29ya2luZ0RheXNJbkR1cmF0aW9uIjpmYWxzZSwiUGVyY2VudGFnZUNvbXBsZXRlU3R5bGUiOnsiJGlkIjoiMTg2IiwiRm9udFNldHRpbmdzIjp7IiRpZCI6IjE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giLCJMaW5lQ29sb3IiOm51bGwsIkxpbmVXZWlnaHQiOjAuMCwiTGluZVR5cGUiOjAsIlBhcmVudFN0eWxlIjpudWxsfSwiUGFyZW50U3R5bGUiOnsiJHJlZiI6IjgxIn19LCJEdXJhdGlvblN0eWxlIjp7IiRpZCI6IjE4OSIsIkZvbnRTZXR0aW5ncyI6eyIkaWQiOiIx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xIiwiTGluZUNvbG9yIjpudWxsLCJMaW5lV2VpZ2h0IjowLjAsIkxpbmVUeXBlIjowLCJQYXJlbnRTdHlsZSI6bnVsbH0sIlBhcmVudFN0eWxlIjp7IiRyZWYiOiI4OCJ9fSwiSG9yaXpvbnRhbENvbm5lY3RvclN0eWxlIjp7IiRpZCI6IjE5MiIsIkxpbmVDb2xvciI6eyIkcmVmIjoiOTYifSwiTGluZVdlaWdodCI6MS4wLCJMaW5lVHlwZSI6MCwiUGFyZW50U3R5bGUiOnsiJHJlZiI6Ijk1In19LCJWZXJ0aWNhbENvbm5lY3RvclN0eWxlIjp7IiRpZCI6IjE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OTQiLCJNYXJnaW4iOnsiJHJlZiI6IjEwMiJ9LCJQYWRkaW5nIjp7IiRyZWYiOiIxMDMifSwiQmFja2dyb3VuZCI6eyIkaWQiOiIxOTUiLCJDb2xvciI6eyIkaWQiOiIxOTYiLCJBIjoyNTUsIlIiOjExNSwiRyI6MTE1LCJCIjoxMTV9fSwiSXNWaXNpYmxlIjp0cnVlLCJXaWR0aCI6MC4wLCJIZWlnaHQiOjEwLjAsIkJvcmRlclN0eWxlIjp7IiRpZCI6IjE5NyIsIkxpbmVDb2xvciI6eyIkcmVmIjoiMTA1In0sIkxpbmVXZWlnaHQiOjAuMCwiTGluZVR5cGUiOjAsIlBhcmVudFN0eWxlIjp7IiRyZWYiOiIxMDQifX0sIlBhcmVudFN0eWxlIjp7IiRyZWYiOiIxMDEifX0sIlRpdGxlU3R5bGUiOnsiJGlkIjoiMTk4IiwiRm9udFNldHRpbmdzIjp7IiRpZCI6IjE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AwIiwiTGluZUNvbG9yIjpudWxsLCJMaW5lV2VpZ2h0IjowLjAsIkxpbmVUeXBlIjowLCJQYXJlbnRTdHlsZSI6bnVsbH0sIlBhcmVudFN0eWxlIjp7IiRyZWYiOiIxMDcifX0sIkRhdGVTdHlsZSI6eyIkaWQiOiIyMDEiLCJGb250U2V0dGluZ3MiOnsiJGlkIjoiMj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AzIiwiTGluZUNvbG9yIjpudWxsLCJMaW5lV2VpZ2h0IjowLjAsIkxpbmVUeXBlIjowLCJQYXJlbnRTdHlsZSI6bnVsbH0sIlBhcmVudFN0eWxlIjp7IiRyZWYiOiIxMTQifX0sIkRhdGVGb3JtYXQiOnsiJHJlZiI6IjEyMSJ9LCJJc1Zpc2libGUiOnRydWUsIlBhcmVudFN0eWxlIjp7IiRyZWYiOiI4MCJ9fSwiSW5kZXgiOjQsIlNtYXJ0RHVyYXRpb25BY3RpdmF0ZWQiOmZhbHNlLCJEYXRlRm9ybWF0Ijp7IiRyZWYiOiIxMjEifSwiSWQiOiI3ZWExMmFkNy02MWZjLTRhNzItYmM0Yy0wYmQ3ZWRmOTU4MmQiLCJJbXBvcnRJZCI6bnVsbCwiVGl0bGUiOiJQcm92aWRlIHN0YXJ0ZXIgZGF0YSBmb3IgU0lUIHRlc3RpbmciLCJOb3RlIjpudWxsLCJIeXBlcmxpbmsiOm51bGwsIklzQ2hhbmdlZCI6ZmFsc2UsIklzTmV3IjpmYWxzZX0seyIkaWQiOiIyMDQiLCJHcm91cE5hbWUiOm51bGwsIlN0YXJ0RGF0ZSI6IjIwMTctMDktMjFUMDA6MDA6MDBaIiwiRW5kRGF0ZSI6IjIwMTctMDktMjdUMjM6NTk6MDBaIiwiUGVyY2VudGFnZUNvbXBsZXRlIjpudWxsLCJTdHlsZSI6eyIkaWQiOiIyMDUiLCJTaGFwZSI6NywiU2hhcGVUaGlja25lc3MiOjAsIkR1cmF0aW9uRm9ybWF0IjowLCJJbmNsdWRlTm9uV29ya2luZ0RheXNJbkR1cmF0aW9uIjpmYWxzZSwiUGVyY2VudGFnZUNvbXBsZXRlU3R5bGUiOnsiJGlkIjoiMjA2IiwiRm9udFNldHRpbmdzIjp7IiRpZCI6IjI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giLCJMaW5lQ29sb3IiOm51bGwsIkxpbmVXZWlnaHQiOjAuMCwiTGluZVR5cGUiOjAsIlBhcmVudFN0eWxlIjpudWxsfSwiUGFyZW50U3R5bGUiOnsiJHJlZiI6IjgxIn19LCJEdXJhdGlvblN0eWxlIjp7IiRpZCI6IjIwOSIsIkZvbnRTZXR0aW5ncyI6eyIkaWQiOiIy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xIiwiTGluZUNvbG9yIjpudWxsLCJMaW5lV2VpZ2h0IjowLjAsIkxpbmVUeXBlIjowLCJQYXJlbnRTdHlsZSI6bnVsbH0sIlBhcmVudFN0eWxlIjp7IiRyZWYiOiI4OCJ9fSwiSG9yaXpvbnRhbENvbm5lY3RvclN0eWxlIjp7IiRpZCI6IjIxMiIsIkxpbmVDb2xvciI6eyIkcmVmIjoiOTYifSwiTGluZVdlaWdodCI6MS4wLCJMaW5lVHlwZSI6MCwiUGFyZW50U3R5bGUiOnsiJHJlZiI6Ijk1In19LCJWZXJ0aWNhbENvbm5lY3RvclN0eWxlIjp7IiRpZCI6IjI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MTQiLCJNYXJnaW4iOnsiJHJlZiI6IjEwMiJ9LCJQYWRkaW5nIjp7IiRyZWYiOiIxMDMifSwiQmFja2dyb3VuZCI6eyIkaWQiOiIyMTUiLCJDb2xvciI6eyIkaWQiOiIyMTYiLCJBIjoyNTUsIlIiOjExNSwiRyI6MTE1LCJCIjoxMTV9fSwiSXNWaXNpYmxlIjp0cnVlLCJXaWR0aCI6MC4wLCJIZWlnaHQiOjEw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wIiwiTGluZUNvbG9yIjpudWxsLCJMaW5lV2VpZ2h0IjowLjAsIkxpbmVUeXBlIjowLCJQYXJlbnRTdHlsZSI6bnVsbH0sIlBhcmVudFN0eWxlIjp7IiRyZWYiOiIxMDcifX0sIkRhdGVTdHlsZSI6eyIkaWQiOiIyMjEiLCJGb250U2V0dGluZ3MiOnsiJGlkIjoiMj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zIiwiTGluZUNvbG9yIjpudWxsLCJMaW5lV2VpZ2h0IjowLjAsIkxpbmVUeXBlIjowLCJQYXJlbnRTdHlsZSI6bnVsbH0sIlBhcmVudFN0eWxlIjp7IiRyZWYiOiIxMTQifX0sIkRhdGVGb3JtYXQiOnsiJHJlZiI6IjEyMSJ9LCJJc1Zpc2libGUiOnRydWUsIlBhcmVudFN0eWxlIjp7IiRyZWYiOiI4MCJ9fSwiSW5kZXgiOjUsIlNtYXJ0RHVyYXRpb25BY3RpdmF0ZWQiOmZhbHNlLCJEYXRlRm9ybWF0Ijp7IiRyZWYiOiIxMjEifSwiSWQiOiJjY2VhNGYxNy05MWUxLTRkNDktYTE3Yi02YTRkMjY3MDYwZTUiLCJJbXBvcnRJZCI6bnVsbCwiVGl0bGUiOiJEZWxpdmVyIHByb2R1Y3Rpb24gcmVhZHkgYnVzaW5lc3MgZGF0YXNldCIsIk5vdGUiOm51bGwsIkh5cGVybGluayI6bnVsbCwiSXNDaGFuZ2VkIjpmYWxzZSwiSXNOZXciOmZhbHNlfSx7IiRpZCI6IjIyNCIsIkdyb3VwTmFtZSI6bnVsbCwiU3RhcnREYXRlIjoiMjAxNy0wOC0wN1QwMDowMDowMFoiLCJFbmREYXRlIjoiMjAxNy0wOC0xMVQyMzo1OTowMFoiLCJQZXJjZW50YWdlQ29tcGxldGUiOm51bGwsIlN0eWxlIjp7IiRpZCI6IjIyNSIsIlNoYXBlIjo3LCJTaGFwZVRoaWNrbmVzcyI6MCwiRHVyYXRpb25Gb3JtYXQiOjAsIkluY2x1ZGVOb25Xb3JraW5nRGF5c0luRHVyYXRpb24iOmZhbHNlLCJQZXJjZW50YWdlQ29tcGxldGVTdHlsZSI6eyIkaWQiOiIyMjYiLCJGb250U2V0dGluZ3MiOnsiJGlkIjoiMj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OCIsIkxpbmVDb2xvciI6bnVsbCwiTGluZVdlaWdodCI6MC4wLCJMaW5lVHlwZSI6MCwiUGFyZW50U3R5bGUiOm51bGx9LCJQYXJlbnRTdHlsZSI6eyIkcmVmIjoiODEifX0sIkR1cmF0aW9uU3R5bGUiOnsiJGlkIjoiMjI5IiwiRm9udFNldHRpbmdzIjp7IiRpZCI6IjI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EiLCJMaW5lQ29sb3IiOm51bGwsIkxpbmVXZWlnaHQiOjAuMCwiTGluZVR5cGUiOjAsIlBhcmVudFN0eWxlIjpudWxsfSwiUGFyZW50U3R5bGUiOnsiJHJlZiI6Ijg4In19LCJIb3Jpem9udGFsQ29ubmVjdG9yU3R5bGUiOnsiJGlkIjoiMjMyIiwiTGluZUNvbG9yIjp7IiRyZWYiOiI5NiJ9LCJMaW5lV2VpZ2h0IjoxLjAsIkxpbmVUeXBlIjowLCJQYXJlbnRTdHlsZSI6eyIkcmVmIjoiOTUifX0sIlZlcnRpY2FsQ29ubmVjdG9yU3R5bGUiOnsiJGlkIjoiMj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zNCIsIk1hcmdpbiI6eyIkcmVmIjoiMTAyIn0sIlBhZGRpbmciOnsiJHJlZiI6IjEwMyJ9LCJCYWNrZ3JvdW5kIjp7IiRpZCI6IjIzNSIsIkNvbG9yIjp7IiRpZCI6IjIzNiIsIkEiOjI1NSwiUiI6MiwiRyI6MTc4LCJCIjoyMzh9fSwiSXNWaXNpYmxlIjp0cnVlLCJXaWR0aCI6MC4wLCJIZWlnaHQiOjEwLjAsIkJvcmRlclN0eWxlIjp7IiRpZCI6IjIzNyIsIkxpbmVDb2xvciI6eyIkcmVmIjoiMTA1In0sIkxpbmVXZWlnaHQiOjAuMCwiTGluZVR5cGUiOjAsIlBhcmVudFN0eWxlIjp7IiRyZWYiOiIxMDQifX0sIlBhcmVudFN0eWxlIjp7IiRyZWYiOiIxMDEifX0sIlRpdGxlU3R5bGUiOnsiJGlkIjoiMjM4IiwiRm9udFNldHRpbmdzIjp7IiRpZCI6IjI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QwIiwiTGluZUNvbG9yIjpudWxsLCJMaW5lV2VpZ2h0IjowLjAsIkxpbmVUeXBlIjowLCJQYXJlbnRTdHlsZSI6bnVsbH0sIlBhcmVudFN0eWxlIjp7IiRyZWYiOiIxMDcifX0sIkRhdGVTdHlsZSI6eyIkaWQiOiIyNDEiLCJGb250U2V0dGluZ3MiOnsiJGlkIjoiMj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zIiwiTGluZUNvbG9yIjpudWxsLCJMaW5lV2VpZ2h0IjowLjAsIkxpbmVUeXBlIjowLCJQYXJlbnRTdHlsZSI6bnVsbH0sIlBhcmVudFN0eWxlIjp7IiRyZWYiOiIxMTQifX0sIkRhdGVGb3JtYXQiOnsiJHJlZiI6IjEyMSJ9LCJJc1Zpc2libGUiOnRydWUsIlBhcmVudFN0eWxlIjp7IiRyZWYiOiI4MCJ9fSwiSW5kZXgiOjYsIlNtYXJ0RHVyYXRpb25BY3RpdmF0ZWQiOmZhbHNlLCJEYXRlRm9ybWF0Ijp7IiRyZWYiOiIxMjEifSwiSWQiOiIxNzc0ZGZlYS04NWQ5LTRlYjMtOThjMi05ZWU1OGFiY2FkYTQiLCJJbXBvcnRJZCI6bnVsbCwiVGl0bGUiOiJQcm92aWRlIG1hcmtldCBmaWVsZHMgZm9yIHRyYW5zbGF0aW9uIiwiTm90ZSI6bnVsbCwiSHlwZXJsaW5rIjpudWxsLCJJc0NoYW5nZWQiOmZhbHNlLCJJc05ldyI6ZmFsc2V9LHsiJGlkIjoiMjQ0IiwiR3JvdXBOYW1lIjpudWxsLCJTdGFydERhdGUiOiIyMDE3LTA4LTExVDAwOjAwOjAwWiIsIkVuZERhdGUiOiIyMDE3LTA4LTI0VDIzOjU5OjAwWiIsIlBlcmNlbnRhZ2VDb21wbGV0ZSI6bnVsbCwiU3R5bGUiOnsiJGlkIjoiMjQ1IiwiU2hhcGUiOjcsIlNoYXBlVGhpY2tuZXNzIjowLCJEdXJhdGlvbkZvcm1hdCI6MCwiSW5jbHVkZU5vbldvcmtpbmdEYXlzSW5EdXJhdGlvbiI6ZmFsc2UsIlBlcmNlbnRhZ2VDb21wbGV0ZVN0eWxlIjp7IiRpZCI6IjI0NiIsIkZvbnRTZXR0aW5ncyI6eyIkaWQiOiIyN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MSIsIkxpbmVDb2xvciI6bnVsbCwiTGluZVdlaWdodCI6MC4wLCJMaW5lVHlwZSI6MCwiUGFyZW50U3R5bGUiOm51bGx9LCJQYXJlbnRTdHlsZSI6eyIkcmVmIjoiODgifX0sIkhvcml6b250YWxDb25uZWN0b3JTdHlsZSI6eyIkaWQiOiIyNTIiLCJMaW5lQ29sb3IiOnsiJHJlZiI6Ijk2In0sIkxpbmVXZWlnaHQiOjEuMCwiTGluZVR5cGUiOjAsIlBhcmVudFN0eWxlIjp7IiRyZWYiOiI5NSJ9fSwiVmVydGljYWxDb25uZWN0b3JTdHlsZSI6eyIkaWQiOiIyN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U0IiwiTWFyZ2luIjp7IiRyZWYiOiIxMDIifSwiUGFkZGluZyI6eyIkcmVmIjoiMTAzIn0sIkJhY2tncm91bmQiOnsiJGlkIjoiMjU1IiwiQ29sb3IiOnsiJGlkIjoiMjU2IiwiQSI6MjU1LCJSIjoyNTQsIkciOjE4NCwiQiI6MTB9fSwiSXNWaXNpYmxlIjp0cnVlLCJXaWR0aCI6MC4wLCJIZWlnaHQiOjEwLjAsIkJvcmRlclN0eWxlIjp7IiRpZCI6IjI1NyIsIkxpbmVDb2xvciI6eyIkcmVmIjoiMTA1In0sIkxpbmVXZWlnaHQiOjAuMCwiTGluZVR5cGUiOjAsIlBhcmVudFN0eWxlIjp7IiRyZWYiOiIxMDQifX0sIlBhcmVudFN0eWxlIjp7IiRyZWYiOiIxMDEifX0sIlRpdGxlU3R5bGUiOnsiJGlkIjoiMjU4IiwiRm9udFNldHRpbmdzIjp7IiRpZCI6IjI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wIiwiTGluZUNvbG9yIjpudWxsLCJMaW5lV2VpZ2h0IjowLjAsIkxpbmVUeXBlIjowLCJQYXJlbnRTdHlsZSI6bnVsbH0sIlBhcmVudFN0eWxlIjp7IiRyZWYiOiIxMDcifX0sIkRhdGVTdHlsZSI6eyIkaWQiOiIyNjEiLCJGb250U2V0dGluZ3MiOnsiJGlkIjoiMj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zIiwiTGluZUNvbG9yIjpudWxsLCJMaW5lV2VpZ2h0IjowLjAsIkxpbmVUeXBlIjowLCJQYXJlbnRTdHlsZSI6bnVsbH0sIlBhcmVudFN0eWxlIjp7IiRyZWYiOiIxMTQifX0sIkRhdGVGb3JtYXQiOnsiJHJlZiI6IjEyMSJ9LCJJc1Zpc2libGUiOnRydWUsIlBhcmVudFN0eWxlIjp7IiRyZWYiOiI4MCJ9fSwiSW5kZXgiOjcsIlNtYXJ0RHVyYXRpb25BY3RpdmF0ZWQiOmZhbHNlLCJEYXRlRm9ybWF0Ijp7IiRyZWYiOiIxMjEifSwiSWQiOiJhMGQ2YTRmNC1jZjFiLTRjZTQtOWRmMy0xNTAyNzM3NmQ2YTEiLCJJbXBvcnRJZCI6bnVsbCwiVGl0bGUiOiJDb3JlIFVGVCBBY3Rpdml0aWVzICIsIk5vdGUiOm51bGwsIkh5cGVybGluayI6bnVsbCwiSXNDaGFuZ2VkIjpmYWxzZSwiSXNOZXciOmZhbHNlfSx7IiRpZCI6IjI2NCIsIkdyb3VwTmFtZSI6bnVsbCwiU3RhcnREYXRlIjoiMjAxNy0wOC0yNVQwMDowMDowMFoiLCJFbmREYXRlIjoiMjAxNy0wOS0wNVQyMzo1OTowMFoiLCJQZXJjZW50YWdlQ29tcGxldGUiOm51bGwsIlN0eWxlIjp7IiRpZCI6IjI2NSIsIlNoYXBlIjo3LCJTaGFwZVRoaWNrbmVzcyI6MCwiRHVyYXRpb25Gb3JtYXQiOjAsIkluY2x1ZGVOb25Xb3JraW5nRGF5c0luRHVyYXRpb24iOmZhbHNlLCJQZXJjZW50YWdlQ29tcGxldGVTdHlsZSI6eyIkaWQiOiIyNjYiLCJGb250U2V0dGluZ3MiOnsiJGlkIjoiMjY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OCIsIkxpbmVDb2xvciI6bnVsbCwiTGluZVdlaWdodCI6MC4wLCJMaW5lVHlwZSI6MCwiUGFyZW50U3R5bGUiOm51bGx9LCJQYXJlbnRTdHlsZSI6eyIkcmVmIjoiODEifX0sIkR1cmF0aW9uU3R5bGUiOnsiJGlkIjoiMjY5IiwiRm9udFNldHRpbmdzIjp7IiRpZCI6IjI3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3NCIsIk1hcmdpbiI6eyIkcmVmIjoiMTAyIn0sIlBhZGRpbmciOnsiJHJlZiI6IjEwMyJ9LCJCYWNrZ3JvdW5kIjp7IiRpZCI6IjI3NSIsIkNvbG9yIjp7IiRpZCI6IjI3NiIsIkEiOjI1NSwiUiI6MjU0LCJHIjoxODYsIkIiOjEwfX0sIklzVmlzaWJsZSI6dHJ1ZSwiV2lkdGgiOjAuMCwiSGVpZ2h0IjoxMC4wLCJCb3JkZXJTdHlsZSI6eyIkaWQiOiIyNzciLCJMaW5lQ29sb3IiOnsiJHJlZiI6IjEwNSJ9LCJMaW5lV2VpZ2h0IjowLjAsIkxpbmVUeXBlIjowLCJQYXJlbnRTdHlsZSI6eyIkcmVmIjoiMTA0In19LCJQYXJlbnRTdHlsZSI6eyIkcmVmIjoiMTAxIn19LCJUaXRsZVN0eWxlIjp7IiRpZCI6IjI3OCIsIkZvbnRTZXR0aW5ncyI6eyIkaWQiOiIy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yIsIkxpbmVDb2xvciI6bnVsbCwiTGluZVdlaWdodCI6MC4wLCJMaW5lVHlwZSI6MCwiUGFyZW50U3R5bGUiOm51bGx9LCJQYXJlbnRTdHlsZSI6eyIkcmVmIjoiMTE0In19LCJEYXRlRm9ybWF0Ijp7IiRyZWYiOiIxMjEifSwiSXNWaXNpYmxlIjp0cnVlLCJQYXJlbnRTdHlsZSI6eyIkcmVmIjoiODAifX0sIkluZGV4Ijo4LCJTbWFydER1cmF0aW9uQWN0aXZhdGVkIjpmYWxzZSwiRGF0ZUZvcm1hdCI6eyIkcmVmIjoiMTIxIn0sIklkIjoiNjE0NzM1NzYtNWQ5Mi00MTFmLTlkMTYtMmM2NTk0OWQ2YTk5IiwiSW1wb3J0SWQiOm51bGwsIlRpdGxlIjoiVUZUIExvZ2lzdGljcyIsIk5vdGUiOm51bGwsIkh5cGVybGluayI6bnVsbCwiSXNDaGFuZ2VkIjpmYWxzZSwiSXNOZXciOmZhbHNlfSx7IiRpZCI6IjI4NCIsIkdyb3VwTmFtZSI6bnVsbCwiU3RhcnREYXRlIjoiMjAxNy0wOC0yOVQwMDowMDowMFoiLCJFbmREYXRlIjoiMjAxNy0wOS0xNFQyMzo1OTowMFoiLCJQZXJjZW50YWdlQ29tcGxldGUiOm51bGwsIlN0eWxlIjp7IiRpZCI6IjI4NSIsIlNoYXBlIjo3LCJTaGFwZVRoaWNrbmVzcyI6MCwiRHVyYXRpb25Gb3JtYXQiOjAsIkluY2x1ZGVOb25Xb3JraW5nRGF5c0luRHVyYXRpb24iOmZhbHNlLCJQZXJjZW50YWdlQ29tcGxldGVTdHlsZSI6eyIkaWQiOiIyODYiLCJGb250U2V0dGluZ3MiOnsiJGlkIjoiMjg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OCIsIkxpbmVDb2xvciI6bnVsbCwiTGluZVdlaWdodCI6MC4wLCJMaW5lVHlwZSI6MCwiUGFyZW50U3R5bGUiOm51bGx9LCJQYXJlbnRTdHlsZSI6eyIkcmVmIjoiODEifX0sIkR1cmF0aW9uU3R5bGUiOnsiJGlkIjoiMjg5IiwiRm9udFNldHRpbmdzIjp7IiRpZCI6IjI5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EiLCJMaW5lQ29sb3IiOm51bGwsIkxpbmVXZWlnaHQiOjAuMCwiTGluZVR5cGUiOjAsIlBhcmVudFN0eWxlIjpudWxsfSwiUGFyZW50U3R5bGUiOnsiJHJlZiI6Ijg4In19LCJIb3Jpem9udGFsQ29ubmVjdG9yU3R5bGUiOnsiJGlkIjoiMjkyIiwiTGluZUNvbG9yIjp7IiRyZWYiOiI5NiJ9LCJMaW5lV2VpZ2h0IjoxLjAsIkxpbmVUeXBlIjowLCJQYXJlbnRTdHlsZSI6eyIkcmVmIjoiOTUifX0sIlZlcnRpY2FsQ29ubmVjdG9yU3R5bGUiOnsiJGlkIjoiMjk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5NCIsIk1hcmdpbiI6eyIkcmVmIjoiMTAyIn0sIlBhZGRpbmciOnsiJHJlZiI6IjEwMyJ9LCJCYWNrZ3JvdW5kIjp7IiRpZCI6IjI5NSIsIkNvbG9yIjp7IiRpZCI6IjI5NiIsIkEiOjI1NSwiUiI6MjU0LCJHIjoxODYsIkIiOjEwfX0sIklzVmlzaWJsZSI6dHJ1ZSwiV2lkdGgiOjAuMCwiSGVpZ2h0IjoxMC4wLCJCb3JkZXJTdHlsZSI6eyIkaWQiOiIyOTciLCJMaW5lQ29sb3IiOnsiJHJlZiI6IjEwNSJ9LCJMaW5lV2VpZ2h0IjowLjAsIkxpbmVUeXBlIjowLCJQYXJlbnRTdHlsZSI6eyIkcmVmIjoiMTA0In19LCJQYXJlbnRTdHlsZSI6eyIkcmVmIjoiMTAxIn19LCJUaXRsZVN0eWxlIjp7IiRpZCI6IjI5OCIsIkZvbnRTZXR0aW5ncyI6eyIkaWQiOiIy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wMCIsIkxpbmVDb2xvciI6bnVsbCwiTGluZVdlaWdodCI6MC4wLCJMaW5lVHlwZSI6MCwiUGFyZW50U3R5bGUiOm51bGx9LCJQYXJlbnRTdHlsZSI6eyIkcmVmIjoiMTA3In19LCJEYXRlU3R5bGUiOnsiJGlkIjoiMzAxIiwiRm9udFNldHRpbmdzIjp7IiRpZCI6IjM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MyIsIkxpbmVDb2xvciI6bnVsbCwiTGluZVdlaWdodCI6MC4wLCJMaW5lVHlwZSI6MCwiUGFyZW50U3R5bGUiOm51bGx9LCJQYXJlbnRTdHlsZSI6eyIkcmVmIjoiMTE0In19LCJEYXRlRm9ybWF0Ijp7IiRyZWYiOiIxMjEifSwiSXNWaXNpYmxlIjp0cnVlLCJQYXJlbnRTdHlsZSI6eyIkcmVmIjoiODAifX0sIkluZGV4Ijo5LCJTbWFydER1cmF0aW9uQWN0aXZhdGVkIjpmYWxzZSwiRGF0ZUZvcm1hdCI6eyIkcmVmIjoiMTIxIn0sIklkIjoiNmM5Y2E1MzEtYmY3My00YWY2LTg2OTgtN2Y3OWY2YjA5NjgyIiwiSW1wb3J0SWQiOm51bGwsIlRpdGxlIjoiVGVzdCBTY3JpcHQgUHJlcCIsIk5vdGUiOm51bGwsIkh5cGVybGluayI6bnVsbCwiSXNDaGFuZ2VkIjpmYWxzZSwiSXNOZXciOmZhbHNlfSx7IiRpZCI6IjMwNCIsIkdyb3VwTmFtZSI6bnVsbCwiU3RhcnREYXRlIjoiMjAxNy0wOS0xNVQwMDowMDowMFoiLCJFbmREYXRlIjoiMjAxNy0wOS0yOFQyMzo1OTowMFoiLCJQZXJjZW50YWdlQ29tcGxldGUiOm51bGwsIlN0eWxlIjp7IiRpZCI6IjMwNSIsIlNoYXBlIjo3LCJTaGFwZVRoaWNrbmVzcyI6MCwiRHVyYXRpb25Gb3JtYXQiOjAsIkluY2x1ZGVOb25Xb3JraW5nRGF5c0luRHVyYXRpb24iOmZhbHNlLCJQZXJjZW50YWdlQ29tcGxldGVTdHlsZSI6eyIkaWQiOiIzMDYiLCJGb250U2V0dGluZ3MiOnsiJGlkIjoiMzA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OCIsIkxpbmVDb2xvciI6bnVsbCwiTGluZVdlaWdodCI6MC4wLCJMaW5lVHlwZSI6MCwiUGFyZW50U3R5bGUiOm51bGx9LCJQYXJlbnRTdHlsZSI6eyIkcmVmIjoiODEifX0sIkR1cmF0aW9uU3R5bGUiOnsiJGlkIjoiMzA5IiwiRm9udFNldHRpbmdzIjp7IiRpZCI6IjMx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EiLCJMaW5lQ29sb3IiOm51bGwsIkxpbmVXZWlnaHQiOjAuMCwiTGluZVR5cGUiOjAsIlBhcmVudFN0eWxlIjpudWxsfSwiUGFyZW50U3R5bGUiOnsiJHJlZiI6Ijg4In19LCJIb3Jpem9udGFsQ29ubmVjdG9yU3R5bGUiOnsiJGlkIjoiMzEyIiwiTGluZUNvbG9yIjp7IiRyZWYiOiI5NiJ9LCJMaW5lV2VpZ2h0IjoxLjAsIkxpbmVUeXBlIjowLCJQYXJlbnRTdHlsZSI6eyIkcmVmIjoiOTUifX0sIlZlcnRpY2FsQ29ubmVjdG9yU3R5bGUiOnsiJGlkIjoiMzE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MxNCIsIk1hcmdpbiI6eyIkcmVmIjoiMTAyIn0sIlBhZGRpbmciOnsiJHJlZiI6IjEwMyJ9LCJCYWNrZ3JvdW5kIjp7IiRpZCI6IjMxNSIsIkNvbG9yIjp7IiRpZCI6IjMxNiIsIkEiOjI1NSwiUiI6MjU0LCJHIjoxODYsIkIiOjEwfX0sIklzVmlzaWJsZSI6dHJ1ZSwiV2lkdGgiOjAuMCwiSGVpZ2h0IjoxMC4wLCJCb3JkZXJTdHlsZSI6eyIkaWQiOiIzMTciLCJMaW5lQ29sb3IiOnsiJHJlZiI6IjEwNSJ9LCJMaW5lV2VpZ2h0IjowLjAsIkxpbmVUeXBlIjowLCJQYXJlbnRTdHlsZSI6eyIkcmVmIjoiMTA0In19LCJQYXJlbnRTdHlsZSI6eyIkcmVmIjoiMTAxIn19LCJUaXRsZVN0eWxlIjp7IiRpZCI6IjMxOCIsIkZvbnRTZXR0aW5ncyI6eyIkaWQiOiIzM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yMCIsIkxpbmVDb2xvciI6bnVsbCwiTGluZVdlaWdodCI6MC4wLCJMaW5lVHlwZSI6MCwiUGFyZW50U3R5bGUiOm51bGx9LCJQYXJlbnRTdHlsZSI6eyIkcmVmIjoiMTA3In19LCJEYXRlU3R5bGUiOnsiJGlkIjoiMzIxIiwiRm9udFNldHRpbmdzIjp7IiRpZCI6IjMy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yIsIkxpbmVDb2xvciI6bnVsbCwiTGluZVdlaWdodCI6MC4wLCJMaW5lVHlwZSI6MCwiUGFyZW50U3R5bGUiOm51bGx9LCJQYXJlbnRTdHlsZSI6eyIkcmVmIjoiMTE0In19LCJEYXRlRm9ybWF0Ijp7IiRyZWYiOiIxMjEifSwiSXNWaXNpYmxlIjp0cnVlLCJQYXJlbnRTdHlsZSI6eyIkcmVmIjoiODAifX0sIkluZGV4IjoxMCwiU21hcnREdXJhdGlvbkFjdGl2YXRlZCI6ZmFsc2UsIkRhdGVGb3JtYXQiOnsiJHJlZiI6IjEyMSJ9LCJJZCI6IjZjMmYyOTc1LWNhNjgtNDU1MS1iYmZiLTE1YzE1NDNlNmJjMCIsIkltcG9ydElkIjpudWxsLCJUaXRsZSI6IlVGVCBFeGVjdXRpb24gIChpbmNsLiBFTSAxLnggcmVncmVzc2lvbikiLCJOb3RlIjpudWxsLCJIeXBlcmxpbmsiOm51bGwsIklzQ2hhbmdlZCI6ZmFsc2UsIklzTmV3IjpmYWxzZX0seyIkaWQiOiIzMjQiLCJHcm91cE5hbWUiOm51bGwsIlN0YXJ0RGF0ZSI6IjIwMTctMDctMTlUMDA6MDA6MDBaIiwiRW5kRGF0ZSI6IjIwMTctMDctMzFUMjM6NTk6MDBaIiwiUGVyY2VudGFnZUNvbXBsZXRlIjpudWxsLCJTdHlsZSI6eyIkaWQiOiIzMjUiLCJTaGFwZSI6NywiU2hhcGVUaGlja25lc3MiOjAsIkR1cmF0aW9uRm9ybWF0IjowLCJJbmNsdWRlTm9uV29ya2luZ0RheXNJbkR1cmF0aW9uIjpmYWxzZSwiUGVyY2VudGFnZUNvbXBsZXRlU3R5bGUiOnsiJGlkIjoiMzI2IiwiRm9udFNldHRpbmdzIjp7IiRpZCI6IjMy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giLCJMaW5lQ29sb3IiOm51bGwsIkxpbmVXZWlnaHQiOjAuMCwiTGluZVR5cGUiOjAsIlBhcmVudFN0eWxlIjpudWxsfSwiUGFyZW50U3R5bGUiOnsiJHJlZiI6IjgxIn19LCJEdXJhdGlvblN0eWxlIjp7IiRpZCI6IjMyOSIsIkZvbnRTZXR0aW5ncyI6eyIkaWQiOiIzM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xIiwiTGluZUNvbG9yIjpudWxsLCJMaW5lV2VpZ2h0IjowLjAsIkxpbmVUeXBlIjowLCJQYXJlbnRTdHlsZSI6bnVsbH0sIlBhcmVudFN0eWxlIjp7IiRyZWYiOiI4OCJ9fSwiSG9yaXpvbnRhbENvbm5lY3RvclN0eWxlIjp7IiRpZCI6IjMzMiIsIkxpbmVDb2xvciI6eyIkcmVmIjoiOTYifSwiTGluZVdlaWdodCI6MS4wLCJMaW5lVHlwZSI6MCwiUGFyZW50U3R5bGUiOnsiJHJlZiI6Ijk1In19LCJWZXJ0aWNhbENvbm5lY3RvclN0eWxlIjp7IiRpZCI6IjMz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MzQiLCJNYXJnaW4iOnsiJHJlZiI6IjEwMiJ9LCJQYWRkaW5nIjp7IiRyZWYiOiIxMDMifSwiQmFja2dyb3VuZCI6eyIkaWQiOiIzMzUiLCJDb2xvciI6eyIkaWQiOiIzMzYiLCJBIjoyNTUsIlIiOjE1MCwiRyI6MjE0LCJCIjo2Nn19LCJJc1Zpc2libGUiOnRydWUsIldpZHRoIjowLjAsIkhlaWdodCI6MTAuMCwiQm9yZGVyU3R5bGUiOnsiJGlkIjoiMzM3IiwiTGluZUNvbG9yIjp7IiRyZWYiOiIxMDUifSwiTGluZVdlaWdodCI6MC4wLCJMaW5lVHlwZSI6MCwiUGFyZW50U3R5bGUiOnsiJHJlZiI6IjEwNCJ9fSwiUGFyZW50U3R5bGUiOnsiJHJlZiI6IjEwMSJ9fSwiVGl0bGVTdHlsZSI6eyIkaWQiOiIzMzgiLCJGb250U2V0dGluZ3MiOnsiJGlkIjoiMz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DAiLCJMaW5lQ29sb3IiOm51bGwsIkxpbmVXZWlnaHQiOjAuMCwiTGluZVR5cGUiOjAsIlBhcmVudFN0eWxlIjpudWxsfSwiUGFyZW50U3R5bGUiOnsiJHJlZiI6IjEwNyJ9fSwiRGF0ZVN0eWxlIjp7IiRpZCI6IjM0MSIsIkZvbnRTZXR0aW5ncyI6eyIkaWQiOiIz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MiLCJMaW5lQ29sb3IiOm51bGwsIkxpbmVXZWlnaHQiOjAuMCwiTGluZVR5cGUiOjAsIlBhcmVudFN0eWxlIjpudWxsfSwiUGFyZW50U3R5bGUiOnsiJHJlZiI6IjExNCJ9fSwiRGF0ZUZvcm1hdCI6eyIkcmVmIjoiMTIxIn0sIklzVmlzaWJsZSI6dHJ1ZSwiUGFyZW50U3R5bGUiOnsiJHJlZiI6IjgwIn19LCJJbmRleCI6MTEsIlNtYXJ0RHVyYXRpb25BY3RpdmF0ZWQiOmZhbHNlLCJEYXRlRm9ybWF0Ijp7IiRyZWYiOiIxMjEifSwiSWQiOiIyOWU3MGM2MC1iNTAwLTQ5Y2ItOThjZC1hNjUyM2YzNDJmNjkiLCJJbXBvcnRJZCI6bnVsbCwiVGl0bGUiOiJDb25maXJtIE1hcmtldCBUcmFpbmluZyBQbGFuIiwiTm90ZSI6bnVsbCwiSHlwZXJsaW5rIjpudWxsLCJJc0NoYW5nZWQiOmZhbHNlLCJJc05ldyI6ZmFsc2V9LHsiJGlkIjoiMzQ0IiwiR3JvdXBOYW1lIjpudWxsLCJTdGFydERhdGUiOiIyMDE3LTA3LTE5VDAwOjAwOjAwWiIsIkVuZERhdGUiOiIyMDE3LTA4LTA0VDIzOjU5OjAwWiIsIlBlcmNlbnRhZ2VDb21wbGV0ZSI6bnVsbCwiU3R5bGUiOnsiJGlkIjoiMzQ1IiwiU2hhcGUiOjcsIlNoYXBlVGhpY2tuZXNzIjowLCJEdXJhdGlvbkZvcm1hdCI6MCwiSW5jbHVkZU5vbldvcmtpbmdEYXlzSW5EdXJhdGlvbiI6ZmFsc2UsIlBlcmNlbnRhZ2VDb21wbGV0ZVN0eWxlIjp7IiRpZCI6IjM0NiIsIkZvbnRTZXR0aW5ncyI6eyIkaWQiOiIzN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4IiwiTGluZUNvbG9yIjpudWxsLCJMaW5lV2VpZ2h0IjowLjAsIkxpbmVUeXBlIjowLCJQYXJlbnRTdHlsZSI6bnVsbH0sIlBhcmVudFN0eWxlIjp7IiRyZWYiOiI4MSJ9fSwiRHVyYXRpb25TdHlsZSI6eyIkaWQiOiIzNDkiLCJGb250U2V0dGluZ3MiOnsiJGlkIjoiMzU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MSIsIkxpbmVDb2xvciI6bnVsbCwiTGluZVdlaWdodCI6MC4wLCJMaW5lVHlwZSI6MCwiUGFyZW50U3R5bGUiOm51bGx9LCJQYXJlbnRTdHlsZSI6eyIkcmVmIjoiODgifX0sIkhvcml6b250YWxDb25uZWN0b3JTdHlsZSI6eyIkaWQiOiIzNTIiLCJMaW5lQ29sb3IiOnsiJHJlZiI6Ijk2In0sIkxpbmVXZWlnaHQiOjEuMCwiTGluZVR5cGUiOjAsIlBhcmVudFN0eWxlIjp7IiRyZWYiOiI5NSJ9fSwiVmVydGljYWxDb25uZWN0b3JTdHlsZSI6eyIkaWQiOiIzN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U0IiwiTWFyZ2luIjp7IiRyZWYiOiIxMDIifSwiUGFkZGluZyI6eyIkcmVmIjoiMTAzIn0sIkJhY2tncm91bmQiOnsiJGlkIjoiMzU1IiwiQ29sb3IiOnsiJGlkIjoiMzU2IiwiQSI6MjU1LCJSIjoxNTAsIkciOjIxNCwiQiI6NjZ9fSwiSXNWaXNpYmxlIjp0cnVlLCJXaWR0aCI6MC4wLCJIZWlnaHQiOjEwLjAsIkJvcmRlclN0eWxlIjp7IiRpZCI6IjM1NyIsIkxpbmVDb2xvciI6eyIkcmVmIjoiMTA1In0sIkxpbmVXZWlnaHQiOjAuMCwiTGluZVR5cGUiOjAsIlBhcmVudFN0eWxlIjp7IiRyZWYiOiIxMDQifX0sIlBhcmVudFN0eWxlIjp7IiRyZWYiOiIxMDEifX0sIlRpdGxlU3R5bGUiOnsiJGlkIjoiMzU4IiwiRm9udFNldHRpbmdzIjp7IiRpZCI6IjM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YwIiwiTGluZUNvbG9yIjpudWxsLCJMaW5lV2VpZ2h0IjowLjAsIkxpbmVUeXBlIjowLCJQYXJlbnRTdHlsZSI6bnVsbH0sIlBhcmVudFN0eWxlIjp7IiRyZWYiOiIxMDcifX0sIkRhdGVTdHlsZSI6eyIkaWQiOiIzNjEiLCJGb250U2V0dGluZ3MiOnsiJGlkIjoiMz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zIiwiTGluZUNvbG9yIjpudWxsLCJMaW5lV2VpZ2h0IjowLjAsIkxpbmVUeXBlIjowLCJQYXJlbnRTdHlsZSI6bnVsbH0sIlBhcmVudFN0eWxlIjp7IiRyZWYiOiIxMTQifX0sIkRhdGVGb3JtYXQiOnsiJHJlZiI6IjEyMSJ9LCJJc1Zpc2libGUiOnRydWUsIlBhcmVudFN0eWxlIjp7IiRyZWYiOiI4MCJ9fSwiSW5kZXgiOjEyLCJTbWFydER1cmF0aW9uQWN0aXZhdGVkIjpmYWxzZSwiRGF0ZUZvcm1hdCI6eyIkcmVmIjoiMTIxIn0sIklkIjoiZDI3MGU0MjItMWNjMi00OTlhLTg4MzEtZjg4N2RlYTJhNGQzIiwiSW1wb3J0SWQiOm51bGwsIlRpdGxlIjoiTG9jYWxpemUgdHJhaW5pbmcgbWF0ZXJpYWxzIiwiTm90ZSI6bnVsbCwiSHlwZXJsaW5rIjpudWxsLCJJc0NoYW5nZWQiOmZhbHNlLCJJc05ldyI6ZmFsc2V9LHsiJGlkIjoiMzY0IiwiR3JvdXBOYW1lIjpudWxsLCJTdGFydERhdGUiOiIyMDE3LTA4LTA3VDAwOjAwOjAwWiIsIkVuZERhdGUiOiIyMDE3LTA4LTE4VDIzOjU5OjAwWiIsIlBlcmNlbnRhZ2VDb21wbGV0ZSI6bnVsbCwiU3R5bGUiOnsiJGlkIjoiMzY1IiwiU2hhcGUiOjcsIlNoYXBlVGhpY2tuZXNzIjowLCJEdXJhdGlvbkZvcm1hdCI6MCwiSW5jbHVkZU5vbldvcmtpbmdEYXlzSW5EdXJhdGlvbiI6ZmFsc2UsIlBlcmNlbnRhZ2VDb21wbGV0ZVN0eWxlIjp7IiRpZCI6IjM2NiIsIkZvbnRTZXR0aW5ncyI6eyIkaWQiOiIz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Y4IiwiTGluZUNvbG9yIjpudWxsLCJMaW5lV2VpZ2h0IjowLjAsIkxpbmVUeXBlIjowLCJQYXJlbnRTdHlsZSI6bnVsbH0sIlBhcmVudFN0eWxlIjp7IiRyZWYiOiI4MSJ9fSwiRHVyYXRpb25TdHlsZSI6eyIkaWQiOiIzNjkiLCJGb250U2V0dGluZ3MiOnsiJGlkIjoiMz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MSIsIkxpbmVDb2xvciI6bnVsbCwiTGluZVdlaWdodCI6MC4wLCJMaW5lVHlwZSI6MCwiUGFyZW50U3R5bGUiOm51bGx9LCJQYXJlbnRTdHlsZSI6eyIkcmVmIjoiODgifX0sIkhvcml6b250YWxDb25uZWN0b3JTdHlsZSI6eyIkaWQiOiIzNzIiLCJMaW5lQ29sb3IiOnsiJHJlZiI6Ijk2In0sIkxpbmVXZWlnaHQiOjEuMCwiTGluZVR5cGUiOjAsIlBhcmVudFN0eWxlIjp7IiRyZWYiOiI5NSJ9fSwiVmVydGljYWxDb25uZWN0b3JTdHlsZSI6eyIkaWQiOiIz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c0IiwiTWFyZ2luIjp7IiRyZWYiOiIxMDIifSwiUGFkZGluZyI6eyIkcmVmIjoiMTAzIn0sIkJhY2tncm91bmQiOnsiJGlkIjoiMzc1IiwiQ29sb3IiOnsiJGlkIjoiMzc2IiwiQSI6MjU1LCJSIjoxNTAsIkciOjIxNCwiQiI6NjZ9fSwiSXNWaXNpYmxlIjp0cnVlLCJXaWR0aCI6MC4wLCJIZWlnaHQiOjEwLjAsIkJvcmRlclN0eWxlIjp7IiRpZCI6IjM3NyIsIkxpbmVDb2xvciI6eyIkcmVmIjoiMTA1In0sIkxpbmVXZWlnaHQiOjAuMCwiTGluZVR5cGUiOjAsIlBhcmVudFN0eWxlIjp7IiRyZWYiOiIxMDQifX0sIlBhcmVudFN0eWxlIjp7IiRyZWYiOiIxMDEifX0sIlRpdGxlU3R5bGUiOnsiJGlkIjoiMzc4IiwiRm9udFNldHRpbmdzIjp7IiRpZCI6IjM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gwIiwiTGluZUNvbG9yIjpudWxsLCJMaW5lV2VpZ2h0IjowLjAsIkxpbmVUeXBlIjowLCJQYXJlbnRTdHlsZSI6bnVsbH0sIlBhcmVudFN0eWxlIjp7IiRyZWYiOiIxMDcifX0sIkRhdGVTdHlsZSI6eyIkaWQiOiIzODEiLCJGb250U2V0dGluZ3MiOnsiJGlkIjoiMz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gzIiwiTGluZUNvbG9yIjpudWxsLCJMaW5lV2VpZ2h0IjowLjAsIkxpbmVUeXBlIjowLCJQYXJlbnRTdHlsZSI6bnVsbH0sIlBhcmVudFN0eWxlIjp7IiRyZWYiOiIxMTQifX0sIkRhdGVGb3JtYXQiOnsiJHJlZiI6IjEyMSJ9LCJJc1Zpc2libGUiOnRydWUsIlBhcmVudFN0eWxlIjp7IiRyZWYiOiI4MCJ9fSwiSW5kZXgiOjEzLCJTbWFydER1cmF0aW9uQWN0aXZhdGVkIjpmYWxzZSwiRGF0ZUZvcm1hdCI6eyIkcmVmIjoiMTIxIn0sIklkIjoiMzY2MjA4ZDItZmE0NC00NGJlLWIyYTktOGMzNDc3MWJjYjVmIiwiSW1wb3J0SWQiOm51bGwsIlRpdGxlIjoiRmluYWwgdXBkYXRlcyBpbmNvcnBvcmF0aW5nIGxvY2FsaXphdGlvbiIsIk5vdGUiOm51bGwsIkh5cGVybGluayI6bnVsbCwiSXNDaGFuZ2VkIjpmYWxzZSwiSXNOZXciOmZhbHNlfSx7IiRpZCI6IjM4NCIsIkdyb3VwTmFtZSI6bnVsbCwiU3RhcnREYXRlIjoiMjAxNy0wOC0yMVQwMDowMDowMFoiLCJFbmREYXRlIjoiMjAxNy0wOS0wNVQyMzo1OTowMFoiLCJQZXJjZW50YWdlQ29tcGxldGUiOm51bGwsIlN0eWxlIjp7IiRpZCI6IjM4NSIsIlNoYXBlIjo3LCJTaGFwZVRoaWNrbmVzcyI6MCwiRHVyYXRpb25Gb3JtYXQiOjAsIkluY2x1ZGVOb25Xb3JraW5nRGF5c0luRHVyYXRpb24iOmZhbHNlLCJQZXJjZW50YWdlQ29tcGxldGVTdHlsZSI6eyIkaWQiOiIzODYiLCJGb250U2V0dGluZ3MiOnsiJGlkIjoiMzg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4OCIsIkxpbmVDb2xvciI6bnVsbCwiTGluZVdlaWdodCI6MC4wLCJMaW5lVHlwZSI6MCwiUGFyZW50U3R5bGUiOm51bGx9LCJQYXJlbnRTdHlsZSI6eyIkcmVmIjoiODEifX0sIkR1cmF0aW9uU3R5bGUiOnsiJGlkIjoiMzg5IiwiRm9udFNldHRpbmdzIjp7IiRpZCI6IjM5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TEiLCJMaW5lQ29sb3IiOm51bGwsIkxpbmVXZWlnaHQiOjAuMCwiTGluZVR5cGUiOjAsIlBhcmVudFN0eWxlIjpudWxsfSwiUGFyZW50U3R5bGUiOnsiJHJlZiI6Ijg4In19LCJIb3Jpem9udGFsQ29ubmVjdG9yU3R5bGUiOnsiJGlkIjoiMzkyIiwiTGluZUNvbG9yIjp7IiRyZWYiOiI5NiJ9LCJMaW5lV2VpZ2h0IjoxLjAsIkxpbmVUeXBlIjowLCJQYXJlbnRTdHlsZSI6eyIkcmVmIjoiOTUifX0sIlZlcnRpY2FsQ29ubmVjdG9yU3R5bGUiOnsiJGlkIjoiMzk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M5NCIsIk1hcmdpbiI6eyIkcmVmIjoiMTAyIn0sIlBhZGRpbmciOnsiJHJlZiI6IjEwMyJ9LCJCYWNrZ3JvdW5kIjp7IiRpZCI6IjM5NSIsIkNvbG9yIjp7IiRpZCI6IjM5NiIsIkEiOjI1NSwiUiI6MTI3LCJHIjoyMDksIkIiOjU5fX0sIklzVmlzaWJsZSI6dHJ1ZSwiV2lkdGgiOjAuMCwiSGVpZ2h0IjoxMC4wLCJCb3JkZXJTdHlsZSI6eyIkaWQiOiIzOTciLCJMaW5lQ29sb3IiOnsiJHJlZiI6IjEwNSJ9LCJMaW5lV2VpZ2h0IjowLjAsIkxpbmVUeXBlIjowLCJQYXJlbnRTdHlsZSI6eyIkcmVmIjoiMTA0In19LCJQYXJlbnRTdHlsZSI6eyIkcmVmIjoiMTAxIn19LCJUaXRsZVN0eWxlIjp7IiRpZCI6IjM5OCIsIkZvbnRTZXR0aW5ncyI6eyIkaWQiOiIz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wMCIsIkxpbmVDb2xvciI6bnVsbCwiTGluZVdlaWdodCI6MC4wLCJMaW5lVHlwZSI6MCwiUGFyZW50U3R5bGUiOm51bGx9LCJQYXJlbnRTdHlsZSI6eyIkcmVmIjoiMTA3In19LCJEYXRlU3R5bGUiOnsiJGlkIjoiNDAxIiwiRm9udFNldHRpbmdzIjp7IiRpZCI6IjQ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yIsIkxpbmVDb2xvciI6bnVsbCwiTGluZVdlaWdodCI6MC4wLCJMaW5lVHlwZSI6MCwiUGFyZW50U3R5bGUiOm51bGx9LCJQYXJlbnRTdHlsZSI6eyIkcmVmIjoiMTE0In19LCJEYXRlRm9ybWF0Ijp7IiRyZWYiOiIxMjEifSwiSXNWaXNpYmxlIjp0cnVlLCJQYXJlbnRTdHlsZSI6eyIkcmVmIjoiODAifX0sIkluZGV4IjoxNCwiU21hcnREdXJhdGlvbkFjdGl2YXRlZCI6ZmFsc2UsIkRhdGVGb3JtYXQiOnsiJHJlZiI6IjEyMSJ9LCJJZCI6IjFiODU4MDU3LWUyOTMtNDczYy04OWIxLWIzMTRmNmFlNjRjNiIsIkltcG9ydElkIjpudWxsLCJUaXRsZSI6IlRyYW5zbGF0aW9uIG9mIHRyYWluaW5nIG1hdGVyaWFscyIsIk5vdGUiOm51bGwsIkh5cGVybGluayI6bnVsbCwiSXNDaGFuZ2VkIjpmYWxzZSwiSXNOZXciOmZhbHNlfSx7IiRpZCI6IjQwNCIsIkdyb3VwTmFtZSI6bnVsbCwiU3RhcnREYXRlIjoiMjAxNy0wOS0wNlQwMDowMDowMFoiLCJFbmREYXRlIjoiMjAxNy0wOS0xNVQyMzo1OTowMFoiLCJQZXJjZW50YWdlQ29tcGxldGUiOm51bGwsIlN0eWxlIjp7IiRpZCI6IjQwNSIsIlNoYXBlIjo3LCJTaGFwZVRoaWNrbmVzcyI6MCwiRHVyYXRpb25Gb3JtYXQiOjAsIkluY2x1ZGVOb25Xb3JraW5nRGF5c0luRHVyYXRpb24iOmZhbHNlLCJQZXJjZW50YWdlQ29tcGxldGVTdHlsZSI6eyIkaWQiOiI0MDYiLCJGb250U2V0dGluZ3MiOnsiJGlkIjoiNDA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wOCIsIkxpbmVDb2xvciI6bnVsbCwiTGluZVdlaWdodCI6MC4wLCJMaW5lVHlwZSI6MCwiUGFyZW50U3R5bGUiOm51bGx9LCJQYXJlbnRTdHlsZSI6eyIkcmVmIjoiODEifX0sIkR1cmF0aW9uU3R5bGUiOnsiJGlkIjoiNDA5IiwiRm9udFNldHRpbmdzIjp7IiRpZCI6IjQx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TEiLCJMaW5lQ29sb3IiOm51bGwsIkxpbmVXZWlnaHQiOjAuMCwiTGluZVR5cGUiOjAsIlBhcmVudFN0eWxlIjpudWxsfSwiUGFyZW50U3R5bGUiOnsiJHJlZiI6Ijg4In19LCJIb3Jpem9udGFsQ29ubmVjdG9yU3R5bGUiOnsiJGlkIjoiNDEyIiwiTGluZUNvbG9yIjp7IiRyZWYiOiI5NiJ9LCJMaW5lV2VpZ2h0IjoxLjAsIkxpbmVUeXBlIjowLCJQYXJlbnRTdHlsZSI6eyIkcmVmIjoiOTUifX0sIlZlcnRpY2FsQ29ubmVjdG9yU3R5bGUiOnsiJGlkIjoiNDE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xNCIsIk1hcmdpbiI6eyIkcmVmIjoiMTAyIn0sIlBhZGRpbmciOnsiJHJlZiI6IjEwMyJ9LCJCYWNrZ3JvdW5kIjp7IiRpZCI6IjQxNSIsIkNvbG9yIjp7IiRpZCI6IjQxNiIsIkEiOjI1NSwiUiI6MTUwLCJHIjoyMTQsIkIiOjY2fX0sIklzVmlzaWJsZSI6dHJ1ZSwiV2lkdGgiOjAuMCwiSGVpZ2h0IjoxMC4wLCJCb3JkZXJTdHlsZSI6eyIkaWQiOiI0MTciLCJMaW5lQ29sb3IiOnsiJHJlZiI6IjEwNSJ9LCJMaW5lV2VpZ2h0IjowLjAsIkxpbmVUeXBlIjowLCJQYXJlbnRTdHlsZSI6eyIkcmVmIjoiMTA0In19LCJQYXJlbnRTdHlsZSI6eyIkcmVmIjoiMTAxIn19LCJUaXRsZVN0eWxlIjp7IiRpZCI6IjQxOCIsIkZvbnRTZXR0aW5ncyI6eyIkaWQiOiI0M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yMCIsIkxpbmVDb2xvciI6bnVsbCwiTGluZVdlaWdodCI6MC4wLCJMaW5lVHlwZSI6MCwiUGFyZW50U3R5bGUiOm51bGx9LCJQYXJlbnRTdHlsZSI6eyIkcmVmIjoiMTA3In19LCJEYXRlU3R5bGUiOnsiJGlkIjoiNDIxIiwiRm9udFNldHRpbmdzIjp7IiRpZCI6IjQy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yMyIsIkxpbmVDb2xvciI6bnVsbCwiTGluZVdlaWdodCI6MC4wLCJMaW5lVHlwZSI6MCwiUGFyZW50U3R5bGUiOm51bGx9LCJQYXJlbnRTdHlsZSI6eyIkcmVmIjoiMTE0In19LCJEYXRlRm9ybWF0Ijp7IiRyZWYiOiIxMjEifSwiSXNWaXNpYmxlIjp0cnVlLCJQYXJlbnRTdHlsZSI6eyIkcmVmIjoiODAifX0sIkluZGV4IjoxNSwiU21hcnREdXJhdGlvbkFjdGl2YXRlZCI6ZmFsc2UsIkRhdGVGb3JtYXQiOnsiJHJlZiI6IjEyMSJ9LCJJZCI6IjJiYWI3NTU5LTQ1OGQtNDZiNS1hMjYwLWQ0ZjYwNjJkMDQzMSIsIkltcG9ydElkIjpudWxsLCJUaXRsZSI6IkZpbmFsaXplIHRyYWluaW5nIG1hdGVyaWFscyIsIk5vdGUiOm51bGwsIkh5cGVybGluayI6bnVsbCwiSXNDaGFuZ2VkIjpmYWxzZSwiSXNOZXciOmZhbHNlfSx7IiRpZCI6IjQyNCIsIkdyb3VwTmFtZSI6bnVsbCwiU3RhcnREYXRlIjoiMjAxNy0wOC0wMVQwMDowMDowMFoiLCJFbmREYXRlIjoiMjAxNy0wOS0yNVQyMzo1OTowMFoiLCJQZXJjZW50YWdlQ29tcGxldGUiOm51bGwsIlN0eWxlIjp7IiRpZCI6IjQyNSIsIlNoYXBlIjo3LCJTaGFwZVRoaWNrbmVzcyI6MCwiRHVyYXRpb25Gb3JtYXQiOjAsIkluY2x1ZGVOb25Xb3JraW5nRGF5c0luRHVyYXRpb24iOmZhbHNlLCJQZXJjZW50YWdlQ29tcGxldGVTdHlsZSI6eyIkaWQiOiI0MjYiLCJGb250U2V0dGluZ3MiOnsiJGlkIjoiND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yOCIsIkxpbmVDb2xvciI6bnVsbCwiTGluZVdlaWdodCI6MC4wLCJMaW5lVHlwZSI6MCwiUGFyZW50U3R5bGUiOm51bGx9LCJQYXJlbnRTdHlsZSI6eyIkcmVmIjoiODEifX0sIkR1cmF0aW9uU3R5bGUiOnsiJGlkIjoiNDI5IiwiRm9udFNldHRpbmdzIjp7IiRpZCI6IjQ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zEiLCJMaW5lQ29sb3IiOm51bGwsIkxpbmVXZWlnaHQiOjAuMCwiTGluZVR5cGUiOjAsIlBhcmVudFN0eWxlIjpudWxsfSwiUGFyZW50U3R5bGUiOnsiJHJlZiI6Ijg4In19LCJIb3Jpem9udGFsQ29ubmVjdG9yU3R5bGUiOnsiJGlkIjoiNDMyIiwiTGluZUNvbG9yIjp7IiRyZWYiOiI5NiJ9LCJMaW5lV2VpZ2h0IjoxLjAsIkxpbmVUeXBlIjowLCJQYXJlbnRTdHlsZSI6eyIkcmVmIjoiOTUifX0sIlZlcnRpY2FsQ29ubmVjdG9yU3R5bGUiOnsiJGlkIjoiND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zNCIsIk1hcmdpbiI6eyIkcmVmIjoiMTAyIn0sIlBhZGRpbmciOnsiJHJlZiI6IjEwMyJ9LCJCYWNrZ3JvdW5kIjp7IiRpZCI6IjQzNSIsIkNvbG9yIjp7IiRpZCI6IjQzNiIsIkEiOjI1NSwiUiI6MTUwLCJHIjoyMTQsIkIiOjY2fX0sIklzVmlzaWJsZSI6dHJ1ZSwiV2lkdGgiOjAuMCwiSGVpZ2h0IjoxMC4wLCJCb3JkZXJTdHlsZSI6eyIkaWQiOiI0MzciLCJMaW5lQ29sb3IiOnsiJHJlZiI6IjEwNSJ9LCJMaW5lV2VpZ2h0IjowLjAsIkxpbmVUeXBlIjowLCJQYXJlbnRTdHlsZSI6eyIkcmVmIjoiMTA0In19LCJQYXJlbnRTdHlsZSI6eyIkcmVmIjoiMTAxIn19LCJUaXRsZVN0eWxlIjp7IiRpZCI6IjQzOCIsIkZvbnRTZXR0aW5ncyI6eyIkaWQiOiI0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0MCIsIkxpbmVDb2xvciI6bnVsbCwiTGluZVdlaWdodCI6MC4wLCJMaW5lVHlwZSI6MCwiUGFyZW50U3R5bGUiOm51bGx9LCJQYXJlbnRTdHlsZSI6eyIkcmVmIjoiMTA3In19LCJEYXRlU3R5bGUiOnsiJGlkIjoiNDQxIiwiRm9udFNldHRpbmdzIjp7IiRpZCI6IjQ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0MyIsIkxpbmVDb2xvciI6bnVsbCwiTGluZVdlaWdodCI6MC4wLCJMaW5lVHlwZSI6MCwiUGFyZW50U3R5bGUiOm51bGx9LCJQYXJlbnRTdHlsZSI6eyIkcmVmIjoiMTE0In19LCJEYXRlRm9ybWF0Ijp7IiRyZWYiOiIxMjEifSwiSXNWaXNpYmxlIjp0cnVlLCJQYXJlbnRTdHlsZSI6eyIkcmVmIjoiODAifX0sIkluZGV4IjoxNiwiU21hcnREdXJhdGlvbkFjdGl2YXRlZCI6ZmFsc2UsIkRhdGVGb3JtYXQiOnsiJHJlZiI6IjEyMSJ9LCJJZCI6ImUwZWEyODg3LTRmNWEtNGEzMy1iZjlkLWJmOTllZjIzNTdmZiIsIkltcG9ydElkIjpudWxsLCJUaXRsZSI6IlRyYWluaW5nIFNjaGVkdWxpbmcgYW5kIExvZ2lzdGljcyIsIk5vdGUiOm51bGwsIkh5cGVybGluayI6bnVsbCwiSXNDaGFuZ2VkIjpmYWxzZSwiSXNOZXciOmZhbHNlfSx7IiRpZCI6IjQ0NCIsIkdyb3VwTmFtZSI6bnVsbCwiU3RhcnREYXRlIjoiMjAxNy0wOS0xOFQwMDowMDowMFoiLCJFbmREYXRlIjoiMjAxNy0wOS0yMlQyMzo1OTowMFoiLCJQZXJjZW50YWdlQ29tcGxldGUiOm51bGwsIlN0eWxlIjp7IiRpZCI6IjQ0NSIsIlNoYXBlIjo3LCJTaGFwZVRoaWNrbmVzcyI6MCwiRHVyYXRpb25Gb3JtYXQiOjAsIkluY2x1ZGVOb25Xb3JraW5nRGF5c0luRHVyYXRpb24iOmZhbHNlLCJQZXJjZW50YWdlQ29tcGxldGVTdHlsZSI6eyIkaWQiOiI0NDYiLCJGb250U2V0dGluZ3MiOnsiJGlkIjoiND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0OCIsIkxpbmVDb2xvciI6bnVsbCwiTGluZVdlaWdodCI6MC4wLCJMaW5lVHlwZSI6MCwiUGFyZW50U3R5bGUiOm51bGx9LCJQYXJlbnRTdHlsZSI6eyIkcmVmIjoiODEifX0sIkR1cmF0aW9uU3R5bGUiOnsiJGlkIjoiNDQ5IiwiRm9udFNldHRpbmdzIjp7IiRpZCI6IjQ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TEiLCJMaW5lQ29sb3IiOm51bGwsIkxpbmVXZWlnaHQiOjAuMCwiTGluZVR5cGUiOjAsIlBhcmVudFN0eWxlIjpudWxsfSwiUGFyZW50U3R5bGUiOnsiJHJlZiI6Ijg4In19LCJIb3Jpem9udGFsQ29ubmVjdG9yU3R5bGUiOnsiJGlkIjoiNDUyIiwiTGluZUNvbG9yIjp7IiRyZWYiOiI5NiJ9LCJMaW5lV2VpZ2h0IjoxLjAsIkxpbmVUeXBlIjowLCJQYXJlbnRTdHlsZSI6eyIkcmVmIjoiOTUifX0sIlZlcnRpY2FsQ29ubmVjdG9yU3R5bGUiOnsiJGlkIjoiND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1NCIsIk1hcmdpbiI6eyIkcmVmIjoiMTAyIn0sIlBhZGRpbmciOnsiJHJlZiI6IjEwMyJ9LCJCYWNrZ3JvdW5kIjp7IiRpZCI6IjQ1NSIsIkNvbG9yIjp7IiRpZCI6IjQ1NiIsIkEiOjI1NSwiUiI6MTUwLCJHIjoyMTQsIkIiOjY2fX0sIklzVmlzaWJsZSI6dHJ1ZSwiV2lkdGgiOjAuMCwiSGVpZ2h0IjoxMC4wLCJCb3JkZXJTdHlsZSI6eyIkaWQiOiI0NTciLCJMaW5lQ29sb3IiOnsiJHJlZiI6IjEwNSJ9LCJMaW5lV2VpZ2h0IjowLjAsIkxpbmVUeXBlIjowLCJQYXJlbnRTdHlsZSI6eyIkcmVmIjoiMTA0In19LCJQYXJlbnRTdHlsZSI6eyIkcmVmIjoiMTAxIn19LCJUaXRsZVN0eWxlIjp7IiRpZCI6IjQ1OCIsIkZvbnRTZXR0aW5ncyI6eyIkaWQiOiI0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2MCIsIkxpbmVDb2xvciI6bnVsbCwiTGluZVdlaWdodCI6MC4wLCJMaW5lVHlwZSI6MCwiUGFyZW50U3R5bGUiOm51bGx9LCJQYXJlbnRTdHlsZSI6eyIkcmVmIjoiMTA3In19LCJEYXRlU3R5bGUiOnsiJGlkIjoiNDYxIiwiRm9udFNldHRpbmdzIjp7IiRpZCI6IjQ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2MyIsIkxpbmVDb2xvciI6bnVsbCwiTGluZVdlaWdodCI6MC4wLCJMaW5lVHlwZSI6MCwiUGFyZW50U3R5bGUiOm51bGx9LCJQYXJlbnRTdHlsZSI6eyIkcmVmIjoiMTE0In19LCJEYXRlRm9ybWF0Ijp7IiRyZWYiOiIxMjEifSwiSXNWaXNpYmxlIjp0cnVlLCJQYXJlbnRTdHlsZSI6eyIkcmVmIjoiODAifX0sIkluZGV4IjoxNywiU21hcnREdXJhdGlvbkFjdGl2YXRlZCI6ZmFsc2UsIkRhdGVGb3JtYXQiOnsiJHJlZiI6IjEyMSJ9LCJJZCI6ImQ5ZjIzOGJhLTYwYzQtNDQ1OS05ZTYyLWQxZDczMTQ0MmIxYiIsIkltcG9ydElkIjpudWxsLCJUaXRsZSI6IlRyYWluIHRoZSBUcmFpbmVyIiwiTm90ZSI6bnVsbCwiSHlwZXJsaW5rIjpudWxsLCJJc0NoYW5nZWQiOmZhbHNlLCJJc05ldyI6ZmFsc2V9LHsiJGlkIjoiNDY0IiwiR3JvdXBOYW1lIjpudWxsLCJTdGFydERhdGUiOiIyMDE3LTA5LTI1VDAwOjAwOjAwWiIsIkVuZERhdGUiOiIyMDE3LTEwLTA2VDIzOjU5OjAwWiIsIlBlcmNlbnRhZ2VDb21wbGV0ZSI6bnVsbCwiU3R5bGUiOnsiJGlkIjoiNDY1IiwiU2hhcGUiOjcsIlNoYXBlVGhpY2tuZXNzIjowLCJEdXJhdGlvbkZvcm1hdCI6MCwiSW5jbHVkZU5vbldvcmtpbmdEYXlzSW5EdXJhdGlvbiI6ZmFsc2UsIlBlcmNlbnRhZ2VDb21wbGV0ZVN0eWxlIjp7IiRpZCI6IjQ2NiIsIkZvbnRTZXR0aW5ncyI6eyIkaWQiOiI0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Y4IiwiTGluZUNvbG9yIjpudWxsLCJMaW5lV2VpZ2h0IjowLjAsIkxpbmVUeXBlIjowLCJQYXJlbnRTdHlsZSI6bnVsbH0sIlBhcmVudFN0eWxlIjp7IiRyZWYiOiI4MSJ9fSwiRHVyYXRpb25TdHlsZSI6eyIkaWQiOiI0NjkiLCJGb250U2V0dGluZ3MiOnsiJGlkIjoiND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3MSIsIkxpbmVDb2xvciI6bnVsbCwiTGluZVdlaWdodCI6MC4wLCJMaW5lVHlwZSI6MCwiUGFyZW50U3R5bGUiOm51bGx9LCJQYXJlbnRTdHlsZSI6eyIkcmVmIjoiODgifX0sIkhvcml6b250YWxDb25uZWN0b3JTdHlsZSI6eyIkaWQiOiI0NzIiLCJMaW5lQ29sb3IiOnsiJHJlZiI6Ijk2In0sIkxpbmVXZWlnaHQiOjEuMCwiTGluZVR5cGUiOjAsIlBhcmVudFN0eWxlIjp7IiRyZWYiOiI5NSJ9fSwiVmVydGljYWxDb25uZWN0b3JTdHlsZSI6eyIkaWQiOiI0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c0IiwiTWFyZ2luIjp7IiRyZWYiOiIxMDIifSwiUGFkZGluZyI6eyIkcmVmIjoiMTAzIn0sIkJhY2tncm91bmQiOnsiJGlkIjoiNDc1IiwiQ29sb3IiOnsiJGlkIjoiNDc2IiwiQSI6MjU1LCJSIjoxNTAsIkciOjIxNCwiQiI6NjZ9fSwiSXNWaXNpYmxlIjp0cnVlLCJXaWR0aCI6MC4wLCJIZWlnaHQiOjEwLjAsIkJvcmRlclN0eWxlIjp7IiRpZCI6IjQ3NyIsIkxpbmVDb2xvciI6eyIkcmVmIjoiMTA1In0sIkxpbmVXZWlnaHQiOjAuMCwiTGluZVR5cGUiOjAsIlBhcmVudFN0eWxlIjp7IiRyZWYiOiIxMDQifX0sIlBhcmVudFN0eWxlIjp7IiRyZWYiOiIxMDEifX0sIlRpdGxlU3R5bGUiOnsiJGlkIjoiNDc4IiwiRm9udFNldHRpbmdzIjp7IiRpZCI6IjQ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gwIiwiTGluZUNvbG9yIjpudWxsLCJMaW5lV2VpZ2h0IjowLjAsIkxpbmVUeXBlIjowLCJQYXJlbnRTdHlsZSI6bnVsbH0sIlBhcmVudFN0eWxlIjp7IiRyZWYiOiIxMDcifX0sIkRhdGVTdHlsZSI6eyIkaWQiOiI0ODEiLCJGb250U2V0dGluZ3MiOnsiJGlkIjoiND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gzIiwiTGluZUNvbG9yIjpudWxsLCJMaW5lV2VpZ2h0IjowLjAsIkxpbmVUeXBlIjowLCJQYXJlbnRTdHlsZSI6bnVsbH0sIlBhcmVudFN0eWxlIjp7IiRyZWYiOiIxMTQifX0sIkRhdGVGb3JtYXQiOnsiJHJlZiI6IjEyMSJ9LCJJc1Zpc2libGUiOnRydWUsIlBhcmVudFN0eWxlIjp7IiRyZWYiOiI4MCJ9fSwiSW5kZXgiOjE4LCJTbWFydER1cmF0aW9uQWN0aXZhdGVkIjpmYWxzZSwiRGF0ZUZvcm1hdCI6eyIkcmVmIjoiMTIxIn0sIklkIjoiOTcwY2UzYzktYTViMy00MTUyLWE1NzgtYTdmYjU3NzJhMDEzIiwiSW1wb3J0SWQiOm51bGwsIlRpdGxlIjoiVHJhaW5lciBQcmVwIiwiTm90ZSI6bnVsbCwiSHlwZXJsaW5rIjpudWxsLCJJc0NoYW5nZWQiOmZhbHNlLCJJc05ldyI6ZmFsc2V9LHsiJGlkIjoiNDg0IiwiR3JvdXBOYW1lIjpudWxsLCJTdGFydERhdGUiOiIyMDE3LTEwLTA5VDAwOjAwOjAwWiIsIkVuZERhdGUiOiIyMDE3LTEwLTEzVDIzOjU5OjAwWiIsIlBlcmNlbnRhZ2VDb21wbGV0ZSI6bnVsbCwiU3R5bGUiOnsiJGlkIjoiNDg1IiwiU2hhcGUiOjcsIlNoYXBlVGhpY2tuZXNzIjowLCJEdXJhdGlvbkZvcm1hdCI6MCwiSW5jbHVkZU5vbldvcmtpbmdEYXlzSW5EdXJhdGlvbiI6ZmFsc2UsIlBlcmNlbnRhZ2VDb21wbGV0ZVN0eWxlIjp7IiRpZCI6IjQ4NiIsIkZvbnRTZXR0aW5ncyI6eyIkaWQiOiI0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4IiwiTGluZUNvbG9yIjpudWxsLCJMaW5lV2VpZ2h0IjowLjAsIkxpbmVUeXBlIjowLCJQYXJlbnRTdHlsZSI6bnVsbH0sIlBhcmVudFN0eWxlIjp7IiRyZWYiOiI4MSJ9fSwiRHVyYXRpb25TdHlsZSI6eyIkaWQiOiI0ODkiLCJGb250U2V0dGluZ3MiOnsiJGlkIjoiND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5MSIsIkxpbmVDb2xvciI6bnVsbCwiTGluZVdlaWdodCI6MC4wLCJMaW5lVHlwZSI6MCwiUGFyZW50U3R5bGUiOm51bGx9LCJQYXJlbnRTdHlsZSI6eyIkcmVmIjoiODgifX0sIkhvcml6b250YWxDb25uZWN0b3JTdHlsZSI6eyIkaWQiOiI0OTIiLCJMaW5lQ29sb3IiOnsiJHJlZiI6Ijk2In0sIkxpbmVXZWlnaHQiOjEuMCwiTGluZVR5cGUiOjAsIlBhcmVudFN0eWxlIjp7IiRyZWYiOiI5NSJ9fSwiVmVydGljYWxDb25uZWN0b3JTdHlsZSI6eyIkaWQiOiI0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k0IiwiTWFyZ2luIjp7IiRyZWYiOiIxMDIifSwiUGFkZGluZyI6eyIkcmVmIjoiMTAzIn0sIkJhY2tncm91bmQiOnsiJGlkIjoiNDk1IiwiQ29sb3IiOnsiJGlkIjoiNDk2IiwiQSI6MjU1LCJSIjoxNTAsIkciOjIxNCwiQiI6NjZ9fSwiSXNWaXNpYmxlIjp0cnVlLCJXaWR0aCI6MC4wLCJIZWlnaHQiOjEwLjAsIkJvcmRlclN0eWxlIjp7IiRpZCI6IjQ5NyIsIkxpbmVDb2xvciI6eyIkcmVmIjoiMTA1In0sIkxpbmVXZWlnaHQiOjAuMCwiTGluZVR5cGUiOjAsIlBhcmVudFN0eWxlIjp7IiRyZWYiOiIxMDQifX0sIlBhcmVudFN0eWxlIjp7IiRyZWYiOiIxMDEifX0sIlRpdGxlU3R5bGUiOnsiJGlkIjoiNDk4IiwiRm9udFNldHRpbmdzIjp7IiRpZCI6IjQ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AwIiwiTGluZUNvbG9yIjpudWxsLCJMaW5lV2VpZ2h0IjowLjAsIkxpbmVUeXBlIjowLCJQYXJlbnRTdHlsZSI6bnVsbH0sIlBhcmVudFN0eWxlIjp7IiRyZWYiOiIxMDcifX0sIkRhdGVTdHlsZSI6eyIkaWQiOiI1MDEiLCJGb250U2V0dGluZ3MiOnsiJGlkIjoiNT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AzIiwiTGluZUNvbG9yIjpudWxsLCJMaW5lV2VpZ2h0IjowLjAsIkxpbmVUeXBlIjowLCJQYXJlbnRTdHlsZSI6bnVsbH0sIlBhcmVudFN0eWxlIjp7IiRyZWYiOiIxMTQifX0sIkRhdGVGb3JtYXQiOnsiJHJlZiI6IjEyMSJ9LCJJc1Zpc2libGUiOnRydWUsIlBhcmVudFN0eWxlIjp7IiRyZWYiOiI4MCJ9fSwiSW5kZXgiOjE5LCJTbWFydER1cmF0aW9uQWN0aXZhdGVkIjpmYWxzZSwiRGF0ZUZvcm1hdCI6eyIkcmVmIjoiMTIxIn0sIklkIjoiZGIyYWIwYzQtMzBmOS00ZjU2LWE5ODYtMGE2NWQ1M2E3OWFjIiwiSW1wb3J0SWQiOm51bGwsIlRpdGxlIjoiRGVsaXZlciBVc2VyIHRyYWluaW5nIiwiTm90ZSI6bnVsbCwiSHlwZXJsaW5rIjpudWxsLCJJc0NoYW5nZWQiOmZhbHNlLCJJc05ldyI6ZmFsc2V9LHsiJGlkIjoiNTA0IiwiR3JvdXBOYW1lIjpudWxsLCJTdGFydERhdGUiOiIyMDE3LTA4LTIxVDAwOjAwOjAwWiIsIkVuZERhdGUiOiIyMDE3LTEwLTEzVDIzOjU5OjAwWiIsIlBlcmNlbnRhZ2VDb21wbGV0ZSI6bnVsbCwiU3R5bGUiOnsiJGlkIjoiNTA1IiwiU2hhcGUiOjcsIlNoYXBlVGhpY2tuZXNzIjowLCJEdXJhdGlvbkZvcm1hdCI6MCwiSW5jbHVkZU5vbldvcmtpbmdEYXlzSW5EdXJhdGlvbiI6ZmFsc2UsIlBlcmNlbnRhZ2VDb21wbGV0ZVN0eWxlIjp7IiRpZCI6IjUwNiIsIkZvbnRTZXR0aW5ncyI6eyIkaWQiOiI1M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A4IiwiTGluZUNvbG9yIjpudWxsLCJMaW5lV2VpZ2h0IjowLjAsIkxpbmVUeXBlIjowLCJQYXJlbnRTdHlsZSI6bnVsbH0sIlBhcmVudFN0eWxlIjp7IiRyZWYiOiI4MSJ9fSwiRHVyYXRpb25TdHlsZSI6eyIkaWQiOiI1MDkiLCJGb250U2V0dGluZ3MiOnsiJGlkIjoiNTE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xMSIsIkxpbmVDb2xvciI6bnVsbCwiTGluZVdlaWdodCI6MC4wLCJMaW5lVHlwZSI6MCwiUGFyZW50U3R5bGUiOm51bGx9LCJQYXJlbnRTdHlsZSI6eyIkcmVmIjoiODgifX0sIkhvcml6b250YWxDb25uZWN0b3JTdHlsZSI6eyIkaWQiOiI1MTIiLCJMaW5lQ29sb3IiOnsiJHJlZiI6Ijk2In0sIkxpbmVXZWlnaHQiOjEuMCwiTGluZVR5cGUiOjAsIlBhcmVudFN0eWxlIjp7IiRyZWYiOiI5NSJ9fSwiVmVydGljYWxDb25uZWN0b3JTdHlsZSI6eyIkaWQiOiI1M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TE0IiwiTWFyZ2luIjp7IiRyZWYiOiIxMDIifSwiUGFkZGluZyI6eyIkcmVmIjoiMTAzIn0sIkJhY2tncm91bmQiOnsiJGlkIjoiNTE1IiwiQ29sb3IiOnsiJGlkIjoiNTE2IiwiQSI6MjU1LCJSIjoxMTEsIkciOjQ5LCJCIjoxNTJ9fSwiSXNWaXNpYmxlIjp0cnVlLCJXaWR0aCI6MC4wLCJIZWlnaHQiOjEwLjAsIkJvcmRlclN0eWxlIjp7IiRpZCI6IjUxNyIsIkxpbmVDb2xvciI6eyIkcmVmIjoiMTA1In0sIkxpbmVXZWlnaHQiOjAuMCwiTGluZVR5cGUiOjAsIlBhcmVudFN0eWxlIjp7IiRyZWYiOiIxMDQifX0sIlBhcmVudFN0eWxlIjp7IiRyZWYiOiIxMDEifX0sIlRpdGxlU3R5bGUiOnsiJGlkIjoiNTE4IiwiRm9udFNldHRpbmdzIjp7IiRpZCI6IjU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IwIiwiTGluZUNvbG9yIjpudWxsLCJMaW5lV2VpZ2h0IjowLjAsIkxpbmVUeXBlIjowLCJQYXJlbnRTdHlsZSI6bnVsbH0sIlBhcmVudFN0eWxlIjp7IiRyZWYiOiIxMDcifX0sIkRhdGVTdHlsZSI6eyIkaWQiOiI1MjEiLCJGb250U2V0dGluZ3MiOnsiJGlkIjoiNT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IzIiwiTGluZUNvbG9yIjpudWxsLCJMaW5lV2VpZ2h0IjowLjAsIkxpbmVUeXBlIjowLCJQYXJlbnRTdHlsZSI6bnVsbH0sIlBhcmVudFN0eWxlIjp7IiRyZWYiOiIxMTQifX0sIkRhdGVGb3JtYXQiOnsiJHJlZiI6IjEyMSJ9LCJJc1Zpc2libGUiOnRydWUsIlBhcmVudFN0eWxlIjp7IiRyZWYiOiI4MCJ9fSwiSW5kZXgiOjIwLCJTbWFydER1cmF0aW9uQWN0aXZhdGVkIjpmYWxzZSwiRGF0ZUZvcm1hdCI6eyIkcmVmIjoiMTIxIn0sIklkIjoiMWNjZmZiMzEtZGZjOS00OGUzLTg1ZTUtOWIzNjI2MjRkMzdkIiwiSW1wb3J0SWQiOm51bGwsIlRpdGxlIjoiRXhlY3V0ZSBDb21tdW5pY2F0aW9ucyAmIENNIHBsYW4iLCJOb3RlIjpudWxsLCJIeXBlcmxpbmsiOm51bGwsIklzQ2hhbmdlZCI6ZmFsc2UsIklzTmV3IjpmYWxzZX0seyIkaWQiOiI1MjQiLCJHcm91cE5hbWUiOm51bGwsIlN0YXJ0RGF0ZSI6IjIwMTctMDktMjlUMDA6MDA6MDBaIiwiRW5kRGF0ZSI6IjIwMTctMTAtMDVUMjM6NTk6MDBaIiwiUGVyY2VudGFnZUNvbXBsZXRlIjpudWxsLCJTdHlsZSI6eyIkaWQiOiI1MjUiLCJTaGFwZSI6NywiU2hhcGVUaGlja25lc3MiOjAsIkR1cmF0aW9uRm9ybWF0IjowLCJJbmNsdWRlTm9uV29ya2luZ0RheXNJbkR1cmF0aW9uIjpmYWxzZSwiUGVyY2VudGFnZUNvbXBsZXRlU3R5bGUiOnsiJGlkIjoiNTI2IiwiRm9udFNldHRpbmdzIjp7IiRpZCI6IjUy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jgiLCJMaW5lQ29sb3IiOm51bGwsIkxpbmVXZWlnaHQiOjAuMCwiTGluZVR5cGUiOjAsIlBhcmVudFN0eWxlIjpudWxsfSwiUGFyZW50U3R5bGUiOnsiJHJlZiI6IjgxIn19LCJEdXJhdGlvblN0eWxlIjp7IiRpZCI6IjUyOSIsIkZvbnRTZXR0aW5ncyI6eyIkaWQiOiI1M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MxIiwiTGluZUNvbG9yIjpudWxsLCJMaW5lV2VpZ2h0IjowLjAsIkxpbmVUeXBlIjowLCJQYXJlbnRTdHlsZSI6bnVsbH0sIlBhcmVudFN0eWxlIjp7IiRyZWYiOiI4OCJ9fSwiSG9yaXpvbnRhbENvbm5lY3RvclN0eWxlIjp7IiRpZCI6IjUzMiIsIkxpbmVDb2xvciI6eyIkcmVmIjoiOTYifSwiTGluZVdlaWdodCI6MS4wLCJMaW5lVHlwZSI6MCwiUGFyZW50U3R5bGUiOnsiJHJlZiI6Ijk1In19LCJWZXJ0aWNhbENvbm5lY3RvclN0eWxlIjp7IiRpZCI6IjUz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MzQiLCJNYXJnaW4iOnsiJHJlZiI6IjEwMiJ9LCJQYWRkaW5nIjp7IiRyZWYiOiIxMDMifSwiQmFja2dyb3VuZCI6eyIkaWQiOiI1MzUiLCJDb2xvciI6eyIkaWQiOiI1MzYiLCJBIjoyNTUsIlIiOjAsIkciOjE3MywiQiI6MjIwfX0sIklzVmlzaWJsZSI6dHJ1ZSwiV2lkdGgiOjAuMCwiSGVpZ2h0IjoxMC4wLCJCb3JkZXJTdHlsZSI6eyIkaWQiOiI1MzciLCJMaW5lQ29sb3IiOnsiJHJlZiI6IjEwNSJ9LCJMaW5lV2VpZ2h0IjowLjAsIkxpbmVUeXBlIjowLCJQYXJlbnRTdHlsZSI6eyIkcmVmIjoiMTA0In19LCJQYXJlbnRTdHlsZSI6eyIkcmVmIjoiMTAxIn19LCJUaXRsZVN0eWxlIjp7IiRpZCI6IjUzOCIsIkZvbnRTZXR0aW5ncyI6eyIkaWQiOiI1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0MCIsIkxpbmVDb2xvciI6bnVsbCwiTGluZVdlaWdodCI6MC4wLCJMaW5lVHlwZSI6MCwiUGFyZW50U3R5bGUiOm51bGx9LCJQYXJlbnRTdHlsZSI6eyIkcmVmIjoiMTA3In19LCJEYXRlU3R5bGUiOnsiJGlkIjoiNTQxIiwiRm9udFNldHRpbmdzIjp7IiRpZCI6IjU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0MyIsIkxpbmVDb2xvciI6bnVsbCwiTGluZVdlaWdodCI6MC4wLCJMaW5lVHlwZSI6MCwiUGFyZW50U3R5bGUiOm51bGx9LCJQYXJlbnRTdHlsZSI6eyIkcmVmIjoiMTE0In19LCJEYXRlRm9ybWF0Ijp7IiRyZWYiOiIxMjEifSwiSXNWaXNpYmxlIjp0cnVlLCJQYXJlbnRTdHlsZSI6eyIkcmVmIjoiODAifX0sIkluZGV4IjoyMSwiU21hcnREdXJhdGlvbkFjdGl2YXRlZCI6ZmFsc2UsIkRhdGVGb3JtYXQiOnsiJHJlZiI6IjEyMSJ9LCJJZCI6IjM2MTQzMjgzLWY3MzctNDUxYy04YjllLWE3ZmMwNDg5MTg3ZCIsIkltcG9ydElkIjpudWxsLCJUaXRsZSI6IkRhdGEgTG9hZCIsIk5vdGUiOm51bGwsIkh5cGVybGluayI6bnVsbCwiSXNDaGFuZ2VkIjpmYWxzZSwiSXNOZXciOmZhbHNlfSx7IiRpZCI6IjU0NCIsIkdyb3VwTmFtZSI6bnVsbCwiU3RhcnREYXRlIjoiMjAxNy0xMC0wNlQwMDowMDowMFoiLCJFbmREYXRlIjoiMjAxNy0xMC0xM1QyMzo1OTowMFoiLCJQZXJjZW50YWdlQ29tcGxldGUiOm51bGwsIlN0eWxlIjp7IiRpZCI6IjU0NSIsIlNoYXBlIjo3LCJTaGFwZVRoaWNrbmVzcyI6MCwiRHVyYXRpb25Gb3JtYXQiOjAsIkluY2x1ZGVOb25Xb3JraW5nRGF5c0luRHVyYXRpb24iOmZhbHNlLCJQZXJjZW50YWdlQ29tcGxldGVTdHlsZSI6eyIkaWQiOiI1NDYiLCJGb250U2V0dGluZ3MiOnsiJGlkIjoiNT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0OCIsIkxpbmVDb2xvciI6bnVsbCwiTGluZVdlaWdodCI6MC4wLCJMaW5lVHlwZSI6MCwiUGFyZW50U3R5bGUiOm51bGx9LCJQYXJlbnRTdHlsZSI6eyIkcmVmIjoiODEifX0sIkR1cmF0aW9uU3R5bGUiOnsiJGlkIjoiNTQ5IiwiRm9udFNldHRpbmdzIjp7IiRpZCI6IjU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NTEiLCJMaW5lQ29sb3IiOm51bGwsIkxpbmVXZWlnaHQiOjAuMCwiTGluZVR5cGUiOjAsIlBhcmVudFN0eWxlIjpudWxsfSwiUGFyZW50U3R5bGUiOnsiJHJlZiI6Ijg4In19LCJIb3Jpem9udGFsQ29ubmVjdG9yU3R5bGUiOnsiJGlkIjoiNTUyIiwiTGluZUNvbG9yIjp7IiRyZWYiOiI5NiJ9LCJMaW5lV2VpZ2h0IjoxLjAsIkxpbmVUeXBlIjowLCJQYXJlbnRTdHlsZSI6eyIkcmVmIjoiOTUifX0sIlZlcnRpY2FsQ29ubmVjdG9yU3R5bGUiOnsiJGlkIjoiNT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1NCIsIk1hcmdpbiI6eyIkcmVmIjoiMTAyIn0sIlBhZGRpbmciOnsiJHJlZiI6IjEwMyJ9LCJCYWNrZ3JvdW5kIjp7IiRpZCI6IjU1NSIsIkNvbG9yIjp7IiRpZCI6IjU1NiIsIkEiOjI1NSwiUiI6MiwiRyI6MTc4LCJCIjoyMzh9fSwiSXNWaXNpYmxlIjp0cnVlLCJXaWR0aCI6MC4wLCJIZWlnaHQiOjEwLjAsIkJvcmRlclN0eWxlIjp7IiRpZCI6IjU1NyIsIkxpbmVDb2xvciI6eyIkcmVmIjoiMTA1In0sIkxpbmVXZWlnaHQiOjAuMCwiTGluZVR5cGUiOjAsIlBhcmVudFN0eWxlIjp7IiRyZWYiOiIxMDQifX0sIlBhcmVudFN0eWxlIjp7IiRyZWYiOiIxMDEifX0sIlRpdGxlU3R5bGUiOnsiJGlkIjoiNTU4IiwiRm9udFNldHRpbmdzIjp7IiRpZCI6IjU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YwIiwiTGluZUNvbG9yIjpudWxsLCJMaW5lV2VpZ2h0IjowLjAsIkxpbmVUeXBlIjowLCJQYXJlbnRTdHlsZSI6bnVsbH0sIlBhcmVudFN0eWxlIjp7IiRyZWYiOiIxMDcifX0sIkRhdGVTdHlsZSI6eyIkaWQiOiI1NjEiLCJGb250U2V0dGluZ3MiOnsiJGlkIjoiNT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YzIiwiTGluZUNvbG9yIjpudWxsLCJMaW5lV2VpZ2h0IjowLjAsIkxpbmVUeXBlIjowLCJQYXJlbnRTdHlsZSI6bnVsbH0sIlBhcmVudFN0eWxlIjp7IiRyZWYiOiIxMTQifX0sIkRhdGVGb3JtYXQiOnsiJHJlZiI6IjEyMSJ9LCJJc1Zpc2libGUiOnRydWUsIlBhcmVudFN0eWxlIjp7IiRyZWYiOiI4MCJ9fSwiSW5kZXgiOjIyLCJTbWFydER1cmF0aW9uQWN0aXZhdGVkIjpmYWxzZSwiRGF0ZUZvcm1hdCI6eyIkcmVmIjoiMTIxIn0sIklkIjoiNWI0ZmQwYzctNDFiMy00YzI2LWI4NTMtOTc5ZTg0ZTM5MTYzIiwiSW1wb3J0SWQiOm51bGwsIlRpdGxlIjoiUFRQIiwiTm90ZSI6bnVsbCwiSHlwZXJsaW5rIjpudWxsLCJJc0NoYW5nZWQiOmZhbHNlLCJJc05ldyI6ZmFsc2V9LHsiJGlkIjoiNTY0IiwiR3JvdXBOYW1lIjpudWxsLCJTdGFydERhdGUiOiIyMDE3LTEwLTE2VDAwOjAwOjAwWiIsIkVuZERhdGUiOiIyMDE3LTEwLTE2VDIzOjU5OjAwWiIsIlBlcmNlbnRhZ2VDb21wbGV0ZSI6bnVsbCwiU3R5bGUiOnsiJGlkIjoiNTY1IiwiU2hhcGUiOjcsIlNoYXBlVGhpY2tuZXNzIjowLCJEdXJhdGlvbkZvcm1hdCI6MCwiSW5jbHVkZU5vbldvcmtpbmdEYXlzSW5EdXJhdGlvbiI6ZmFsc2UsIlBlcmNlbnRhZ2VDb21wbGV0ZVN0eWxlIjp7IiRpZCI6IjU2NiIsIkZvbnRTZXR0aW5ncyI6eyIkaWQiOiI1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Y4IiwiTGluZUNvbG9yIjpudWxsLCJMaW5lV2VpZ2h0IjowLjAsIkxpbmVUeXBlIjowLCJQYXJlbnRTdHlsZSI6bnVsbH0sIlBhcmVudFN0eWxlIjp7IiRyZWYiOiI4MSJ9fSwiRHVyYXRpb25TdHlsZSI6eyIkaWQiOiI1NjkiLCJGb250U2V0dGluZ3MiOnsiJGlkIjoiNT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3MSIsIkxpbmVDb2xvciI6bnVsbCwiTGluZVdlaWdodCI6MC4wLCJMaW5lVHlwZSI6MCwiUGFyZW50U3R5bGUiOm51bGx9LCJQYXJlbnRTdHlsZSI6eyIkcmVmIjoiODgifX0sIkhvcml6b250YWxDb25uZWN0b3JTdHlsZSI6eyIkaWQiOiI1NzIiLCJMaW5lQ29sb3IiOnsiJHJlZiI6Ijk2In0sIkxpbmVXZWlnaHQiOjEuMCwiTGluZVR5cGUiOjAsIlBhcmVudFN0eWxlIjp7IiRyZWYiOiI5NSJ9fSwiVmVydGljYWxDb25uZWN0b3JTdHlsZSI6eyIkaWQiOiI1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Tc0IiwiTWFyZ2luIjp7IiRyZWYiOiIxMDIifSwiUGFkZGluZyI6eyIkcmVmIjoiMTAzIn0sIkJhY2tncm91bmQiOnsiJGlkIjoiNTc1IiwiQ29sb3IiOnsiJGlkIjoiNTc2IiwiQSI6MjU1LCJSIjoyMzQsIkciOjIxLCJCIjoxMjJ9fSwiSXNWaXNpYmxlIjp0cnVlLCJXaWR0aCI6MC4wLCJIZWlnaHQiOjEwLjAsIkJvcmRlclN0eWxlIjp7IiRpZCI6IjU3NyIsIkxpbmVDb2xvciI6eyIkcmVmIjoiMTA1In0sIkxpbmVXZWlnaHQiOjAuMCwiTGluZVR5cGUiOjAsIlBhcmVudFN0eWxlIjp7IiRyZWYiOiIxMDQifX0sIlBhcmVudFN0eWxlIjp7IiRyZWYiOiIxMDEifX0sIlRpdGxlU3R5bGUiOnsiJGlkIjoiNTc4IiwiRm9udFNldHRpbmdzIjp7IiRpZCI6IjU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gwIiwiTGluZUNvbG9yIjpudWxsLCJMaW5lV2VpZ2h0IjowLjAsIkxpbmVUeXBlIjowLCJQYXJlbnRTdHlsZSI6bnVsbH0sIlBhcmVudFN0eWxlIjp7IiRyZWYiOiIxMDcifX0sIkRhdGVTdHlsZSI6eyIkaWQiOiI1ODEiLCJGb250U2V0dGluZ3MiOnsiJGlkIjoiNT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gzIiwiTGluZUNvbG9yIjpudWxsLCJMaW5lV2VpZ2h0IjowLjAsIkxpbmVUeXBlIjowLCJQYXJlbnRTdHlsZSI6bnVsbH0sIlBhcmVudFN0eWxlIjp7IiRyZWYiOiIxMTQifX0sIkRhdGVGb3JtYXQiOnsiJHJlZiI6IjEyMSJ9LCJJc1Zpc2libGUiOnRydWUsIlBhcmVudFN0eWxlIjp7IiRyZWYiOiI4MCJ9fSwiSW5kZXgiOjIzLCJTbWFydER1cmF0aW9uQWN0aXZhdGVkIjpmYWxzZSwiRGF0ZUZvcm1hdCI6eyIkcmVmIjoiMTIxIn0sIklkIjoiNTg1MWIyYzMtOThhYS00NjhlLTg3YWEtNTgwMjYzM2NiZTkzIiwiSW1wb3J0SWQiOm51bGwsIlRpdGxlIjoiQ2FuYWRhIC0gR28gTGl2ZSIsIk5vdGUiOm51bGwsIkh5cGVybGluayI6bnVsbCwiSXNDaGFuZ2VkIjpmYWxzZSwiSXNOZXciOmZhbHNlfSx7IiRpZCI6IjU4NCIsIkdyb3VwTmFtZSI6bnVsbCwiU3RhcnREYXRlIjoiMjAxNy0xMC0xNlQwMDowMDowMFoiLCJFbmREYXRlIjoiMjAxNy0xMS0wM1QyMzo1OTowMFoiLCJQZXJjZW50YWdlQ29tcGxldGUiOm51bGwsIlN0eWxlIjp7IiRpZCI6IjU4NSIsIlNoYXBlIjo3LCJTaGFwZVRoaWNrbmVzcyI6MCwiRHVyYXRpb25Gb3JtYXQiOjAsIkluY2x1ZGVOb25Xb3JraW5nRGF5c0luRHVyYXRpb24iOmZhbHNlLCJQZXJjZW50YWdlQ29tcGxldGVTdHlsZSI6eyIkaWQiOiI1ODYiLCJGb250U2V0dGluZ3MiOnsiJGlkIjoiNTg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4OCIsIkxpbmVDb2xvciI6bnVsbCwiTGluZVdlaWdodCI6MC4wLCJMaW5lVHlwZSI6MCwiUGFyZW50U3R5bGUiOm51bGx9LCJQYXJlbnRTdHlsZSI6eyIkcmVmIjoiODEifX0sIkR1cmF0aW9uU3R5bGUiOnsiJGlkIjoiNTg5IiwiRm9udFNldHRpbmdzIjp7IiRpZCI6IjU5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OTEiLCJMaW5lQ29sb3IiOm51bGwsIkxpbmVXZWlnaHQiOjAuMCwiTGluZVR5cGUiOjAsIlBhcmVudFN0eWxlIjpudWxsfSwiUGFyZW50U3R5bGUiOnsiJHJlZiI6Ijg4In19LCJIb3Jpem9udGFsQ29ubmVjdG9yU3R5bGUiOnsiJGlkIjoiNTkyIiwiTGluZUNvbG9yIjp7IiRyZWYiOiI5NiJ9LCJMaW5lV2VpZ2h0IjoxLjAsIkxpbmVUeXBlIjowLCJQYXJlbnRTdHlsZSI6eyIkcmVmIjoiOTUifX0sIlZlcnRpY2FsQ29ubmVjdG9yU3R5bGUiOnsiJGlkIjoiNTk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5NCIsIk1hcmdpbiI6eyIkcmVmIjoiMTAyIn0sIlBhZGRpbmciOnsiJHJlZiI6IjEwMyJ9LCJCYWNrZ3JvdW5kIjp7IiRpZCI6IjU5NSIsIkNvbG9yIjp7IiRpZCI6IjU5NiIsIkEiOjI1NSwiUiI6MjM0LCJHIjoyMSwiQiI6MTIyfX0sIklzVmlzaWJsZSI6dHJ1ZSwiV2lkdGgiOjAuMCwiSGVpZ2h0IjoxMC4wLCJCb3JkZXJTdHlsZSI6eyIkaWQiOiI1OTciLCJMaW5lQ29sb3IiOnsiJHJlZiI6IjEwNSJ9LCJMaW5lV2VpZ2h0IjowLjAsIkxpbmVUeXBlIjowLCJQYXJlbnRTdHlsZSI6eyIkcmVmIjoiMTA0In19LCJQYXJlbnRTdHlsZSI6eyIkcmVmIjoiMTAxIn19LCJUaXRsZVN0eWxlIjp7IiRpZCI6IjU5OCIsIkZvbnRTZXR0aW5ncyI6eyIkaWQiOiI1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YwMCIsIkxpbmVDb2xvciI6bnVsbCwiTGluZVdlaWdodCI6MC4wLCJMaW5lVHlwZSI6MCwiUGFyZW50U3R5bGUiOm51bGx9LCJQYXJlbnRTdHlsZSI6eyIkcmVmIjoiMTA3In19LCJEYXRlU3R5bGUiOnsiJGlkIjoiNjAxIiwiRm9udFNldHRpbmdzIjp7IiRpZCI6IjY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YwMyIsIkxpbmVDb2xvciI6bnVsbCwiTGluZVdlaWdodCI6MC4wLCJMaW5lVHlwZSI6MCwiUGFyZW50U3R5bGUiOm51bGx9LCJQYXJlbnRTdHlsZSI6eyIkcmVmIjoiMTE0In19LCJEYXRlRm9ybWF0Ijp7IiRyZWYiOiIxMjEifSwiSXNWaXNpYmxlIjp0cnVlLCJQYXJlbnRTdHlsZSI6eyIkcmVmIjoiODAifX0sIkluZGV4IjoyNCwiU21hcnREdXJhdGlvbkFjdGl2YXRlZCI6ZmFsc2UsIkRhdGVGb3JtYXQiOnsiJHJlZiI6IjEyMSJ9LCJJZCI6IjY5OGFiNzg4LWM0ZDQtNGFjNi1iNzc5LWFkODJkMGU3MTc3MyIsIkltcG9ydElkIjpudWxsLCJUaXRsZSI6Ikh5cGVyQ2FyZSBQZXJpb2QiLCJOb3RlIjpudWxsLCJIeXBlcmxpbmsiOm51bGwsIklzQ2hhbmdlZCI6ZmFsc2UsIklzTmV3IjpmYWxzZX1dLCJNc1Byb2plY3RJdGVtc1RyZWUiOnsiJGlkIjoiNjA0IiwiUm9vdCI6eyJJbXBvcnRJZCI6bnVsbCwiSXNJbXBvcnRlZCI6ZmFsc2UsIkNoaWxkcmVuIjpbXX19LCJNZXRhZGF0YSI6eyIkaWQiOiI2MDUifSwiU2V0dGluZ3MiOnsiJGlkIjoiNjA2IiwiSW1wYU9wdGlvbnMiOnsiJGlkIjoiNjA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NjA4IiwiVXNlVGltZSI6ZmFsc2UsIldvcmtEYXlTdGFydCI6IjAwOjAwOjAwIiwiV29ya0RheUVuZCI6IjIzOjU5OjAwIn19"/>
  <p:tag name="__MASTER" val="__part_0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S4wIiwiT3JpZ2luYWxBc3NlbWJseVZlcnNpb24iOiIzLjEyLjAx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QsIkciOjIxLCJCIjoxMjJ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QsIkciOjIxLCJCIjoxMjJ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YzLCJHIjo2MywiQiI6NjN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2LCJSIjoyNTUsIkciOjAsIkIiOjB9fSwiQXBwZW5kWWVhck9uWWVhckNoYW5nZSI6dHJ1ZSwiRWxhcHNlZFRpbWVGb3JtYXQiOjEsIlRvZGF5TWFya2VyUG9zaXRpb24iOjMsIlF1aWNrUG9zaXRpb24iOjMsIkFic29sdXRlUG9zaXRpb24iOjQ4Ni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XJpYWwiLCJJc0JvbGQiOnRydWUsIklzSXRhbGljIjpmYWxzZSwiSXNVbmRlcmxpbmVkIjpmYWxzZSwiUGFyZW50U3R5bGUiOm51bGx9LCJBdXRvU2l6ZSI6MCwiRm9yZWdyb3VuZCI6eyIkaWQiOiI2NyIsIkNvbG9yIjp7IiRpZCI6IjY4IiwiQSI6MjU1LCJSIjo2MywiRyI6NjMsIkIiOjYz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XJpYWwiLCJJc0JvbGQiOmZhbHNlLCJJc0l0YWxpYyI6ZmFsc2UsIklzVW5kZXJsaW5lZCI6ZmFsc2UsIlBhcmVudFN0eWxlIjpudWxsfSwiQXV0b1NpemUiOjAsIkZvcmVncm91bmQiOnsiJGlkIjoiNzQiLCJDb2xvciI6eyIkaWQiOiI3NSIsIkEiOjI1NSwiUiI6NzgsIkciOjkxLCJCIjoxMT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csIlNoYXBlVGhpY2tuZXNzIjowLCJEdXJhdGlvbkZvcm1hdCI6MCwiSW5jbHVkZU5vbldvcmtpbmdEYXlzSW5EdXJhdGlvbiI6ZmFsc2UsIlBlcmNlbnRhZ2VDb21wbGV0ZVN0eWxlIjp7IiRpZCI6IjgxIiwiRm9udFNldHRpbmdzIjp7IiRpZCI6IjgyIiwiRm9udFNpemUiOjEwLCJGb250TmFtZSI6IkFyaWFsIiwiSXNCb2xkIjpmYWxzZSwiSXNJdGFsaWMiOmZhbHNlLCJJc1VuZGVybGluZWQiOmZhbHNlLCJQYXJlbnRTdHlsZSI6bnVsbH0sIkF1dG9TaXplIjowLCJGb3JlZ3JvdW5kIjp7IiRpZCI6IjgzIiwiQ29sb3IiOnsiJGlkIjoiODQiLCJBIjoyNTUsIlIiOjIzNCwiRyI6MjEsIkIiOjEyMn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BcmlhbCIsIklzQm9sZCI6ZmFsc2UsIklzSXRhbGljIjpmYWxzZSwiSXNVbmRlcmxpbmVkIjpmYWxzZSwiUGFyZW50U3R5bGUiOm51bGx9LCJBdXRvU2l6ZSI6MCwiRm9yZWdyb3VuZCI6eyIkaWQiOiI5MCIsIkNvbG9yIjp7IiRpZCI6IjkxIiwiQSI6MjU1LCJSIjoyMzQsIkciOjIxLCJCIjoxMjJ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BcmlhbCIsIklzQm9sZCI6dHJ1ZSwiSXNJdGFsaWMiOmZhbHNlLCJJc1VuZGVybGluZWQiOmZhbHNlLCJQYXJlbnRTdHlsZSI6bnVsbH0sIkF1dG9TaXplIjowLCJGb3JlZ3JvdW5kIjp7IiRpZCI6IjEwOSIsIkNvbG9yIjp7IiRpZCI6IjExMCIsIkEiOjI1NSwiUiI6NjMsIkciOjYzLCJCIjo2M3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XJpYWwiLCJJc0JvbGQiOmZhbHNlLCJJc0l0YWxpYyI6ZmFsc2UsIklzVW5kZXJsaW5lZCI6ZmFsc2UsIlBhcmVudFN0eWxlIjpudWxsfSwiQXV0b1NpemUiOjAsIkZvcmVncm91bmQiOnsiJGlkIjoiMTE2IiwiQ29sb3IiOnsiJGlkIjoiMTE3IiwiQSI6MjU1LCJSIjo3OCwiRyI6OTEsIkIiOjExM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jAxNy0wNS0yNFQwMDowMDowMCIsIkVuZERhdGUiOiIyMDE3LTA5LTA4VDIzOjU5OjAwIiwiRm9ybWF0IjoiTU1NIiwiVHlwZSI6MiwiQXV0b0RhdGVSYW5nZSI6dHJ1ZSwiV29ya2luZ0RheXMiOjMxLCJUb2RheU1hcmtlclRleHQiOiJUb2RheSIsIkF1dG9TY2FsZVR5cGUiOnRydWV9LCJNaWxlc3RvbmVzIjpbXSwiVGFza3MiOlt7IiRpZCI6IjEyNCIsIkdyb3VwTmFtZSI6bnVsbCwiU3RhcnREYXRlIjoiMjAxNy0wNi0xMlQwMDowMDowMFoiLCJFbmREYXRlIjoiMjAxNy0wNi0xNlQyMzo1OTowMFoiLCJQZXJjZW50YWdlQ29tcGxldGUiOm51bGwsIlN0eWxlIjp7IiRpZCI6IjEyNSIsIlNoYXBlIjo3LCJTaGFwZVRoaWNrbmVzcyI6MCwiRHVyYXRpb25Gb3JtYXQiOjAsIkluY2x1ZGVOb25Xb3JraW5nRGF5c0luRHVyYXRpb24iOmZhbHNlLCJQZXJjZW50YWdlQ29tcGxldGVTdHlsZSI6eyIkaWQiOiIxMjYiLCJGb250U2V0dGluZ3MiOnsiJGlkIjoiMT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yOCIsIkxpbmVDb2xvciI6bnVsbCwiTGluZVdlaWdodCI6MC4wLCJMaW5lVHlwZSI6MCwiUGFyZW50U3R5bGUiOm51bGx9LCJQYXJlbnRTdHlsZSI6eyIkcmVmIjoiODEifX0sIkR1cmF0aW9uU3R5bGUiOnsiJGlkIjoiMTI5IiwiRm9udFNldHRpbmdzIjp7IiRpZCI6IjE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zNCIsIk1hcmdpbiI6eyIkcmVmIjoiMTAyIn0sIlBhZGRpbmciOnsiJHJlZiI6IjEwMyJ9LCJCYWNrZ3JvdW5kIjp7IiRpZCI6IjEzNSIsIkNvbG9yIjp7IiRpZCI6IjEzNiIsIkEiOjI1NSwiUiI6MiwiRyI6MTc4LCJCIjoyMzh9fSwiSXNWaXNpYmxlIjp0cnVlLCJXaWR0aCI6MC4wLCJIZWlnaHQiOjEwLjAsIkJvcmRlclN0eWxlIjp7IiRpZCI6IjEzNyIsIkxpbmVDb2xvciI6eyIkcmVmIjoiMTA1In0sIkxpbmVXZWlnaHQiOjAuMCwiTGluZVR5cGUiOjAsIlBhcmVudFN0eWxlIjp7IiRyZWYiOiIxMDQifX0sIlBhcmVudFN0eWxlIjp7IiRyZWYiOiIxMDEifX0sIlRpdGxlU3R5bGUiOnsiJGlkIjoiMTM4IiwiRm9udFNldHRpbmdzIjp7IiRpZCI6IjE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wIiwiTGluZUNvbG9yIjpudWxsLCJMaW5lV2VpZ2h0IjowLjAsIkxpbmVUeXBlIjowLCJQYXJlbnRTdHlsZSI6bnVsbH0sIlBhcmVudFN0eWxlIjp7IiRyZWYiOiIxMDcifX0sIkRhdGVTdHlsZSI6eyIkaWQiOiIxNDEiLCJGb250U2V0dGluZ3MiOnsiJGlkIjoiMT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Qz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jZmJjYzRlOS1kODdhLTQ4ZWYtYTkyZS1jYTdmN2RkNWU2YWIiLCJJbXBvcnRJZCI6bnVsbCwiVGl0bGUiOiJQcm92aWRlIG1hcmtldCBmaWVsZHMgdGhhdCBtYXkgbmVlZCB0byBiZSB0cmFuc2xhdGVkIiwiTm90ZSI6bnVsbCwiSHlwZXJsaW5rIjpudWxsLCJJc0NoYW5nZWQiOmZhbHNlLCJJc05ldyI6ZmFsc2V9LHsiJGlkIjoiMTQ0IiwiR3JvdXBOYW1lIjpudWxsLCJTdGFydERhdGUiOiIyMDE3LTA2LTEyVDAwOjAwOjAwWiIsIkVuZERhdGUiOiIyMDE3LTA2LTIzVDIzOjU5OjAwWiIsIlBlcmNlbnRhZ2VDb21wbGV0ZSI6bnVsbCwiU3R5bGUiOnsiJGlkIjoiMTQ1IiwiU2hhcGUiOjcsIlNoYXBlVGhpY2tuZXNzIjowLCJEdXJhdGlvbkZvcm1hdCI6MCwiSW5jbHVkZU5vbldvcmtpbmdEYXlzSW5EdXJhdGlvbiI6ZmFsc2UsIlBlcmNlbnRhZ2VDb21wbGV0ZVN0eWxlIjp7IiRpZCI6IjE0NiIsIkZvbnRTZXR0aW5ncyI6eyIkaWQiOiIxN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Q4IiwiTGluZUNvbG9yIjpudWxsLCJMaW5lV2VpZ2h0IjowLjAsIkxpbmVUeXBlIjowLCJQYXJlbnRTdHlsZSI6bnVsbH0sIlBhcmVudFN0eWxlIjp7IiRyZWYiOiI4MSJ9fSwiRHVyYXRpb25TdHlsZSI6eyIkaWQiOiIxNDkiLCJGb250U2V0dGluZ3MiOnsiJGlkIjoiMTU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1MSIsIkxpbmVDb2xvciI6bnVsbCwiTGluZVdlaWdodCI6MC4wLCJMaW5lVHlwZSI6MCwiUGFyZW50U3R5bGUiOm51bGx9LCJQYXJlbnRTdHlsZSI6eyIkcmVmIjoiODgifX0sIkhvcml6b250YWxDb25uZWN0b3JTdHlsZSI6eyIkaWQiOiIxNTIiLCJMaW5lQ29sb3IiOnsiJHJlZiI6Ijk2In0sIkxpbmVXZWlnaHQiOjEuMCwiTGluZVR5cGUiOjAsIlBhcmVudFN0eWxlIjp7IiRyZWYiOiI5NSJ9fSwiVmVydGljYWxDb25uZWN0b3JTdHlsZSI6eyIkaWQiOiIxN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U0IiwiTWFyZ2luIjp7IiRyZWYiOiIxMDIifSwiUGFkZGluZyI6eyIkcmVmIjoiMTAzIn0sIkJhY2tncm91bmQiOnsiJGlkIjoiMTU1IiwiQ29sb3IiOnsiJGlkIjoiMTU2IiwiQSI6MjU1LCJSIjoyLCJHIjoxNzgsIkIiOjIzOH19LCJJc1Zpc2libGUiOnRydWUsIldpZHRoIjowLjAsIkhlaWdodCI6MTAuMCwiQm9yZGVyU3R5bGUiOnsiJGlkIjoiMTU3IiwiTGluZUNvbG9yIjp7IiRyZWYiOiIxMDUifSwiTGluZVdlaWdodCI6MC4wLCJMaW5lVHlwZSI6MCwiUGFyZW50U3R5bGUiOnsiJHJlZiI6IjEwNCJ9fSwiUGFyZW50U3R5bGUiOnsiJHJlZiI6IjEwMSJ9fSwiVGl0bGVTdHlsZSI6eyIkaWQiOiIxNTgiLCJGb250U2V0dGluZ3MiOnsiJGlkIjoiMT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jAiLCJMaW5lQ29sb3IiOm51bGwsIkxpbmVXZWlnaHQiOjAuMCwiTGluZVR5cGUiOjAsIlBhcmVudFN0eWxlIjpudWxsfSwiUGFyZW50U3R5bGUiOnsiJHJlZiI6IjEwNyJ9fSwiRGF0ZVN0eWxlIjp7IiRpZCI6IjE2MSIsIkZvbnRTZXR0aW5ncyI6eyIkaWQiOiIx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jMiLCJMaW5lQ29sb3IiOm51bGwsIkxpbmVXZWlnaHQiOjAuMCwiTGluZVR5cGUiOjAsIlBhcmVudFN0eWxlIjpudWxsfSwiUGFyZW50U3R5bGUiOnsiJHJlZiI6IjExNCJ9fSwiRGF0ZUZvcm1hdCI6eyIkcmVmIjoiMTIxIn0sIklzVmlzaWJsZSI6dHJ1ZSwiUGFyZW50U3R5bGUiOnsiJHJlZiI6IjgwIn19LCJJbmRleCI6MiwiU21hcnREdXJhdGlvbkFjdGl2YXRlZCI6ZmFsc2UsIkRhdGVGb3JtYXQiOnsiJHJlZiI6IjEyMSJ9LCJJZCI6IjAyZWE0OTdjLTQ2NTctNDA4ZS04NzhiLWIxMDRhZTYzN2Q5YyIsIkltcG9ydElkIjpudWxsLCJUaXRsZSI6IlNldCB1cCBuZXcgT3JnIiwiTm90ZSI6bnVsbCwiSHlwZXJsaW5rIjpudWxsLCJJc0NoYW5nZWQiOmZhbHNlLCJJc05ldyI6ZmFsc2V9LHsiJGlkIjoiMTY0IiwiR3JvdXBOYW1lIjpudWxsLCJTdGFydERhdGUiOiIyMDE3LTA2LTI2VDAwOjAwOjAwWiIsIkVuZERhdGUiOiIyMDE3LTA3LTE0VDIzOjU5OjAwWiIsIlBlcmNlbnRhZ2VDb21wbGV0ZSI6bnVsbCwiU3R5bGUiOnsiJGlkIjoiMTY1IiwiU2hhcGUiOjcsIlNoYXBlVGhpY2tuZXNzIjowLCJEdXJhdGlvbkZvcm1hdCI6MCwiSW5jbHVkZU5vbldvcmtpbmdEYXlzSW5EdXJhdGlvbiI6ZmFsc2UsIlBlcmNlbnRhZ2VDb21wbGV0ZVN0eWxlIjp7IiRpZCI6IjE2NiIsIkZvbnRTZXR0aW5ncyI6eyIkaWQiOiIx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4IiwiTGluZUNvbG9yIjpudWxsLCJMaW5lV2VpZ2h0IjowLjAsIkxpbmVUeXBlIjowLCJQYXJlbnRTdHlsZSI6bnVsbH0sIlBhcmVudFN0eWxlIjp7IiRyZWYiOiI4MSJ9fSwiRHVyYXRpb25TdHlsZSI6eyIkaWQiOiIxNjkiLCJGb250U2V0dGluZ3MiOnsiJGlkIjoiMT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3MSIsIkxpbmVDb2xvciI6bnVsbCwiTGluZVdlaWdodCI6MC4wLCJMaW5lVHlwZSI6MCwiUGFyZW50U3R5bGUiOm51bGx9LCJQYXJlbnRTdHlsZSI6eyIkcmVmIjoiODgifX0sIkhvcml6b250YWxDb25uZWN0b3JTdHlsZSI6eyIkaWQiOiIxNzIiLCJMaW5lQ29sb3IiOnsiJHJlZiI6Ijk2In0sIkxpbmVXZWlnaHQiOjEuMCwiTGluZVR5cGUiOjAsIlBhcmVudFN0eWxlIjp7IiRyZWYiOiI5NSJ9fSwiVmVydGljYWxDb25uZWN0b3JTdHlsZSI6eyIkaWQiOiIx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c0IiwiTWFyZ2luIjp7IiRyZWYiOiIxMDIifSwiUGFkZGluZyI6eyIkcmVmIjoiMTAzIn0sIkJhY2tncm91bmQiOnsiJGlkIjoiMTc1IiwiQ29sb3IiOnsiJGlkIjoiMTc2IiwiQSI6MjU1LCJSIjoyLCJHIjoxNzgsIkIiOjIzOH19LCJJc1Zpc2libGUiOnRydWUsIldpZHRoIjowLjAsIkhlaWdodCI6MTAuMCwiQm9yZGVyU3R5bGUiOnsiJGlkIjoiMTc3IiwiTGluZUNvbG9yIjp7IiRyZWYiOiIxMDUifSwiTGluZVdlaWdodCI6MC4wLCJMaW5lVHlwZSI6MCwiUGFyZW50U3R5bGUiOnsiJHJlZiI6IjEwNCJ9fSwiUGFyZW50U3R5bGUiOnsiJHJlZiI6IjEwMSJ9fSwiVGl0bGVTdHlsZSI6eyIkaWQiOiIxNzgiLCJGb250U2V0dGluZ3MiOnsiJGlkIjoiMT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DAiLCJMaW5lQ29sb3IiOm51bGwsIkxpbmVXZWlnaHQiOjAuMCwiTGluZVR5cGUiOjAsIlBhcmVudFN0eWxlIjpudWxsfSwiUGFyZW50U3R5bGUiOnsiJHJlZiI6IjEwNyJ9fSwiRGF0ZVN0eWxlIjp7IiRpZCI6IjE4MSIsIkZvbnRTZXR0aW5ncyI6eyIkaWQiOiIx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M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M4YWQyYjY2LWM5YjQtNGNjNS1hM2I1LTIxMDVhMjZjN2YyYiIsIkltcG9ydElkIjpudWxsLCJUaXRsZSI6IlN5c3RlbSBidWlsZC8gdGVzdCIsIk5vdGUiOm51bGwsIkh5cGVybGluayI6bnVsbCwiSXNDaGFuZ2VkIjpmYWxzZSwiSXNOZXciOmZhbHNlfSx7IiRpZCI6IjE4NCIsIkdyb3VwTmFtZSI6bnVsbCwiU3RhcnREYXRlIjoiMjAxNy0wNi0xMlQwMDowMDowMFoiLCJFbmREYXRlIjoiMjAxNy0wNi0yM1QyMzo1OTowMFoiLCJQZXJjZW50YWdlQ29tcGxldGUiOm51bGwsIlN0eWxlIjp7IiRpZCI6IjE4NSIsIlNoYXBlIjo3LCJTaGFwZVRoaWNrbmVzcyI6MCwiRHVyYXRpb25Gb3JtYXQiOjAsIkluY2x1ZGVOb25Xb3JraW5nRGF5c0luRHVyYXRpb24iOmZhbHNlLCJQZXJjZW50YWdlQ29tcGxldGVTdHlsZSI6eyIkaWQiOiIxODYiLCJGb250U2V0dGluZ3MiOnsiJGlkIjoiMTg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4OCIsIkxpbmVDb2xvciI6bnVsbCwiTGluZVdlaWdodCI6MC4wLCJMaW5lVHlwZSI6MCwiUGFyZW50U3R5bGUiOm51bGx9LCJQYXJlbnRTdHlsZSI6eyIkcmVmIjoiODEifX0sIkR1cmF0aW9uU3R5bGUiOnsiJGlkIjoiMTg5IiwiRm9udFNldHRpbmdzIjp7IiRpZCI6IjE5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EiLCJMaW5lQ29sb3IiOm51bGwsIkxpbmVXZWlnaHQiOjAuMCwiTGluZVR5cGUiOjAsIlBhcmVudFN0eWxlIjpudWxsfSwiUGFyZW50U3R5bGUiOnsiJHJlZiI6Ijg4In19LCJIb3Jpem9udGFsQ29ubmVjdG9yU3R5bGUiOnsiJGlkIjoiMTkyIiwiTGluZUNvbG9yIjp7IiRyZWYiOiI5NiJ9LCJMaW5lV2VpZ2h0IjoxLjAsIkxpbmVUeXBlIjowLCJQYXJlbnRTdHlsZSI6eyIkcmVmIjoiOTUifX0sIlZlcnRpY2FsQ29ubmVjdG9yU3R5bGUiOnsiJGlkIjoiMTk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5NCIsIk1hcmdpbiI6eyIkcmVmIjoiMTAyIn0sIlBhZGRpbmciOnsiJHJlZiI6IjEwMyJ9LCJCYWNrZ3JvdW5kIjp7IiRpZCI6IjE5NSIsIkNvbG9yIjp7IiRpZCI6IjE5NiIsIkEiOjI1NSwiUiI6MjU0LCJHIjoxODYsIkIiOjEwfX0sIklzVmlzaWJsZSI6dHJ1ZSwiV2lkdGgiOjAuMCwiSGVpZ2h0IjoxMC4wLCJCb3JkZXJTdHlsZSI6eyIkaWQiOiIxOTciLCJMaW5lQ29sb3IiOnsiJHJlZiI6IjEwNSJ9LCJMaW5lV2VpZ2h0IjowLjAsIkxpbmVUeXBlIjowLCJQYXJlbnRTdHlsZSI6eyIkcmVmIjoiMTA0In19LCJQYXJlbnRTdHlsZSI6eyIkcmVmIjoiMTAxIn19LCJUaXRsZVN0eWxlIjp7IiRpZCI6IjE5OCIsIkZvbnRTZXR0aW5ncyI6eyIkaWQiOiIx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wMCIsIkxpbmVDb2xvciI6bnVsbCwiTGluZVdlaWdodCI6MC4wLCJMaW5lVHlwZSI6MCwiUGFyZW50U3R5bGUiOm51bGx9LCJQYXJlbnRTdHlsZSI6eyIkcmVmIjoiMTA3In19LCJEYXRlU3R5bGUiOnsiJGlkIjoiMjAxIiwiRm9udFNldHRpbmdzIjp7IiRpZCI6IjI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My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NzQ2NGI4NDgtMzAzYS00ZDlhLThkMDUtMzliMDgwZTI5ZjgyIiwiSW1wb3J0SWQiOm51bGwsIlRpdGxlIjoiUHJvdmlkZSBzdGFydGVyIGRhdGEgZm9yIEVVIGZ1bGwgZm9yIFNJVCB0ZXN0aW5nIiwiTm90ZSI6bnVsbCwiSHlwZXJsaW5rIjpudWxsLCJJc0NoYW5nZWQiOmZhbHNlLCJJc05ldyI6ZmFsc2V9LHsiJGlkIjoiMjA0IiwiR3JvdXBOYW1lIjpudWxsLCJTdGFydERhdGUiOiIyMDE3LTA2LTE5VDAwOjAwOjAwWiIsIkVuZERhdGUiOiIyMDE3LTA3LTA3VDIzOjU5OjAwWiIsIlBlcmNlbnRhZ2VDb21wbGV0ZSI6bnVsbCwiU3R5bGUiOnsiJGlkIjoiMjA1IiwiU2hhcGUiOjcsIlNoYXBlVGhpY2tuZXNzIjowLCJEdXJhdGlvbkZvcm1hdCI6MCwiSW5jbHVkZU5vbldvcmtpbmdEYXlzSW5EdXJhdGlvbiI6ZmFsc2UsIlBlcmNlbnRhZ2VDb21wbGV0ZVN0eWxlIjp7IiRpZCI6IjIwNiIsIkZvbnRTZXR0aW5ncyI6eyIkaWQiOiIyM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4IiwiTGluZUNvbG9yIjpudWxsLCJMaW5lV2VpZ2h0IjowLjAsIkxpbmVUeXBlIjowLCJQYXJlbnRTdHlsZSI6bnVsbH0sIlBhcmVudFN0eWxlIjp7IiRyZWYiOiI4MSJ9fSwiRHVyYXRpb25TdHlsZSI6eyIkaWQiOiIyMDkiLCJGb250U2V0dGluZ3MiOnsiJGlkIjoiMjE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MSIsIkxpbmVDb2xvciI6bnVsbCwiTGluZVdlaWdodCI6MC4wLCJMaW5lVHlwZSI6MCwiUGFyZW50U3R5bGUiOm51bGx9LCJQYXJlbnRTdHlsZSI6eyIkcmVmIjoiODgifX0sIkhvcml6b250YWxDb25uZWN0b3JTdHlsZSI6eyIkaWQiOiIyMTIiLCJMaW5lQ29sb3IiOnsiJHJlZiI6Ijk2In0sIkxpbmVXZWlnaHQiOjEuMCwiTGluZVR5cGUiOjAsIlBhcmVudFN0eWxlIjp7IiRyZWYiOiI5NSJ9fSwiVmVydGljYWxDb25uZWN0b3JTdHlsZSI6eyIkaWQiOiIyM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E0IiwiTWFyZ2luIjp7IiRyZWYiOiIxMDIifSwiUGFkZGluZyI6eyIkcmVmIjoiMTAzIn0sIkJhY2tncm91bmQiOnsiJGlkIjoiMjE1IiwiQ29sb3IiOnsiJGlkIjoiMjE2IiwiQSI6MjU1LCJSIjoyNTQsIkciOjE4NiwiQiI6MTB9fSwiSXNWaXNpYmxlIjp0cnVlLCJXaWR0aCI6MC4wLCJIZWlnaHQiOjEw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wIiwiTGluZUNvbG9yIjpudWxsLCJMaW5lV2VpZ2h0IjowLjAsIkxpbmVUeXBlIjowLCJQYXJlbnRTdHlsZSI6bnVsbH0sIlBhcmVudFN0eWxlIjp7IiRyZWYiOiIxMDcifX0sIkRhdGVTdHlsZSI6eyIkaWQiOiIyMjEiLCJGb250U2V0dGluZ3MiOnsiJGlkIjoiMj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zIiwiTGluZUNvbG9yIjpudWxsLCJMaW5lV2VpZ2h0IjowLjAsIkxpbmVUeXBlIjowLCJQYXJlbnRTdHlsZSI6bnVsbH0sIlBhcmVudFN0eWxlIjp7IiRyZWYiOiIxMTQifX0sIkRhdGVGb3JtYXQiOnsiJHJlZiI6IjEyMSJ9LCJJc1Zpc2libGUiOnRydWUsIlBhcmVudFN0eWxlIjp7IiRyZWYiOiI4MCJ9fSwiSW5kZXgiOjUsIlNtYXJ0RHVyYXRpb25BY3RpdmF0ZWQiOmZhbHNlLCJEYXRlRm9ybWF0Ijp7IiRyZWYiOiIxMjEifSwiSWQiOiI4YTJjODkwYi0wMTFjLTQ2YzgtYjI4NC1kZjdjMWUxZWIwOGYiLCJJbXBvcnRJZCI6bnVsbCwiVGl0bGUiOiJUcmFuc2xhdGUgYWxsIHJlcXVpcmVkIGZpZWxkcyIsIk5vdGUiOm51bGwsIkh5cGVybGluayI6bnVsbCwiSXNDaGFuZ2VkIjpmYWxzZSwiSXNOZXciOmZhbHNlfSx7IiRpZCI6IjIyNCIsIkdyb3VwTmFtZSI6bnVsbCwiU3RhcnREYXRlIjoiMjAxNy0wNy0yOFQwMDowMDowMFoiLCJFbmREYXRlIjoiMjAxNy0wOC0wM1QyMzo1OTowMFoiLCJQZXJjZW50YWdlQ29tcGxldGUiOm51bGwsIlN0eWxlIjp7IiRpZCI6IjIyNSIsIlNoYXBlIjo3LCJTaGFwZVRoaWNrbmVzcyI6MCwiRHVyYXRpb25Gb3JtYXQiOjAsIkluY2x1ZGVOb25Xb3JraW5nRGF5c0luRHVyYXRpb24iOmZhbHNlLCJQZXJjZW50YWdlQ29tcGxldGVTdHlsZSI6eyIkaWQiOiIyMjYiLCJGb250U2V0dGluZ3MiOnsiJGlkIjoiMj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OCIsIkxpbmVDb2xvciI6bnVsbCwiTGluZVdlaWdodCI6MC4wLCJMaW5lVHlwZSI6MCwiUGFyZW50U3R5bGUiOm51bGx9LCJQYXJlbnRTdHlsZSI6eyIkcmVmIjoiODEifX0sIkR1cmF0aW9uU3R5bGUiOnsiJGlkIjoiMjI5IiwiRm9udFNldHRpbmdzIjp7IiRpZCI6IjI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EiLCJMaW5lQ29sb3IiOm51bGwsIkxpbmVXZWlnaHQiOjAuMCwiTGluZVR5cGUiOjAsIlBhcmVudFN0eWxlIjpudWxsfSwiUGFyZW50U3R5bGUiOnsiJHJlZiI6Ijg4In19LCJIb3Jpem9udGFsQ29ubmVjdG9yU3R5bGUiOnsiJGlkIjoiMjMyIiwiTGluZUNvbG9yIjp7IiRyZWYiOiI5NiJ9LCJMaW5lV2VpZ2h0IjoxLjAsIkxpbmVUeXBlIjowLCJQYXJlbnRTdHlsZSI6eyIkcmVmIjoiOTUifX0sIlZlcnRpY2FsQ29ubmVjdG9yU3R5bGUiOnsiJGlkIjoiMj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zNCIsIk1hcmdpbiI6eyIkcmVmIjoiMTAyIn0sIlBhZGRpbmciOnsiJHJlZiI6IjEwMyJ9LCJCYWNrZ3JvdW5kIjp7IiRpZCI6IjIzNSIsIkNvbG9yIjp7IiRpZCI6IjIzNiIsIkEiOjI1NSwiUiI6MjU0LCJHIjoxODYsIkIiOjEwfX0sIklzVmlzaWJsZSI6dHJ1ZSwiV2lkdGgiOjAuMCwiSGVpZ2h0IjoxMC4wLCJCb3JkZXJTdHlsZSI6eyIkaWQiOiIyMzciLCJMaW5lQ29sb3IiOnsiJHJlZiI6IjEwNSJ9LCJMaW5lV2VpZ2h0IjowLjAsIkxpbmVUeXBlIjowLCJQYXJlbnRTdHlsZSI6eyIkcmVmIjoiMTA0In19LCJQYXJlbnRTdHlsZSI6eyIkcmVmIjoiMTAxIn19LCJUaXRsZVN0eWxlIjp7IiRpZCI6IjIzOCIsIkZvbnRTZXR0aW5ncyI6eyIkaWQiOiIy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MCIsIkxpbmVDb2xvciI6bnVsbCwiTGluZVdlaWdodCI6MC4wLCJMaW5lVHlwZSI6MCwiUGFyZW50U3R5bGUiOm51bGx9LCJQYXJlbnRTdHlsZSI6eyIkcmVmIjoiMTA3In19LCJEYXRlU3R5bGUiOnsiJGlkIjoiMjQxIiwiRm9udFNldHRpbmdzIjp7IiRpZCI6IjI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y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MmQzMGNkYmEtM2JhYS00ZDNiLWE1MjktYjM3YTBlZDA4MWJjIiwiSW1wb3J0SWQiOm51bGwsIlRpdGxlIjoiRGVsaXZlciBwcm9kdWN0aW9uIHJlYWR5IGJ1c2luZXNzIGRhdGFzZXQiLCJOb3RlIjpudWxsLCJIeXBlcmxpbmsiOm51bGwsIklzQ2hhbmdlZCI6ZmFsc2UsIklzTmV3IjpmYWxzZX0seyIkaWQiOiIyNDQiLCJHcm91cE5hbWUiOm51bGwsIlN0YXJ0RGF0ZSI6IjIwMTctMDYtMTlUMDA6MDA6MDBaIiwiRW5kRGF0ZSI6IjIwMTctMDYtMzBUMjM6NTk6MDBaIiwiUGVyY2VudGFnZUNvbXBsZXRlIjpudWxsLCJTdHlsZSI6eyIkaWQiOiIyNDUiLCJTaGFwZSI6NywiU2hhcGVUaGlja25lc3MiOjAsIkR1cmF0aW9uRm9ybWF0IjowLCJJbmNsdWRlTm9uV29ya2luZ0RheXNJbkR1cmF0aW9uIjpmYWxzZSwiUGVyY2VudGFnZUNvbXBsZXRlU3R5bGUiOnsiJGlkIjoiMjQ2IiwiRm9udFNldHRpbmdzIjp7IiRpZCI6IjI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giLCJMaW5lQ29sb3IiOm51bGwsIkxpbmVXZWlnaHQiOjAuMCwiTGluZVR5cGUiOjAsIlBhcmVudFN0eWxlIjpudWxsfSwiUGFyZW50U3R5bGUiOnsiJHJlZiI6IjgxIn19LCJEdXJhdGlvblN0eWxlIjp7IiRpZCI6IjI0OSIsIkZvbnRTZXR0aW5ncyI6eyIkaWQiOiIy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xIiwiTGluZUNvbG9yIjpudWxsLCJMaW5lV2VpZ2h0IjowLjAsIkxpbmVUeXBlIjowLCJQYXJlbnRTdHlsZSI6bnVsbH0sIlBhcmVudFN0eWxlIjp7IiRyZWYiOiI4OCJ9fSwiSG9yaXpvbnRhbENvbm5lY3RvclN0eWxlIjp7IiRpZCI6IjI1MiIsIkxpbmVDb2xvciI6eyIkcmVmIjoiOTYifSwiTGluZVdlaWdodCI6MS4wLCJMaW5lVHlwZSI6MCwiUGFyZW50U3R5bGUiOnsiJHJlZiI6Ijk1In19LCJWZXJ0aWNhbENvbm5lY3RvclN0eWxlIjp7IiRpZCI6IjI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NTQiLCJNYXJnaW4iOnsiJHJlZiI6IjEwMiJ9LCJQYWRkaW5nIjp7IiRyZWYiOiIxMDMifSwiQmFja2dyb3VuZCI6eyIkaWQiOiIyNTUiLCJDb2xvciI6eyIkaWQiOiIyNTYiLCJBIjoyNTUsIlIiOjExNSwiRyI6MTE1LCJCIjoxMTV9fSwiSXNWaXNpYmxlIjp0cnVlLCJXaWR0aCI6MC4wLCJIZWlnaHQiOjEwLjAsIkJvcmRlclN0eWxlIjp7IiRpZCI6IjI1NyIsIkxpbmVDb2xvciI6eyIkcmVmIjoiMTA1In0sIkxpbmVXZWlnaHQiOjAuMCwiTGluZVR5cGUiOjAsIlBhcmVudFN0eWxlIjp7IiRyZWYiOiIxMDQifX0sIlBhcmVudFN0eWxlIjp7IiRyZWYiOiIxMDEifX0sIlRpdGxlU3R5bGUiOnsiJGlkIjoiMjU4IiwiRm9udFNldHRpbmdzIjp7IiRpZCI6IjI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wIiwiTGluZUNvbG9yIjpudWxsLCJMaW5lV2VpZ2h0IjowLjAsIkxpbmVUeXBlIjowLCJQYXJlbnRTdHlsZSI6bnVsbH0sIlBhcmVudFN0eWxlIjp7IiRyZWYiOiIxMDcifX0sIkRhdGVTdHlsZSI6eyIkaWQiOiIyNjEiLCJGb250U2V0dGluZ3MiOnsiJGlkIjoiMj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zIiwiTGluZUNvbG9yIjpudWxsLCJMaW5lV2VpZ2h0IjowLjAsIkxpbmVUeXBlIjowLCJQYXJlbnRTdHlsZSI6bnVsbH0sIlBhcmVudFN0eWxlIjp7IiRyZWYiOiIxMTQifX0sIkRhdGVGb3JtYXQiOnsiJHJlZiI6IjEyMSJ9LCJJc1Zpc2libGUiOnRydWUsIlBhcmVudFN0eWxlIjp7IiRyZWYiOiI4MCJ9fSwiSW5kZXgiOjcsIlNtYXJ0RHVyYXRpb25BY3RpdmF0ZWQiOmZhbHNlLCJEYXRlRm9ybWF0Ijp7IiRyZWYiOiIxMjEifSwiSWQiOiI3ODVjOWZjZi05YjgwLTQ5OTktYTljMS0yM2NkNzc2Y2MwYTYiLCJJbXBvcnRJZCI6bnVsbCwiVGl0bGUiOiJDb3JlIFVGVCBBY3Rpdml0aWVzIiwiTm90ZSI6bnVsbCwiSHlwZXJsaW5rIjpudWxsLCJJc0NoYW5nZWQiOmZhbHNlLCJJc05ldyI6ZmFsc2V9LHsiJGlkIjoiMjY0IiwiR3JvdXBOYW1lIjpudWxsLCJTdGFydERhdGUiOiIyMDE3LTA3LTAzVDAwOjAwOjAwWiIsIkVuZERhdGUiOiIyMDE3LTA3LTEyVDIzOjU5OjAwWiIsIlBlcmNlbnRhZ2VDb21wbGV0ZSI6bnVsbCwiU3R5bGUiOnsiJGlkIjoiMjY1IiwiU2hhcGUiOjcsIlNoYXBlVGhpY2tuZXNzIjowLCJEdXJhdGlvbkZvcm1hdCI6MCwiSW5jbHVkZU5vbldvcmtpbmdEYXlzSW5EdXJhdGlvbiI6ZmFsc2UsIlBlcmNlbnRhZ2VDb21wbGV0ZVN0eWxlIjp7IiRpZCI6IjI2NiIsIkZvbnRTZXR0aW5ncyI6eyIkaWQiOiIy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4IiwiTGluZUNvbG9yIjpudWxsLCJMaW5lV2VpZ2h0IjowLjAsIkxpbmVUeXBlIjowLCJQYXJlbnRTdHlsZSI6bnVsbH0sIlBhcmVudFN0eWxlIjp7IiRyZWYiOiI4MSJ9fSwiRHVyYXRpb25TdHlsZSI6eyIkaWQiOiIyNjkiLCJGb250U2V0dGluZ3MiOnsiJGlkIjoiMj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MSIsIkxpbmVDb2xvciI6bnVsbCwiTGluZVdlaWdodCI6MC4wLCJMaW5lVHlwZSI6MCwiUGFyZW50U3R5bGUiOm51bGx9LCJQYXJlbnRTdHlsZSI6eyIkcmVmIjoiODgifX0sIkhvcml6b250YWxDb25uZWN0b3JTdHlsZSI6eyIkaWQiOiIyNzIiLCJMaW5lQ29sb3IiOnsiJHJlZiI6Ijk2In0sIkxpbmVXZWlnaHQiOjEuMCwiTGluZVR5cGUiOjAsIlBhcmVudFN0eWxlIjp7IiRyZWYiOiI5NSJ9fSwiVmVydGljYWxDb25uZWN0b3JTdHlsZSI6eyIkaWQiOiIy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c0IiwiTWFyZ2luIjp7IiRyZWYiOiIxMDIifSwiUGFkZGluZyI6eyIkcmVmIjoiMTAzIn0sIkJhY2tncm91bmQiOnsiJGlkIjoiMjc1IiwiQ29sb3IiOnsiJGlkIjoiMjc2IiwiQSI6MjU1LCJSIjoxMTUsIkciOjExNSwiQiI6MTE1fX0sIklzVmlzaWJsZSI6dHJ1ZSwiV2lkdGgiOjAuMCwiSGVpZ2h0IjoxMC4wLCJCb3JkZXJTdHlsZSI6eyIkaWQiOiIyNzciLCJMaW5lQ29sb3IiOnsiJHJlZiI6IjEwNSJ9LCJMaW5lV2VpZ2h0IjowLjAsIkxpbmVUeXBlIjowLCJQYXJlbnRTdHlsZSI6eyIkcmVmIjoiMTA0In19LCJQYXJlbnRTdHlsZSI6eyIkcmVmIjoiMTAxIn19LCJUaXRsZVN0eWxlIjp7IiRpZCI6IjI3OCIsIkZvbnRTZXR0aW5ncyI6eyIkaWQiOiIy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yIsIkxpbmVDb2xvciI6bnVsbCwiTGluZVdlaWdodCI6MC4wLCJMaW5lVHlwZSI6MCwiUGFyZW50U3R5bGUiOm51bGx9LCJQYXJlbnRTdHlsZSI6eyIkcmVmIjoiMTE0In19LCJEYXRlRm9ybWF0Ijp7IiRyZWYiOiIxMjEifSwiSXNWaXNpYmxlIjp0cnVlLCJQYXJlbnRTdHlsZSI6eyIkcmVmIjoiODAifX0sIkluZGV4Ijo4LCJTbWFydER1cmF0aW9uQWN0aXZhdGVkIjpmYWxzZSwiRGF0ZUZvcm1hdCI6eyIkcmVmIjoiMTIxIn0sIklkIjoiZjJjY2YyZGItYWI4Yy00NDc4LTk4MDItYWQzNWFlNTBlYjZhIiwiSW1wb3J0SWQiOm51bGwsIlRpdGxlIjoiVUZUIExvZ2lzdGljcyIsIk5vdGUiOm51bGwsIkh5cGVybGluayI6bnVsbCwiSXNDaGFuZ2VkIjpmYWxzZSwiSXNOZXciOmZhbHNlfSx7IiRpZCI6IjI4NCIsIkdyb3VwTmFtZSI6bnVsbCwiU3RhcnREYXRlIjoiMjAxNy0wNy0wNVQwMDowMDowMFoiLCJFbmREYXRlIjoiMjAxNy0wNy0yMVQyMzo1OTowMFoiLCJQZXJjZW50YWdlQ29tcGxldGUiOm51bGwsIlN0eWxlIjp7IiRpZCI6IjI4NSIsIlNoYXBlIjo3LCJTaGFwZVRoaWNrbmVzcyI6MCwiRHVyYXRpb25Gb3JtYXQiOjAsIkluY2x1ZGVOb25Xb3JraW5nRGF5c0luRHVyYXRpb24iOmZhbHNlLCJQZXJjZW50YWdlQ29tcGxldGVTdHlsZSI6eyIkaWQiOiIyODYiLCJGb250U2V0dGluZ3MiOnsiJGlkIjoiMjg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OCIsIkxpbmVDb2xvciI6bnVsbCwiTGluZVdlaWdodCI6MC4wLCJMaW5lVHlwZSI6MCwiUGFyZW50U3R5bGUiOm51bGx9LCJQYXJlbnRTdHlsZSI6eyIkcmVmIjoiODEifX0sIkR1cmF0aW9uU3R5bGUiOnsiJGlkIjoiMjg5IiwiRm9udFNldHRpbmdzIjp7IiRpZCI6IjI5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EiLCJMaW5lQ29sb3IiOm51bGwsIkxpbmVXZWlnaHQiOjAuMCwiTGluZVR5cGUiOjAsIlBhcmVudFN0eWxlIjpudWxsfSwiUGFyZW50U3R5bGUiOnsiJHJlZiI6Ijg4In19LCJIb3Jpem9udGFsQ29ubmVjdG9yU3R5bGUiOnsiJGlkIjoiMjkyIiwiTGluZUNvbG9yIjp7IiRyZWYiOiI5NiJ9LCJMaW5lV2VpZ2h0IjoxLjAsIkxpbmVUeXBlIjowLCJQYXJlbnRTdHlsZSI6eyIkcmVmIjoiOTUifX0sIlZlcnRpY2FsQ29ubmVjdG9yU3R5bGUiOnsiJGlkIjoiMjk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5NCIsIk1hcmdpbiI6eyIkcmVmIjoiMTAyIn0sIlBhZGRpbmciOnsiJHJlZiI6IjEwMyJ9LCJCYWNrZ3JvdW5kIjp7IiRpZCI6IjI5NSIsIkNvbG9yIjp7IiRpZCI6IjI5NiIsIkEiOjI1NSwiUiI6MTE1LCJHIjoxMTUsIkIiOjExNX19LCJJc1Zpc2libGUiOnRydWUsIldpZHRoIjowLjAsIkhlaWdodCI6MTAuMCwiQm9yZGVyU3R5bGUiOnsiJGlkIjoiMjk3IiwiTGluZUNvbG9yIjp7IiRyZWYiOiIxMDUifSwiTGluZVdlaWdodCI6MC4wLCJMaW5lVHlwZSI6MCwiUGFyZW50U3R5bGUiOnsiJHJlZiI6IjEwNCJ9fSwiUGFyZW50U3R5bGUiOnsiJHJlZiI6IjEwMSJ9fSwiVGl0bGVTdHlsZSI6eyIkaWQiOiIyOTgiLCJGb250U2V0dGluZ3MiOnsiJGlkIjoiMj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DAiLCJMaW5lQ29sb3IiOm51bGwsIkxpbmVXZWlnaHQiOjAuMCwiTGluZVR5cGUiOjAsIlBhcmVudFN0eWxlIjpudWxsfSwiUGFyZW50U3R5bGUiOnsiJHJlZiI6IjEwNyJ9fSwiRGF0ZVN0eWxlIjp7IiRpZCI6IjMwMSIsIkZvbnRTZXR0aW5ncyI6eyIkaWQiOiIz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MiLCJMaW5lQ29sb3IiOm51bGwsIkxpbmVXZWlnaHQiOjAuMCwiTGluZVR5cGUiOjAsIlBhcmVudFN0eWxlIjpudWxsfSwiUGFyZW50U3R5bGUiOnsiJHJlZiI6IjExNCJ9fSwiRGF0ZUZvcm1hdCI6eyIkcmVmIjoiMTIxIn0sIklzVmlzaWJsZSI6dHJ1ZSwiUGFyZW50U3R5bGUiOnsiJHJlZiI6IjgwIn19LCJJbmRleCI6OSwiU21hcnREdXJhdGlvbkFjdGl2YXRlZCI6ZmFsc2UsIkRhdGVGb3JtYXQiOnsiJHJlZiI6IjEyMSJ9LCJJZCI6ImE4YzczOTkyLTIwYjItNDgyNi05ZDgzLWUxYzJjMzFkMThjYyIsIkltcG9ydElkIjpudWxsLCJUaXRsZSI6IlRlc3QgU2NyaXB0IFByZXAiLCJOb3RlIjpudWxsLCJIeXBlcmxpbmsiOm51bGwsIklzQ2hhbmdlZCI6ZmFsc2UsIklzTmV3IjpmYWxzZX0seyIkaWQiOiIzMDQiLCJHcm91cE5hbWUiOm51bGwsIlN0YXJ0RGF0ZSI6IjIwMTctMDctMjRUMDA6MDA6MDBaIiwiRW5kRGF0ZSI6IjIwMTctMDgtMDRUMjM6NTk6MDBaIiwiUGVyY2VudGFnZUNvbXBsZXRlIjpudWxsLCJTdHlsZSI6eyIkaWQiOiIzMDUiLCJTaGFwZSI6NywiU2hhcGVUaGlja25lc3MiOjAsIkR1cmF0aW9uRm9ybWF0IjowLCJJbmNsdWRlTm9uV29ya2luZ0RheXNJbkR1cmF0aW9uIjpmYWxzZSwiUGVyY2VudGFnZUNvbXBsZXRlU3R5bGUiOnsiJGlkIjoiMzA2IiwiRm9udFNldHRpbmdzIjp7IiRpZCI6IjM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giLCJMaW5lQ29sb3IiOm51bGwsIkxpbmVXZWlnaHQiOjAuMCwiTGluZVR5cGUiOjAsIlBhcmVudFN0eWxlIjpudWxsfSwiUGFyZW50U3R5bGUiOnsiJHJlZiI6IjgxIn19LCJEdXJhdGlvblN0eWxlIjp7IiRpZCI6IjMwOSIsIkZvbnRTZXR0aW5ncyI6eyIkaWQiOiIz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xIiwiTGluZUNvbG9yIjpudWxsLCJMaW5lV2VpZ2h0IjowLjAsIkxpbmVUeXBlIjowLCJQYXJlbnRTdHlsZSI6bnVsbH0sIlBhcmVudFN0eWxlIjp7IiRyZWYiOiI4OCJ9fSwiSG9yaXpvbnRhbENvbm5lY3RvclN0eWxlIjp7IiRpZCI6IjMxMiIsIkxpbmVDb2xvciI6eyIkcmVmIjoiOTYifSwiTGluZVdlaWdodCI6MS4wLCJMaW5lVHlwZSI6MCwiUGFyZW50U3R5bGUiOnsiJHJlZiI6Ijk1In19LCJWZXJ0aWNhbENvbm5lY3RvclN0eWxlIjp7IiRpZCI6IjM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MTQiLCJNYXJnaW4iOnsiJHJlZiI6IjEwMiJ9LCJQYWRkaW5nIjp7IiRyZWYiOiIxMDMifSwiQmFja2dyb3VuZCI6eyIkaWQiOiIzMTUiLCJDb2xvciI6eyIkaWQiOiIzMTYiLCJBIjoyNTUsIlIiOjExNSwiRyI6MTE1LCJCIjoxMTV9fSwiSXNWaXNpYmxlIjp0cnVlLCJXaWR0aCI6MC4wLCJIZWlnaHQiOjEwLjAsIkJvcmRlclN0eWxlIjp7IiRpZCI6IjMxNyIsIkxpbmVDb2xvciI6eyIkcmVmIjoiMTA1In0sIkxpbmVXZWlnaHQiOjAuMCwiTGluZVR5cGUiOjAsIlBhcmVudFN0eWxlIjp7IiRyZWYiOiIxMDQifX0sIlBhcmVudFN0eWxlIjp7IiRyZWYiOiIxMDEifX0sIlRpdGxlU3R5bGUiOnsiJGlkIjoiMzE4IiwiRm9udFNldHRpbmdzIjp7IiRpZCI6IjM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IwIiwiTGluZUNvbG9yIjpudWxsLCJMaW5lV2VpZ2h0IjowLjAsIkxpbmVUeXBlIjowLCJQYXJlbnRTdHlsZSI6bnVsbH0sIlBhcmVudFN0eWxlIjp7IiRyZWYiOiIxMDcifX0sIkRhdGVTdHlsZSI6eyIkaWQiOiIzMjEiLCJGb250U2V0dGluZ3MiOnsiJGlkIjoiMz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zIiwiTGluZUNvbG9yIjpudWxsLCJMaW5lV2VpZ2h0IjowLjAsIkxpbmVUeXBlIjowLCJQYXJlbnRTdHlsZSI6bnVsbH0sIlBhcmVudFN0eWxlIjp7IiRyZWYiOiIxMTQifX0sIkRhdGVGb3JtYXQiOnsiJHJlZiI6IjEyMSJ9LCJJc1Zpc2libGUiOnRydWUsIlBhcmVudFN0eWxlIjp7IiRyZWYiOiI4MCJ9fSwiSW5kZXgiOjEwLCJTbWFydER1cmF0aW9uQWN0aXZhdGVkIjpmYWxzZSwiRGF0ZUZvcm1hdCI6eyIkcmVmIjoiMTIxIn0sIklkIjoiMzg2MTQ4YzctNjRmMi00M2ZlLWFiZjItNjI4YWJmNmIzMDg1IiwiSW1wb3J0SWQiOm51bGwsIlRpdGxlIjoiVUZUIEV4ZWN1dGlvbiIsIk5vdGUiOm51bGwsIkh5cGVybGluayI6bnVsbCwiSXNDaGFuZ2VkIjpmYWxzZSwiSXNOZXciOmZhbHNlfSx7IiRpZCI6IjMyNCIsIkdyb3VwTmFtZSI6bnVsbCwiU3RhcnREYXRlIjoiMjAxNy0wNS0yNFQwMDowMDowMFoiLCJFbmREYXRlIjoiMjAxNy0wNi0wNVQyMzo1OTowMFoiLCJQZXJjZW50YWdlQ29tcGxldGUiOm51bGwsIlN0eWxlIjp7IiRpZCI6IjMyNSIsIlNoYXBlIjo3LCJTaGFwZVRoaWNrbmVzcyI6MCwiRHVyYXRpb25Gb3JtYXQiOjAsIkluY2x1ZGVOb25Xb3JraW5nRGF5c0luRHVyYXRpb24iOmZhbHNlLCJQZXJjZW50YWdlQ29tcGxldGVTdHlsZSI6eyIkaWQiOiIzMjYiLCJGb250U2V0dGluZ3MiOnsiJGlkIjoiMz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OCIsIkxpbmVDb2xvciI6bnVsbCwiTGluZVdlaWdodCI6MC4wLCJMaW5lVHlwZSI6MCwiUGFyZW50U3R5bGUiOm51bGx9LCJQYXJlbnRTdHlsZSI6eyIkcmVmIjoiODEifX0sIkR1cmF0aW9uU3R5bGUiOnsiJGlkIjoiMzI5IiwiRm9udFNldHRpbmdzIjp7IiRpZCI6IjM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EiLCJMaW5lQ29sb3IiOm51bGwsIkxpbmVXZWlnaHQiOjAuMCwiTGluZVR5cGUiOjAsIlBhcmVudFN0eWxlIjpudWxsfSwiUGFyZW50U3R5bGUiOnsiJHJlZiI6Ijg4In19LCJIb3Jpem9udGFsQ29ubmVjdG9yU3R5bGUiOnsiJGlkIjoiMzMyIiwiTGluZUNvbG9yIjp7IiRyZWYiOiI5NiJ9LCJMaW5lV2VpZ2h0IjoxLjAsIkxpbmVUeXBlIjowLCJQYXJlbnRTdHlsZSI6eyIkcmVmIjoiOTUifX0sIlZlcnRpY2FsQ29ubmVjdG9yU3R5bGUiOnsiJGlkIjoiMz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MzNCIsIk1hcmdpbiI6eyIkcmVmIjoiMTAyIn0sIlBhZGRpbmciOnsiJHJlZiI6IjEwMyJ9LCJCYWNrZ3JvdW5kIjp7IiRpZCI6IjMzNSIsIkNvbG9yIjp7IiRpZCI6IjMzNiIsIkEiOjI1NSwiUiI6MTUwLCJHIjoyMTQsIkIiOjY2fX0sIklzVmlzaWJsZSI6dHJ1ZSwiV2lkdGgiOjAuMCwiSGVpZ2h0IjoxMC4wLCJCb3JkZXJTdHlsZSI6eyIkaWQiOiIzMzciLCJMaW5lQ29sb3IiOnsiJHJlZiI6IjEwNSJ9LCJMaW5lV2VpZ2h0IjowLjAsIkxpbmVUeXBlIjowLCJQYXJlbnRTdHlsZSI6eyIkcmVmIjoiMTA0In19LCJQYXJlbnRTdHlsZSI6eyIkcmVmIjoiMTAxIn19LCJUaXRsZVN0eWxlIjp7IiRpZCI6IjMzOCIsIkZvbnRTZXR0aW5ncyI6eyIkaWQiOiIz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MyIsIkxpbmVDb2xvciI6bnVsbCwiTGluZVdlaWdodCI6MC4wLCJMaW5lVHlwZSI6MCwiUGFyZW50U3R5bGUiOm51bGx9LCJQYXJlbnRTdHlsZSI6eyIkcmVmIjoiMTE0In19LCJEYXRlRm9ybWF0Ijp7IiRyZWYiOiIxMjEifSwiSXNWaXNpYmxlIjp0cnVlLCJQYXJlbnRTdHlsZSI6eyIkcmVmIjoiODAifX0sIkluZGV4IjoxMSwiU21hcnREdXJhdGlvbkFjdGl2YXRlZCI6ZmFsc2UsIkRhdGVGb3JtYXQiOnsiJHJlZiI6IjEyMSJ9LCJJZCI6ImIwMWRkOGRjLTlhNTMtNDQ3ZC1iODRhLTZiN2NkYzc0NjI3NiIsIkltcG9ydElkIjpudWxsLCJUaXRsZSI6IkNvbmZpcm0gTWFya2V0IFRyYWluaW5nIFBsYW4iLCJOb3RlIjpudWxsLCJIeXBlcmxpbmsiOm51bGwsIklzQ2hhbmdlZCI6ZmFsc2UsIklzTmV3IjpmYWxzZX0seyIkaWQiOiIzNDQiLCJHcm91cE5hbWUiOm51bGwsIlN0YXJ0RGF0ZSI6IjIwMTctMDUtMjRUMDA6MDA6MDBaIiwiRW5kRGF0ZSI6IjIwMTctMDYtMDlUMjM6NTk6MDBaIiwiUGVyY2VudGFnZUNvbXBsZXRlIjpudWxsLCJTdHlsZSI6eyIkaWQiOiIzNDUiLCJTaGFwZSI6NywiU2hhcGVUaGlja25lc3MiOjAsIkR1cmF0aW9uRm9ybWF0IjowLCJJbmNsdWRlTm9uV29ya2luZ0RheXNJbkR1cmF0aW9uIjpmYWxzZSwiUGVyY2VudGFnZUNvbXBsZXRlU3R5bGUiOnsiJGlkIjoiMzQ2IiwiRm9udFNldHRpbmdzIjp7IiRpZCI6IjM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giLCJMaW5lQ29sb3IiOm51bGwsIkxpbmVXZWlnaHQiOjAuMCwiTGluZVR5cGUiOjAsIlBhcmVudFN0eWxlIjpudWxsfSwiUGFyZW50U3R5bGUiOnsiJHJlZiI6IjgxIn19LCJEdXJhdGlvblN0eWxlIjp7IiRpZCI6IjM0OSIsIkZvbnRTZXR0aW5ncyI6eyIkaWQiOiIz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UxIiwiTGluZUNvbG9yIjpudWxsLCJMaW5lV2VpZ2h0IjowLjAsIkxpbmVUeXBlIjowLCJQYXJlbnRTdHlsZSI6bnVsbH0sIlBhcmVudFN0eWxlIjp7IiRyZWYiOiI4OCJ9fSwiSG9yaXpvbnRhbENvbm5lY3RvclN0eWxlIjp7IiRpZCI6IjM1MiIsIkxpbmVDb2xvciI6eyIkcmVmIjoiOTYifSwiTGluZVdlaWdodCI6MS4wLCJMaW5lVHlwZSI6MCwiUGFyZW50U3R5bGUiOnsiJHJlZiI6Ijk1In19LCJWZXJ0aWNhbENvbm5lY3RvclN0eWxlIjp7IiRpZCI6IjM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NTQiLCJNYXJnaW4iOnsiJHJlZiI6IjEwMiJ9LCJQYWRkaW5nIjp7IiRyZWYiOiIxMDMifSwiQmFja2dyb3VuZCI6eyIkaWQiOiIzNTUiLCJDb2xvciI6eyIkaWQiOiIzNTYiLCJBIjoyNTUsIlIiOjE1MCwiRyI6MjE0LCJCIjo2Nn19LCJJc1Zpc2libGUiOnRydWUsIldpZHRoIjowLjAsIkhlaWdodCI6MTAuMCwiQm9yZGVyU3R5bGUiOnsiJGlkIjoiMzU3IiwiTGluZUNvbG9yIjp7IiRyZWYiOiIxMDUifSwiTGluZVdlaWdodCI6MC4wLCJMaW5lVHlwZSI6MCwiUGFyZW50U3R5bGUiOnsiJHJlZiI6IjEwNCJ9fSwiUGFyZW50U3R5bGUiOnsiJHJlZiI6IjEwMSJ9fSwiVGl0bGVTdHlsZSI6eyIkaWQiOiIzNTgiLCJGb250U2V0dGluZ3MiOnsiJGlkIjoiMz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jAiLCJMaW5lQ29sb3IiOm51bGwsIkxpbmVXZWlnaHQiOjAuMCwiTGluZVR5cGUiOjAsIlBhcmVudFN0eWxlIjpudWxsfSwiUGFyZW50U3R5bGUiOnsiJHJlZiI6IjEwNyJ9fSwiRGF0ZVN0eWxlIjp7IiRpZCI6IjM2MSIsIkZvbnRTZXR0aW5ncyI6eyIkaWQiOiIz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jMiLCJMaW5lQ29sb3IiOm51bGwsIkxpbmVXZWlnaHQiOjAuMCwiTGluZVR5cGUiOjAsIlBhcmVudFN0eWxlIjpudWxsfSwiUGFyZW50U3R5bGUiOnsiJHJlZiI6IjExNCJ9fSwiRGF0ZUZvcm1hdCI6eyIkcmVmIjoiMTIxIn0sIklzVmlzaWJsZSI6dHJ1ZSwiUGFyZW50U3R5bGUiOnsiJHJlZiI6IjgwIn19LCJJbmRleCI6MTIsIlNtYXJ0RHVyYXRpb25BY3RpdmF0ZWQiOmZhbHNlLCJEYXRlRm9ybWF0Ijp7IiRyZWYiOiIxMjEifSwiSWQiOiI1M2FiOWY2My0yOGM0LTQxMzgtOTU1Mi0zOTM5YjI3MmIyN2QiLCJJbXBvcnRJZCI6bnVsbCwiVGl0bGUiOiJMb2NhbGl6ZSB0cmFpbmluZyBtYXRlcmlhbHMiLCJOb3RlIjpudWxsLCJIeXBlcmxpbmsiOm51bGwsIklzQ2hhbmdlZCI6ZmFsc2UsIklzTmV3IjpmYWxzZX0seyIkaWQiOiIzNjQiLCJHcm91cE5hbWUiOm51bGwsIlN0YXJ0RGF0ZSI6IjIwMTctMDYtMTJUMDA6MDA6MDBaIiwiRW5kRGF0ZSI6IjIwMTctMDYtMjNUMjM6NTk6MDBaIiwiUGVyY2VudGFnZUNvbXBsZXRlIjpudWxsLCJTdHlsZSI6eyIkaWQiOiIzNjUiLCJTaGFwZSI6NywiU2hhcGVUaGlja25lc3MiOjAsIkR1cmF0aW9uRm9ybWF0IjowLCJJbmNsdWRlTm9uV29ya2luZ0RheXNJbkR1cmF0aW9uIjpmYWxzZSwiUGVyY2VudGFnZUNvbXBsZXRlU3R5bGUiOnsiJGlkIjoiMzY2IiwiRm9udFNldHRpbmdzIjp7IiRpZCI6IjM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giLCJMaW5lQ29sb3IiOm51bGwsIkxpbmVXZWlnaHQiOjAuMCwiTGluZVR5cGUiOjAsIlBhcmVudFN0eWxlIjpudWxsfSwiUGFyZW50U3R5bGUiOnsiJHJlZiI6IjgxIn19LCJEdXJhdGlvblN0eWxlIjp7IiRpZCI6IjM2OSIsIkZvbnRTZXR0aW5ncyI6eyIkaWQiOiIz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cxIiwiTGluZUNvbG9yIjpudWxsLCJMaW5lV2VpZ2h0IjowLjAsIkxpbmVUeXBlIjowLCJQYXJlbnRTdHlsZSI6bnVsbH0sIlBhcmVudFN0eWxlIjp7IiRyZWYiOiI4OCJ9fSwiSG9yaXpvbnRhbENvbm5lY3RvclN0eWxlIjp7IiRpZCI6IjM3MiIsIkxpbmVDb2xvciI6eyIkcmVmIjoiOTYifSwiTGluZVdlaWdodCI6MS4wLCJMaW5lVHlwZSI6MCwiUGFyZW50U3R5bGUiOnsiJHJlZiI6Ijk1In19LCJWZXJ0aWNhbENvbm5lY3RvclN0eWxlIjp7IiRpZCI6IjM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NzQiLCJNYXJnaW4iOnsiJHJlZiI6IjEwMiJ9LCJQYWRkaW5nIjp7IiRyZWYiOiIxMDMifSwiQmFja2dyb3VuZCI6eyIkaWQiOiIzNzUiLCJDb2xvciI6eyIkaWQiOiIzNzYiLCJBIjoyNTUsIlIiOjE1MCwiRyI6MjE0LCJCIjo2Nn19LCJJc1Zpc2libGUiOnRydWUsIldpZHRoIjowLjAsIkhlaWdodCI6MTAuMCwiQm9yZGVyU3R5bGUiOnsiJGlkIjoiMzc3IiwiTGluZUNvbG9yIjp7IiRyZWYiOiIxMDUifSwiTGluZVdlaWdodCI6MC4wLCJMaW5lVHlwZSI6MCwiUGFyZW50U3R5bGUiOnsiJHJlZiI6IjEwNCJ9fSwiUGFyZW50U3R5bGUiOnsiJHJlZiI6IjEwMSJ9fSwiVGl0bGVTdHlsZSI6eyIkaWQiOiIzNzgiLCJGb250U2V0dGluZ3MiOnsiJGlkIjoiMz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DAiLCJMaW5lQ29sb3IiOm51bGwsIkxpbmVXZWlnaHQiOjAuMCwiTGluZVR5cGUiOjAsIlBhcmVudFN0eWxlIjpudWxsfSwiUGFyZW50U3R5bGUiOnsiJHJlZiI6IjEwNyJ9fSwiRGF0ZVN0eWxlIjp7IiRpZCI6IjM4MSIsIkZvbnRTZXR0aW5ncyI6eyIkaWQiOiIz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MiLCJMaW5lQ29sb3IiOm51bGwsIkxpbmVXZWlnaHQiOjAuMCwiTGluZVR5cGUiOjAsIlBhcmVudFN0eWxlIjpudWxsfSwiUGFyZW50U3R5bGUiOnsiJHJlZiI6IjExNCJ9fSwiRGF0ZUZvcm1hdCI6eyIkcmVmIjoiMTIxIn0sIklzVmlzaWJsZSI6dHJ1ZSwiUGFyZW50U3R5bGUiOnsiJHJlZiI6IjgwIn19LCJJbmRleCI6MTMsIlNtYXJ0RHVyYXRpb25BY3RpdmF0ZWQiOmZhbHNlLCJEYXRlRm9ybWF0Ijp7IiRyZWYiOiIxMjEifSwiSWQiOiI4YTA3YzI4ZS01ODU1LTQ0ZGQtOGY4Ni0zNmY2YjZlYjUxZTMiLCJJbXBvcnRJZCI6bnVsbCwiVGl0bGUiOiJGaW5hbCB1cGRhdGVzIGluY29ycG9yYXRpbmcgbG9jYWxpemF0aW9uIiwiTm90ZSI6bnVsbCwiSHlwZXJsaW5rIjpudWxsLCJJc0NoYW5nZWQiOmZhbHNlLCJJc05ldyI6ZmFsc2V9LHsiJGlkIjoiMzg0IiwiR3JvdXBOYW1lIjpudWxsLCJTdGFydERhdGUiOiIyMDE3LTA2LTI2VDAwOjAwOjAwWiIsIkVuZERhdGUiOiIyMDE3LTA3LTExVDIzOjU5OjAwWiIsIlBlcmNlbnRhZ2VDb21wbGV0ZSI6bnVsbCwiU3R5bGUiOnsiJGlkIjoiMzg1IiwiU2hhcGUiOjcsIlNoYXBlVGhpY2tuZXNzIjowLCJEdXJhdGlvbkZvcm1hdCI6MCwiSW5jbHVkZU5vbldvcmtpbmdEYXlzSW5EdXJhdGlvbiI6ZmFsc2UsIlBlcmNlbnRhZ2VDb21wbGV0ZVN0eWxlIjp7IiRpZCI6IjM4NiIsIkZvbnRTZXR0aW5ncyI6eyIkaWQiOiIz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g4IiwiTGluZUNvbG9yIjpudWxsLCJMaW5lV2VpZ2h0IjowLjAsIkxpbmVUeXBlIjowLCJQYXJlbnRTdHlsZSI6bnVsbH0sIlBhcmVudFN0eWxlIjp7IiRyZWYiOiI4MSJ9fSwiRHVyYXRpb25TdHlsZSI6eyIkaWQiOiIzODkiLCJGb250U2V0dGluZ3MiOnsiJGlkIjoiMz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5MSIsIkxpbmVDb2xvciI6bnVsbCwiTGluZVdlaWdodCI6MC4wLCJMaW5lVHlwZSI6MCwiUGFyZW50U3R5bGUiOm51bGx9LCJQYXJlbnRTdHlsZSI6eyIkcmVmIjoiODgifX0sIkhvcml6b250YWxDb25uZWN0b3JTdHlsZSI6eyIkaWQiOiIzOTIiLCJMaW5lQ29sb3IiOnsiJHJlZiI6Ijk2In0sIkxpbmVXZWlnaHQiOjEuMCwiTGluZVR5cGUiOjAsIlBhcmVudFN0eWxlIjp7IiRyZWYiOiI5NSJ9fSwiVmVydGljYWxDb25uZWN0b3JTdHlsZSI6eyIkaWQiOiIz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k0IiwiTWFyZ2luIjp7IiRyZWYiOiIxMDIifSwiUGFkZGluZyI6eyIkcmVmIjoiMTAzIn0sIkJhY2tncm91bmQiOnsiJGlkIjoiMzk1IiwiQ29sb3IiOnsiJGlkIjoiMzk2IiwiQSI6MjU1LCJSIjoxNTAsIkciOjIxNCwiQiI6NjZ9fSwiSXNWaXNpYmxlIjp0cnVlLCJXaWR0aCI6MC4wLCJIZWlnaHQiOjEwLjAsIkJvcmRlclN0eWxlIjp7IiRpZCI6IjM5NyIsIkxpbmVDb2xvciI6eyIkcmVmIjoiMTA1In0sIkxpbmVXZWlnaHQiOjAuMCwiTGluZVR5cGUiOjAsIlBhcmVudFN0eWxlIjp7IiRyZWYiOiIxMDQifX0sIlBhcmVudFN0eWxlIjp7IiRyZWYiOiIxMDEifX0sIlRpdGxlU3R5bGUiOnsiJGlkIjoiMzk4IiwiRm9udFNldHRpbmdzIjp7IiRpZCI6IjM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AwIiwiTGluZUNvbG9yIjpudWxsLCJMaW5lV2VpZ2h0IjowLjAsIkxpbmVUeXBlIjowLCJQYXJlbnRTdHlsZSI6bnVsbH0sIlBhcmVudFN0eWxlIjp7IiRyZWYiOiIxMDcifX0sIkRhdGVTdHlsZSI6eyIkaWQiOiI0MDEiLCJGb250U2V0dGluZ3MiOnsiJGlkIjoiND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AzIiwiTGluZUNvbG9yIjpudWxsLCJMaW5lV2VpZ2h0IjowLjAsIkxpbmVUeXBlIjowLCJQYXJlbnRTdHlsZSI6bnVsbH0sIlBhcmVudFN0eWxlIjp7IiRyZWYiOiIxMTQifX0sIkRhdGVGb3JtYXQiOnsiJHJlZiI6IjEyMSJ9LCJJc1Zpc2libGUiOnRydWUsIlBhcmVudFN0eWxlIjp7IiRyZWYiOiI4MCJ9fSwiSW5kZXgiOjE0LCJTbWFydER1cmF0aW9uQWN0aXZhdGVkIjpmYWxzZSwiRGF0ZUZvcm1hdCI6eyIkcmVmIjoiMTIxIn0sIklkIjoiNGJkMTM1ZmItNWRhNy00ZWZmLWFhMjAtOTExNjc1Y2M5NWY4IiwiSW1wb3J0SWQiOm51bGwsIlRpdGxlIjoiVHJhbnNsYXRpb24gb2YgdHJhaW5pbmcgbWF0ZXJpYWxzIiwiTm90ZSI6bnVsbCwiSHlwZXJsaW5rIjpudWxsLCJJc0NoYW5nZWQiOmZhbHNlLCJJc05ldyI6ZmFsc2V9LHsiJGlkIjoiNDA0IiwiR3JvdXBOYW1lIjpudWxsLCJTdGFydERhdGUiOiIyMDE3LTA3LTEyVDAwOjAwOjAwWiIsIkVuZERhdGUiOiIyMDE3LTA3LTIxVDIzOjU5OjAwWiIsIlBlcmNlbnRhZ2VDb21wbGV0ZSI6bnVsbCwiU3R5bGUiOnsiJGlkIjoiNDA1IiwiU2hhcGUiOjcsIlNoYXBlVGhpY2tuZXNzIjowLCJEdXJhdGlvbkZvcm1hdCI6MCwiSW5jbHVkZU5vbldvcmtpbmdEYXlzSW5EdXJhdGlvbiI6ZmFsc2UsIlBlcmNlbnRhZ2VDb21wbGV0ZVN0eWxlIjp7IiRpZCI6IjQwNiIsIkZvbnRTZXR0aW5ncyI6eyIkaWQiOiI0M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A4IiwiTGluZUNvbG9yIjpudWxsLCJMaW5lV2VpZ2h0IjowLjAsIkxpbmVUeXBlIjowLCJQYXJlbnRTdHlsZSI6bnVsbH0sIlBhcmVudFN0eWxlIjp7IiRyZWYiOiI4MSJ9fSwiRHVyYXRpb25TdHlsZSI6eyIkaWQiOiI0MDkiLCJGb250U2V0dGluZ3MiOnsiJGlkIjoiNDE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xMSIsIkxpbmVDb2xvciI6bnVsbCwiTGluZVdlaWdodCI6MC4wLCJMaW5lVHlwZSI6MCwiUGFyZW50U3R5bGUiOm51bGx9LCJQYXJlbnRTdHlsZSI6eyIkcmVmIjoiODgifX0sIkhvcml6b250YWxDb25uZWN0b3JTdHlsZSI6eyIkaWQiOiI0MTIiLCJMaW5lQ29sb3IiOnsiJHJlZiI6Ijk2In0sIkxpbmVXZWlnaHQiOjEuMCwiTGluZVR5cGUiOjAsIlBhcmVudFN0eWxlIjp7IiRyZWYiOiI5NSJ9fSwiVmVydGljYWxDb25uZWN0b3JTdHlsZSI6eyIkaWQiOiI0M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E0IiwiTWFyZ2luIjp7IiRyZWYiOiIxMDIifSwiUGFkZGluZyI6eyIkcmVmIjoiMTAzIn0sIkJhY2tncm91bmQiOnsiJGlkIjoiNDE1IiwiQ29sb3IiOnsiJGlkIjoiNDE2IiwiQSI6MjU1LCJSIjoxNTAsIkciOjIxNCwiQiI6NjZ9fSwiSXNWaXNpYmxlIjp0cnVlLCJXaWR0aCI6MC4wLCJIZWlnaHQiOjEwLjAsIkJvcmRlclN0eWxlIjp7IiRpZCI6IjQxNyIsIkxpbmVDb2xvciI6eyIkcmVmIjoiMTA1In0sIkxpbmVXZWlnaHQiOjAuMCwiTGluZVR5cGUiOjAsIlBhcmVudFN0eWxlIjp7IiRyZWYiOiIxMDQifX0sIlBhcmVudFN0eWxlIjp7IiRyZWYiOiIxMDEifX0sIlRpdGxlU3R5bGUiOnsiJGlkIjoiNDE4IiwiRm9udFNldHRpbmdzIjp7IiRpZCI6IjQ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IwIiwiTGluZUNvbG9yIjpudWxsLCJMaW5lV2VpZ2h0IjowLjAsIkxpbmVUeXBlIjowLCJQYXJlbnRTdHlsZSI6bnVsbH0sIlBhcmVudFN0eWxlIjp7IiRyZWYiOiIxMDcifX0sIkRhdGVTdHlsZSI6eyIkaWQiOiI0MjEiLCJGb250U2V0dGluZ3MiOnsiJGlkIjoiND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IzIiwiTGluZUNvbG9yIjpudWxsLCJMaW5lV2VpZ2h0IjowLjAsIkxpbmVUeXBlIjowLCJQYXJlbnRTdHlsZSI6bnVsbH0sIlBhcmVudFN0eWxlIjp7IiRyZWYiOiIxMTQifX0sIkRhdGVGb3JtYXQiOnsiJHJlZiI6IjEyMSJ9LCJJc1Zpc2libGUiOnRydWUsIlBhcmVudFN0eWxlIjp7IiRyZWYiOiI4MCJ9fSwiSW5kZXgiOjE1LCJTbWFydER1cmF0aW9uQWN0aXZhdGVkIjpmYWxzZSwiRGF0ZUZvcm1hdCI6eyIkcmVmIjoiMTIxIn0sIklkIjoiMjNmOGE2ZDItZDE4ZS00ZTc2LTk2ZGUtNTA1ZGM2Zjg3MjU2IiwiSW1wb3J0SWQiOm51bGwsIlRpdGxlIjoiRmluYWxpemUgdHJhaW5pbmcgbWF0ZXJpYWxzIiwiTm90ZSI6bnVsbCwiSHlwZXJsaW5rIjpudWxsLCJJc0NoYW5nZWQiOmZhbHNlLCJJc05ldyI6ZmFsc2V9LHsiJGlkIjoiNDI0IiwiR3JvdXBOYW1lIjpudWxsLCJTdGFydERhdGUiOiIyMDE3LTA2LTA1VDAwOjAwOjAwWiIsIkVuZERhdGUiOiIyMDE3LTA3LTMxVDIzOjU5OjAwWiIsIlBlcmNlbnRhZ2VDb21wbGV0ZSI6bnVsbCwiU3R5bGUiOnsiJGlkIjoiNDI1IiwiU2hhcGUiOjcsIlNoYXBlVGhpY2tuZXNzIjowLCJEdXJhdGlvbkZvcm1hdCI6MCwiSW5jbHVkZU5vbldvcmtpbmdEYXlzSW5EdXJhdGlvbiI6ZmFsc2UsIlBlcmNlbnRhZ2VDb21wbGV0ZVN0eWxlIjp7IiRpZCI6IjQyNiIsIkZvbnRTZXR0aW5ncyI6eyIkaWQiOiI0M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I4IiwiTGluZUNvbG9yIjpudWxsLCJMaW5lV2VpZ2h0IjowLjAsIkxpbmVUeXBlIjowLCJQYXJlbnRTdHlsZSI6bnVsbH0sIlBhcmVudFN0eWxlIjp7IiRyZWYiOiI4MSJ9fSwiRHVyYXRpb25TdHlsZSI6eyIkaWQiOiI0MjkiLCJGb250U2V0dGluZ3MiOnsiJGlkIjoiNDM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zMSIsIkxpbmVDb2xvciI6bnVsbCwiTGluZVdlaWdodCI6MC4wLCJMaW5lVHlwZSI6MCwiUGFyZW50U3R5bGUiOm51bGx9LCJQYXJlbnRTdHlsZSI6eyIkcmVmIjoiODgifX0sIkhvcml6b250YWxDb25uZWN0b3JTdHlsZSI6eyIkaWQiOiI0MzIiLCJMaW5lQ29sb3IiOnsiJHJlZiI6Ijk2In0sIkxpbmVXZWlnaHQiOjEuMCwiTGluZVR5cGUiOjAsIlBhcmVudFN0eWxlIjp7IiRyZWYiOiI5NSJ9fSwiVmVydGljYWxDb25uZWN0b3JTdHlsZSI6eyIkaWQiOiI0M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M0IiwiTWFyZ2luIjp7IiRyZWYiOiIxMDIifSwiUGFkZGluZyI6eyIkcmVmIjoiMTAzIn0sIkJhY2tncm91bmQiOnsiJGlkIjoiNDM1IiwiQ29sb3IiOnsiJGlkIjoiNDM2IiwiQSI6MjU1LCJSIjoxMjcsIkciOjIwOSwiQiI6NTl9fSwiSXNWaXNpYmxlIjp0cnVlLCJXaWR0aCI6MC4wLCJIZWlnaHQiOjEwLjAsIkJvcmRlclN0eWxlIjp7IiRpZCI6IjQzNyIsIkxpbmVDb2xvciI6eyIkcmVmIjoiMTA1In0sIkxpbmVXZWlnaHQiOjAuMCwiTGluZVR5cGUiOjAsIlBhcmVudFN0eWxlIjp7IiRyZWYiOiIxMDQifX0sIlBhcmVudFN0eWxlIjp7IiRyZWYiOiIxMDEifX0sIlRpdGxlU3R5bGUiOnsiJGlkIjoiNDM4IiwiRm9udFNldHRpbmdzIjp7IiRpZCI6IjQ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QwIiwiTGluZUNvbG9yIjpudWxsLCJMaW5lV2VpZ2h0IjowLjAsIkxpbmVUeXBlIjowLCJQYXJlbnRTdHlsZSI6bnVsbH0sIlBhcmVudFN0eWxlIjp7IiRyZWYiOiIxMDcifX0sIkRhdGVTdHlsZSI6eyIkaWQiOiI0NDEiLCJGb250U2V0dGluZ3MiOnsiJGlkIjoiND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QzIiwiTGluZUNvbG9yIjpudWxsLCJMaW5lV2VpZ2h0IjowLjAsIkxpbmVUeXBlIjowLCJQYXJlbnRTdHlsZSI6bnVsbH0sIlBhcmVudFN0eWxlIjp7IiRyZWYiOiIxMTQifX0sIkRhdGVGb3JtYXQiOnsiJHJlZiI6IjEyMSJ9LCJJc1Zpc2libGUiOnRydWUsIlBhcmVudFN0eWxlIjp7IiRyZWYiOiI4MCJ9fSwiSW5kZXgiOjE2LCJTbWFydER1cmF0aW9uQWN0aXZhdGVkIjpmYWxzZSwiRGF0ZUZvcm1hdCI6eyIkcmVmIjoiMTIxIn0sIklkIjoiMjM5ZTBkOWMtNGU0OC00N2Q1LWIyZDktNWVhYTYwN2YyNjEzIiwiSW1wb3J0SWQiOm51bGwsIlRpdGxlIjoiVHJhaW5pbmcgU2NoZWR1bGluZyBhbmQgTG9naXN0aWNzIiwiTm90ZSI6bnVsbCwiSHlwZXJsaW5rIjpudWxsLCJJc0NoYW5nZWQiOmZhbHNlLCJJc05ldyI6ZmFsc2V9LHsiJGlkIjoiNDQ0IiwiR3JvdXBOYW1lIjpudWxsLCJTdGFydERhdGUiOiIyMDE3LTA3LTI0VDAwOjAwOjAwWiIsIkVuZERhdGUiOiIyMDE3LTA3LTI4VDIzOjU5OjAwWiIsIlBlcmNlbnRhZ2VDb21wbGV0ZSI6bnVsbCwiU3R5bGUiOnsiJGlkIjoiNDQ1IiwiU2hhcGUiOjcsIlNoYXBlVGhpY2tuZXNzIjowLCJEdXJhdGlvbkZvcm1hdCI6MCwiSW5jbHVkZU5vbldvcmtpbmdEYXlzSW5EdXJhdGlvbiI6ZmFsc2UsIlBlcmNlbnRhZ2VDb21wbGV0ZVN0eWxlIjp7IiRpZCI6IjQ0NiIsIkZvbnRTZXR0aW5ncyI6eyIkaWQiOiI0N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Q4IiwiTGluZUNvbG9yIjpudWxsLCJMaW5lV2VpZ2h0IjowLjAsIkxpbmVUeXBlIjowLCJQYXJlbnRTdHlsZSI6bnVsbH0sIlBhcmVudFN0eWxlIjp7IiRyZWYiOiI4MSJ9fSwiRHVyYXRpb25TdHlsZSI6eyIkaWQiOiI0NDkiLCJGb250U2V0dGluZ3MiOnsiJGlkIjoiNDU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MSIsIkxpbmVDb2xvciI6bnVsbCwiTGluZVdlaWdodCI6MC4wLCJMaW5lVHlwZSI6MCwiUGFyZW50U3R5bGUiOm51bGx9LCJQYXJlbnRTdHlsZSI6eyIkcmVmIjoiODgifX0sIkhvcml6b250YWxDb25uZWN0b3JTdHlsZSI6eyIkaWQiOiI0NTIiLCJMaW5lQ29sb3IiOnsiJHJlZiI6Ijk2In0sIkxpbmVXZWlnaHQiOjEuMCwiTGluZVR5cGUiOjAsIlBhcmVudFN0eWxlIjp7IiRyZWYiOiI5NSJ9fSwiVmVydGljYWxDb25uZWN0b3JTdHlsZSI6eyIkaWQiOiI0N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U0IiwiTWFyZ2luIjp7IiRyZWYiOiIxMDIifSwiUGFkZGluZyI6eyIkcmVmIjoiMTAzIn0sIkJhY2tncm91bmQiOnsiJGlkIjoiNDU1IiwiQ29sb3IiOnsiJGlkIjoiNDU2IiwiQSI6MjU1LCJSIjoxNTAsIkciOjIxNCwiQiI6NjZ9fSwiSXNWaXNpYmxlIjp0cnVlLCJXaWR0aCI6MC4wLCJIZWlnaHQiOjEwLjAsIkJvcmRlclN0eWxlIjp7IiRpZCI6IjQ1NyIsIkxpbmVDb2xvciI6eyIkcmVmIjoiMTA1In0sIkxpbmVXZWlnaHQiOjAuMCwiTGluZVR5cGUiOjAsIlBhcmVudFN0eWxlIjp7IiRyZWYiOiIxMDQifX0sIlBhcmVudFN0eWxlIjp7IiRyZWYiOiIxMDEifX0sIlRpdGxlU3R5bGUiOnsiJGlkIjoiNDU4IiwiRm9udFNldHRpbmdzIjp7IiRpZCI6IjQ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YwIiwiTGluZUNvbG9yIjpudWxsLCJMaW5lV2VpZ2h0IjowLjAsIkxpbmVUeXBlIjowLCJQYXJlbnRTdHlsZSI6bnVsbH0sIlBhcmVudFN0eWxlIjp7IiRyZWYiOiIxMDcifX0sIkRhdGVTdHlsZSI6eyIkaWQiOiI0NjEiLCJGb250U2V0dGluZ3MiOnsiJGlkIjoiND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YzIiwiTGluZUNvbG9yIjpudWxsLCJMaW5lV2VpZ2h0IjowLjAsIkxpbmVUeXBlIjowLCJQYXJlbnRTdHlsZSI6bnVsbH0sIlBhcmVudFN0eWxlIjp7IiRyZWYiOiIxMTQifX0sIkRhdGVGb3JtYXQiOnsiJHJlZiI6IjEyMSJ9LCJJc1Zpc2libGUiOnRydWUsIlBhcmVudFN0eWxlIjp7IiRyZWYiOiI4MCJ9fSwiSW5kZXgiOjE3LCJTbWFydER1cmF0aW9uQWN0aXZhdGVkIjpmYWxzZSwiRGF0ZUZvcm1hdCI6eyIkcmVmIjoiMTIxIn0sIklkIjoiNWUzNWNlYWItYTQ5ZC00ODgwLTk4YjAtOTExMGVmOTMwNzBlIiwiSW1wb3J0SWQiOm51bGwsIlRpdGxlIjoiVHJhaW4gdGhlIFRyYWluZXIiLCJOb3RlIjpudWxsLCJIeXBlcmxpbmsiOm51bGwsIklzQ2hhbmdlZCI6ZmFsc2UsIklzTmV3IjpmYWxzZX0seyIkaWQiOiI0NjQiLCJHcm91cE5hbWUiOm51bGwsIlN0YXJ0RGF0ZSI6IjIwMTctMDctMzFUMDA6MDA6MDBaIiwiRW5kRGF0ZSI6IjIwMTctMDgtMTFUMjM6NTk6MDBaIiwiUGVyY2VudGFnZUNvbXBsZXRlIjpudWxsLCJTdHlsZSI6eyIkaWQiOiI0NjUiLCJTaGFwZSI6NywiU2hhcGVUaGlja25lc3MiOjAsIkR1cmF0aW9uRm9ybWF0IjowLCJJbmNsdWRlTm9uV29ya2luZ0RheXNJbkR1cmF0aW9uIjpmYWxzZSwiUGVyY2VudGFnZUNvbXBsZXRlU3R5bGUiOnsiJGlkIjoiNDY2IiwiRm9udFNldHRpbmdzIjp7IiRpZCI6IjQ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jgiLCJMaW5lQ29sb3IiOm51bGwsIkxpbmVXZWlnaHQiOjAuMCwiTGluZVR5cGUiOjAsIlBhcmVudFN0eWxlIjpudWxsfSwiUGFyZW50U3R5bGUiOnsiJHJlZiI6IjgxIn19LCJEdXJhdGlvblN0eWxlIjp7IiRpZCI6IjQ2OSIsIkZvbnRTZXR0aW5ncyI6eyIkaWQiOiI0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cxIiwiTGluZUNvbG9yIjpudWxsLCJMaW5lV2VpZ2h0IjowLjAsIkxpbmVUeXBlIjowLCJQYXJlbnRTdHlsZSI6bnVsbH0sIlBhcmVudFN0eWxlIjp7IiRyZWYiOiI4OCJ9fSwiSG9yaXpvbnRhbENvbm5lY3RvclN0eWxlIjp7IiRpZCI6IjQ3MiIsIkxpbmVDb2xvciI6eyIkcmVmIjoiOTYifSwiTGluZVdlaWdodCI6MS4wLCJMaW5lVHlwZSI6MCwiUGFyZW50U3R5bGUiOnsiJHJlZiI6Ijk1In19LCJWZXJ0aWNhbENvbm5lY3RvclN0eWxlIjp7IiRpZCI6IjQ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NzQiLCJNYXJnaW4iOnsiJHJlZiI6IjEwMiJ9LCJQYWRkaW5nIjp7IiRyZWYiOiIxMDMifSwiQmFja2dyb3VuZCI6eyIkaWQiOiI0NzUiLCJDb2xvciI6eyIkaWQiOiI0NzYiLCJBIjoyNTUsIlIiOjE1MCwiRyI6MjE0LCJCIjo2Nn19LCJJc1Zpc2libGUiOnRydWUsIldpZHRoIjowLjAsIkhlaWdodCI6MTAuMCwiQm9yZGVyU3R5bGUiOnsiJGlkIjoiNDc3IiwiTGluZUNvbG9yIjp7IiRyZWYiOiIxMDUifSwiTGluZVdlaWdodCI6MC4wLCJMaW5lVHlwZSI6MCwiUGFyZW50U3R5bGUiOnsiJHJlZiI6IjEwNCJ9fSwiUGFyZW50U3R5bGUiOnsiJHJlZiI6IjEwMSJ9fSwiVGl0bGVTdHlsZSI6eyIkaWQiOiI0NzgiLCJGb250U2V0dGluZ3MiOnsiJGlkIjoiND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ODAiLCJMaW5lQ29sb3IiOm51bGwsIkxpbmVXZWlnaHQiOjAuMCwiTGluZVR5cGUiOjAsIlBhcmVudFN0eWxlIjpudWxsfSwiUGFyZW50U3R5bGUiOnsiJHJlZiI6IjEwNyJ9fSwiRGF0ZVN0eWxlIjp7IiRpZCI6IjQ4MSIsIkZvbnRTZXR0aW5ncyI6eyIkaWQiOiI0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ODMiLCJMaW5lQ29sb3IiOm51bGwsIkxpbmVXZWlnaHQiOjAuMCwiTGluZVR5cGUiOjAsIlBhcmVudFN0eWxlIjpudWxsfSwiUGFyZW50U3R5bGUiOnsiJHJlZiI6IjExNCJ9fSwiRGF0ZUZvcm1hdCI6eyIkcmVmIjoiMTIxIn0sIklzVmlzaWJsZSI6dHJ1ZSwiUGFyZW50U3R5bGUiOnsiJHJlZiI6IjgwIn19LCJJbmRleCI6MTgsIlNtYXJ0RHVyYXRpb25BY3RpdmF0ZWQiOmZhbHNlLCJEYXRlRm9ybWF0Ijp7IiRyZWYiOiIxMjEifSwiSWQiOiJlNmI1ZjM1Mi01ODQ4LTRiYTgtYTc2Zi03NmE1YmMzYTc5Y2IiLCJJbXBvcnRJZCI6bnVsbCwiVGl0bGUiOiJUcmFpbmVyIFByZXAiLCJOb3RlIjpudWxsLCJIeXBlcmxpbmsiOm51bGwsIklzQ2hhbmdlZCI6ZmFsc2UsIklzTmV3IjpmYWxzZX0seyIkaWQiOiI0ODQiLCJHcm91cE5hbWUiOm51bGwsIlN0YXJ0RGF0ZSI6IjIwMTctMDgtMTRUMDA6MDA6MDBaIiwiRW5kRGF0ZSI6IjIwMTctMDgtMThUMjM6NTk6MDBaIiwiUGVyY2VudGFnZUNvbXBsZXRlIjpudWxsLCJTdHlsZSI6eyIkaWQiOiI0ODUiLCJTaGFwZSI6NywiU2hhcGVUaGlja25lc3MiOjAsIkR1cmF0aW9uRm9ybWF0IjowLCJJbmNsdWRlTm9uV29ya2luZ0RheXNJbkR1cmF0aW9uIjpmYWxzZSwiUGVyY2VudGFnZUNvbXBsZXRlU3R5bGUiOnsiJGlkIjoiNDg2IiwiRm9udFNldHRpbmdzIjp7IiRpZCI6IjQ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ODgiLCJMaW5lQ29sb3IiOm51bGwsIkxpbmVXZWlnaHQiOjAuMCwiTGluZVR5cGUiOjAsIlBhcmVudFN0eWxlIjpudWxsfSwiUGFyZW50U3R5bGUiOnsiJHJlZiI6IjgxIn19LCJEdXJhdGlvblN0eWxlIjp7IiRpZCI6IjQ4OSIsIkZvbnRTZXR0aW5ncyI6eyIkaWQiOiI0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kxIiwiTGluZUNvbG9yIjpudWxsLCJMaW5lV2VpZ2h0IjowLjAsIkxpbmVUeXBlIjowLCJQYXJlbnRTdHlsZSI6bnVsbH0sIlBhcmVudFN0eWxlIjp7IiRyZWYiOiI4OCJ9fSwiSG9yaXpvbnRhbENvbm5lY3RvclN0eWxlIjp7IiRpZCI6IjQ5MiIsIkxpbmVDb2xvciI6eyIkcmVmIjoiOTYifSwiTGluZVdlaWdodCI6MS4wLCJMaW5lVHlwZSI6MCwiUGFyZW50U3R5bGUiOnsiJHJlZiI6Ijk1In19LCJWZXJ0aWNhbENvbm5lY3RvclN0eWxlIjp7IiRpZCI6IjQ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OTQiLCJNYXJnaW4iOnsiJHJlZiI6IjEwMiJ9LCJQYWRkaW5nIjp7IiRyZWYiOiIxMDMifSwiQmFja2dyb3VuZCI6eyIkaWQiOiI0OTUiLCJDb2xvciI6eyIkaWQiOiI0OTYiLCJBIjoyNTUsIlIiOjE1MCwiRyI6MjE0LCJCIjo2Nn19LCJJc1Zpc2libGUiOnRydWUsIldpZHRoIjowLjAsIkhlaWdodCI6MTAuMCwiQm9yZGVyU3R5bGUiOnsiJGlkIjoiNDk3IiwiTGluZUNvbG9yIjp7IiRyZWYiOiIxMDUifSwiTGluZVdlaWdodCI6MC4wLCJMaW5lVHlwZSI6MCwiUGFyZW50U3R5bGUiOnsiJHJlZiI6IjEwNCJ9fSwiUGFyZW50U3R5bGUiOnsiJHJlZiI6IjEwMSJ9fSwiVGl0bGVTdHlsZSI6eyIkaWQiOiI0OTgiLCJGb250U2V0dGluZ3MiOnsiJGlkIjoiND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DAiLCJMaW5lQ29sb3IiOm51bGwsIkxpbmVXZWlnaHQiOjAuMCwiTGluZVR5cGUiOjAsIlBhcmVudFN0eWxlIjpudWxsfSwiUGFyZW50U3R5bGUiOnsiJHJlZiI6IjEwNyJ9fSwiRGF0ZVN0eWxlIjp7IiRpZCI6IjUwMSIsIkZvbnRTZXR0aW5ncyI6eyIkaWQiOiI1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DMiLCJMaW5lQ29sb3IiOm51bGwsIkxpbmVXZWlnaHQiOjAuMCwiTGluZVR5cGUiOjAsIlBhcmVudFN0eWxlIjpudWxsfSwiUGFyZW50U3R5bGUiOnsiJHJlZiI6IjExNCJ9fSwiRGF0ZUZvcm1hdCI6eyIkcmVmIjoiMTIxIn0sIklzVmlzaWJsZSI6dHJ1ZSwiUGFyZW50U3R5bGUiOnsiJHJlZiI6IjgwIn19LCJJbmRleCI6MTksIlNtYXJ0RHVyYXRpb25BY3RpdmF0ZWQiOmZhbHNlLCJEYXRlRm9ybWF0Ijp7IiRyZWYiOiIxMjEifSwiSWQiOiI4NGU4N2MxZi1lZGM2LTQ5MDgtYTJjYy04ZDJkNmM3NGE0MTYiLCJJbXBvcnRJZCI6bnVsbCwiVGl0bGUiOiJEZWxpdmVyIFVzZXIgdHJhaW5pbmciLCJOb3RlIjpudWxsLCJIeXBlcmxpbmsiOm51bGwsIklzQ2hhbmdlZCI6ZmFsc2UsIklzTmV3IjpmYWxzZX0seyIkaWQiOiI1MDQiLCJHcm91cE5hbWUiOm51bGwsIlN0YXJ0RGF0ZSI6IjIwMTctMDYtMTJUMDA6MDA6MDBaIiwiRW5kRGF0ZSI6IjIwMTctMDYtMjNUMjM6NTk6MDBaIiwiUGVyY2VudGFnZUNvbXBsZXRlIjpudWxsLCJTdHlsZSI6eyIkaWQiOiI1MDUiLCJTaGFwZSI6NywiU2hhcGVUaGlja25lc3MiOjAsIkR1cmF0aW9uRm9ybWF0IjowLCJJbmNsdWRlTm9uV29ya2luZ0RheXNJbkR1cmF0aW9uIjpmYWxzZSwiUGVyY2VudGFnZUNvbXBsZXRlU3R5bGUiOnsiJGlkIjoiNTA2IiwiRm9udFNldHRpbmdzIjp7IiRpZCI6IjU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DgiLCJMaW5lQ29sb3IiOm51bGwsIkxpbmVXZWlnaHQiOjAuMCwiTGluZVR5cGUiOjAsIlBhcmVudFN0eWxlIjpudWxsfSwiUGFyZW50U3R5bGUiOnsiJHJlZiI6IjgxIn19LCJEdXJhdGlvblN0eWxlIjp7IiRpZCI6IjUwOSIsIkZvbnRTZXR0aW5ncyI6eyIkaWQiOiI1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ExIiwiTGluZUNvbG9yIjpudWxsLCJMaW5lV2VpZ2h0IjowLjAsIkxpbmVUeXBlIjowLCJQYXJlbnRTdHlsZSI6bnVsbH0sIlBhcmVudFN0eWxlIjp7IiRyZWYiOiI4OCJ9fSwiSG9yaXpvbnRhbENvbm5lY3RvclN0eWxlIjp7IiRpZCI6IjUxMiIsIkxpbmVDb2xvciI6eyIkcmVmIjoiOTYifSwiTGluZVdlaWdodCI6MS4wLCJMaW5lVHlwZSI6MCwiUGFyZW50U3R5bGUiOnsiJHJlZiI6Ijk1In19LCJWZXJ0aWNhbENvbm5lY3RvclN0eWxlIjp7IiRpZCI6IjU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MTQiLCJNYXJnaW4iOnsiJHJlZiI6IjEwMiJ9LCJQYWRkaW5nIjp7IiRyZWYiOiIxMDMifSwiQmFja2dyb3VuZCI6eyIkaWQiOiI1MTUiLCJDb2xvciI6eyIkaWQiOiI1MTYiLCJBIjoyNTUsIlIiOjExMSwiRyI6NDksIkIiOjE1Mn19LCJJc1Zpc2libGUiOnRydWUsIldpZHRoIjowLjAsIkhlaWdodCI6MTAuMCwiQm9yZGVyU3R5bGUiOnsiJGlkIjoiNTE3IiwiTGluZUNvbG9yIjp7IiRyZWYiOiIxMDUifSwiTGluZVdlaWdodCI6MC4wLCJMaW5lVHlwZSI6MCwiUGFyZW50U3R5bGUiOnsiJHJlZiI6IjEwNCJ9fSwiUGFyZW50U3R5bGUiOnsiJHJlZiI6IjEwMSJ9fSwiVGl0bGVTdHlsZSI6eyIkaWQiOiI1MTgiLCJGb250U2V0dGluZ3MiOnsiJGlkIjoiNTE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jAiLCJMaW5lQ29sb3IiOm51bGwsIkxpbmVXZWlnaHQiOjAuMCwiTGluZVR5cGUiOjAsIlBhcmVudFN0eWxlIjpudWxsfSwiUGFyZW50U3R5bGUiOnsiJHJlZiI6IjEwNyJ9fSwiRGF0ZVN0eWxlIjp7IiRpZCI6IjUyMSIsIkZvbnRTZXR0aW5ncyI6eyIkaWQiOiI1M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jMiLCJMaW5lQ29sb3IiOm51bGwsIkxpbmVXZWlnaHQiOjAuMCwiTGluZVR5cGUiOjAsIlBhcmVudFN0eWxlIjpudWxsfSwiUGFyZW50U3R5bGUiOnsiJHJlZiI6IjExNCJ9fSwiRGF0ZUZvcm1hdCI6eyIkcmVmIjoiMTIxIn0sIklzVmlzaWJsZSI6dHJ1ZSwiUGFyZW50U3R5bGUiOnsiJHJlZiI6IjgwIn19LCJJbmRleCI6MjAsIlNtYXJ0RHVyYXRpb25BY3RpdmF0ZWQiOmZhbHNlLCJEYXRlRm9ybWF0Ijp7IiRyZWYiOiIxMjEifSwiSWQiOiJjZDA4NDk2ZS0zZDRlLTRmNjYtYTc5YS1jM2VmOTAxNjQ5MGUiLCJJbXBvcnRJZCI6bnVsbCwiVGl0bGUiOiJDb25maXJtIE1hcmtldCBDTSAmIENvbW0gcGxhbiIsIk5vdGUiOm51bGwsIkh5cGVybGluayI6bnVsbCwiSXNDaGFuZ2VkIjpmYWxzZSwiSXNOZXciOmZhbHNlfSx7IiRpZCI6IjUyNCIsIkdyb3VwTmFtZSI6bnVsbCwiU3RhcnREYXRlIjoiMjAxNy0wNi0yNlQwMDowMDowMFoiLCJFbmREYXRlIjoiMjAxNy0wOC0xOFQyMzo1OTowMFoiLCJQZXJjZW50YWdlQ29tcGxldGUiOm51bGwsIlN0eWxlIjp7IiRpZCI6IjUyNSIsIlNoYXBlIjo3LCJTaGFwZVRoaWNrbmVzcyI6MCwiRHVyYXRpb25Gb3JtYXQiOjAsIkluY2x1ZGVOb25Xb3JraW5nRGF5c0luRHVyYXRpb24iOmZhbHNlLCJQZXJjZW50YWdlQ29tcGxldGVTdHlsZSI6eyIkaWQiOiI1MjYiLCJGb250U2V0dGluZ3MiOnsiJGlkIjoiNT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yOCIsIkxpbmVDb2xvciI6bnVsbCwiTGluZVdlaWdodCI6MC4wLCJMaW5lVHlwZSI6MCwiUGFyZW50U3R5bGUiOm51bGx9LCJQYXJlbnRTdHlsZSI6eyIkcmVmIjoiODEifX0sIkR1cmF0aW9uU3R5bGUiOnsiJGlkIjoiNTI5IiwiRm9udFNldHRpbmdzIjp7IiRpZCI6IjU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zEiLCJMaW5lQ29sb3IiOm51bGwsIkxpbmVXZWlnaHQiOjAuMCwiTGluZVR5cGUiOjAsIlBhcmVudFN0eWxlIjpudWxsfSwiUGFyZW50U3R5bGUiOnsiJHJlZiI6Ijg4In19LCJIb3Jpem9udGFsQ29ubmVjdG9yU3R5bGUiOnsiJGlkIjoiNTMyIiwiTGluZUNvbG9yIjp7IiRyZWYiOiI5NiJ9LCJMaW5lV2VpZ2h0IjoxLjAsIkxpbmVUeXBlIjowLCJQYXJlbnRTdHlsZSI6eyIkcmVmIjoiOTUifX0sIlZlcnRpY2FsQ29ubmVjdG9yU3R5bGUiOnsiJGlkIjoiNT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zNCIsIk1hcmdpbiI6eyIkcmVmIjoiMTAyIn0sIlBhZGRpbmciOnsiJHJlZiI6IjEwMyJ9LCJCYWNrZ3JvdW5kIjp7IiRpZCI6IjUzNSIsIkNvbG9yIjp7IiRpZCI6IjUzNiIsIkEiOjI1NSwiUiI6MTExLCJHIjo0OSwiQiI6MTUyfX0sIklzVmlzaWJsZSI6dHJ1ZSwiV2lkdGgiOjAuMCwiSGVpZ2h0IjoxMC4wLCJCb3JkZXJTdHlsZSI6eyIkaWQiOiI1MzciLCJMaW5lQ29sb3IiOnsiJHJlZiI6IjEwNSJ9LCJMaW5lV2VpZ2h0IjowLjAsIkxpbmVUeXBlIjowLCJQYXJlbnRTdHlsZSI6eyIkcmVmIjoiMTA0In19LCJQYXJlbnRTdHlsZSI6eyIkcmVmIjoiMTAxIn19LCJUaXRsZVN0eWxlIjp7IiRpZCI6IjUzOCIsIkZvbnRTZXR0aW5ncyI6eyIkaWQiOiI1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0MCIsIkxpbmVDb2xvciI6bnVsbCwiTGluZVdlaWdodCI6MC4wLCJMaW5lVHlwZSI6MCwiUGFyZW50U3R5bGUiOm51bGx9LCJQYXJlbnRTdHlsZSI6eyIkcmVmIjoiMTA3In19LCJEYXRlU3R5bGUiOnsiJGlkIjoiNTQxIiwiRm9udFNldHRpbmdzIjp7IiRpZCI6IjU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0MyIsIkxpbmVDb2xvciI6bnVsbCwiTGluZVdlaWdodCI6MC4wLCJMaW5lVHlwZSI6MCwiUGFyZW50U3R5bGUiOm51bGx9LCJQYXJlbnRTdHlsZSI6eyIkcmVmIjoiMTE0In19LCJEYXRlRm9ybWF0Ijp7IiRyZWYiOiIxMjEifSwiSXNWaXNpYmxlIjp0cnVlLCJQYXJlbnRTdHlsZSI6eyIkcmVmIjoiODAifX0sIkluZGV4IjoyMSwiU21hcnREdXJhdGlvbkFjdGl2YXRlZCI6ZmFsc2UsIkRhdGVGb3JtYXQiOnsiJHJlZiI6IjEyMSJ9LCJJZCI6IjcxMWYxYTgzLTZmYTAtNDZlYy1hM2RiLWE5M2RlYmNiMWQ3MiIsIkltcG9ydElkIjpudWxsLCJUaXRsZSI6IkV4ZWN1dGUgQ29tbXVuaWNhdGlvbnMgJiBDTSBwbGFuIiwiTm90ZSI6bnVsbCwiSHlwZXJsaW5rIjpudWxsLCJJc0NoYW5nZWQiOmZhbHNlLCJJc05ldyI6ZmFsc2V9LHsiJGlkIjoiNTQ0IiwiR3JvdXBOYW1lIjpudWxsLCJTdGFydERhdGUiOiIyMDE3LTA4LTA3VDAwOjAwOjAwWiIsIkVuZERhdGUiOiIyMDE3LTA4LTExVDIzOjU5OjAwWiIsIlBlcmNlbnRhZ2VDb21wbGV0ZSI6bnVsbCwiU3R5bGUiOnsiJGlkIjoiNTQ1IiwiU2hhcGUiOjcsIlNoYXBlVGhpY2tuZXNzIjowLCJEdXJhdGlvbkZvcm1hdCI6MCwiSW5jbHVkZU5vbldvcmtpbmdEYXlzSW5EdXJhdGlvbiI6ZmFsc2UsIlBlcmNlbnRhZ2VDb21wbGV0ZVN0eWxlIjp7IiRpZCI6IjU0NiIsIkZvbnRTZXR0aW5ncyI6eyIkaWQiOiI1N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Q4IiwiTGluZUNvbG9yIjpudWxsLCJMaW5lV2VpZ2h0IjowLjAsIkxpbmVUeXBlIjowLCJQYXJlbnRTdHlsZSI6bnVsbH0sIlBhcmVudFN0eWxlIjp7IiRyZWYiOiI4MSJ9fSwiRHVyYXRpb25TdHlsZSI6eyIkaWQiOiI1NDkiLCJGb250U2V0dGluZ3MiOnsiJGlkIjoiNTU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1MSIsIkxpbmVDb2xvciI6bnVsbCwiTGluZVdlaWdodCI6MC4wLCJMaW5lVHlwZSI6MCwiUGFyZW50U3R5bGUiOm51bGx9LCJQYXJlbnRTdHlsZSI6eyIkcmVmIjoiODgifX0sIkhvcml6b250YWxDb25uZWN0b3JTdHlsZSI6eyIkaWQiOiI1NTIiLCJMaW5lQ29sb3IiOnsiJHJlZiI6Ijk2In0sIkxpbmVXZWlnaHQiOjEuMCwiTGluZVR5cGUiOjAsIlBhcmVudFN0eWxlIjp7IiRyZWYiOiI5NSJ9fSwiVmVydGljYWxDb25uZWN0b3JTdHlsZSI6eyIkaWQiOiI1N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TU0IiwiTWFyZ2luIjp7IiRyZWYiOiIxMDIifSwiUGFkZGluZyI6eyIkcmVmIjoiMTAzIn0sIkJhY2tncm91bmQiOnsiJGlkIjoiNTU1IiwiQ29sb3IiOnsiJGlkIjoiNTU2IiwiQSI6MjU1LCJSIjoyLCJHIjoxNzgsIkIiOjIzOH19LCJJc1Zpc2libGUiOnRydWUsIldpZHRoIjowLjAsIkhlaWdodCI6MTAuMCwiQm9yZGVyU3R5bGUiOnsiJGlkIjoiNTU3IiwiTGluZUNvbG9yIjp7IiRyZWYiOiIxMDUifSwiTGluZVdlaWdodCI6MC4wLCJMaW5lVHlwZSI6MCwiUGFyZW50U3R5bGUiOnsiJHJlZiI6IjEwNCJ9fSwiUGFyZW50U3R5bGUiOnsiJHJlZiI6IjEwMSJ9fSwiVGl0bGVTdHlsZSI6eyIkaWQiOiI1NTgiLCJGb250U2V0dGluZ3MiOnsiJGlkIjoiNT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NjAiLCJMaW5lQ29sb3IiOm51bGwsIkxpbmVXZWlnaHQiOjAuMCwiTGluZVR5cGUiOjAsIlBhcmVudFN0eWxlIjpudWxsfSwiUGFyZW50U3R5bGUiOnsiJHJlZiI6IjEwNyJ9fSwiRGF0ZVN0eWxlIjp7IiRpZCI6IjU2MSIsIkZvbnRTZXR0aW5ncyI6eyIkaWQiOiI1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NjMiLCJMaW5lQ29sb3IiOm51bGwsIkxpbmVXZWlnaHQiOjAuMCwiTGluZVR5cGUiOjAsIlBhcmVudFN0eWxlIjpudWxsfSwiUGFyZW50U3R5bGUiOnsiJHJlZiI6IjExNCJ9fSwiRGF0ZUZvcm1hdCI6eyIkcmVmIjoiMTIxIn0sIklzVmlzaWJsZSI6dHJ1ZSwiUGFyZW50U3R5bGUiOnsiJHJlZiI6IjgwIn19LCJJbmRleCI6MjIsIlNtYXJ0RHVyYXRpb25BY3RpdmF0ZWQiOmZhbHNlLCJEYXRlRm9ybWF0Ijp7IiRyZWYiOiIxMjEifSwiSWQiOiI4MmI5Yzk3Ny1jMTE1LTQ1MmYtYjMyOS1hYzZhZDU3YjRiZmQiLCJJbXBvcnRJZCI6bnVsbCwiVGl0bGUiOiJEYXRhIExvYWQiLCJOb3RlIjpudWxsLCJIeXBlcmxpbmsiOm51bGwsIklzQ2hhbmdlZCI6ZmFsc2UsIklzTmV3IjpmYWxzZX0seyIkaWQiOiI1NjQiLCJHcm91cE5hbWUiOm51bGwsIlN0YXJ0RGF0ZSI6IjIwMTctMDgtMTRUMDA6MDA6MDBaIiwiRW5kRGF0ZSI6IjIwMTctMDgtMjFUMjM6NTk6MDBaIiwiUGVyY2VudGFnZUNvbXBsZXRlIjpudWxsLCJTdHlsZSI6eyIkaWQiOiI1NjUiLCJTaGFwZSI6NywiU2hhcGVUaGlja25lc3MiOjAsIkR1cmF0aW9uRm9ybWF0IjowLCJJbmNsdWRlTm9uV29ya2luZ0RheXNJbkR1cmF0aW9uIjpmYWxzZSwiUGVyY2VudGFnZUNvbXBsZXRlU3R5bGUiOnsiJGlkIjoiNTY2IiwiRm9udFNldHRpbmdzIjp7IiRpZCI6IjU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NjgiLCJMaW5lQ29sb3IiOm51bGwsIkxpbmVXZWlnaHQiOjAuMCwiTGluZVR5cGUiOjAsIlBhcmVudFN0eWxlIjpudWxsfSwiUGFyZW50U3R5bGUiOnsiJHJlZiI6IjgxIn19LCJEdXJhdGlvblN0eWxlIjp7IiRpZCI6IjU2OSIsIkZvbnRTZXR0aW5ncyI6eyIkaWQiOiI1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cxIiwiTGluZUNvbG9yIjpudWxsLCJMaW5lV2VpZ2h0IjowLjAsIkxpbmVUeXBlIjowLCJQYXJlbnRTdHlsZSI6bnVsbH0sIlBhcmVudFN0eWxlIjp7IiRyZWYiOiI4OCJ9fSwiSG9yaXpvbnRhbENvbm5lY3RvclN0eWxlIjp7IiRpZCI6IjU3MiIsIkxpbmVDb2xvciI6eyIkcmVmIjoiOTYifSwiTGluZVdlaWdodCI6MS4wLCJMaW5lVHlwZSI6MCwiUGFyZW50U3R5bGUiOnsiJHJlZiI6Ijk1In19LCJWZXJ0aWNhbENvbm5lY3RvclN0eWxlIjp7IiRpZCI6IjU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NzQiLCJNYXJnaW4iOnsiJHJlZiI6IjEwMiJ9LCJQYWRkaW5nIjp7IiRyZWYiOiIxMDMifSwiQmFja2dyb3VuZCI6eyIkaWQiOiI1NzUiLCJDb2xvciI6eyIkaWQiOiI1NzYiLCJBIjoyNTUsIlIiOjIsIkciOjE3OCwiQiI6MjM4fX0sIklzVmlzaWJsZSI6dHJ1ZSwiV2lkdGgiOjAuMCwiSGVpZ2h0IjoxMC4wLCJCb3JkZXJTdHlsZSI6eyIkaWQiOiI1NzciLCJMaW5lQ29sb3IiOnsiJHJlZiI6IjEwNSJ9LCJMaW5lV2VpZ2h0IjowLjAsIkxpbmVUeXBlIjowLCJQYXJlbnRTdHlsZSI6eyIkcmVmIjoiMTA0In19LCJQYXJlbnRTdHlsZSI6eyIkcmVmIjoiMTAxIn19LCJUaXRsZVN0eWxlIjp7IiRpZCI6IjU3OCIsIkZvbnRTZXR0aW5ncyI6eyIkaWQiOiI1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4MCIsIkxpbmVDb2xvciI6bnVsbCwiTGluZVdlaWdodCI6MC4wLCJMaW5lVHlwZSI6MCwiUGFyZW50U3R5bGUiOm51bGx9LCJQYXJlbnRTdHlsZSI6eyIkcmVmIjoiMTA3In19LCJEYXRlU3R5bGUiOnsiJGlkIjoiNTgxIiwiRm9udFNldHRpbmdzIjp7IiRpZCI6IjU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4MyIsIkxpbmVDb2xvciI6bnVsbCwiTGluZVdlaWdodCI6MC4wLCJMaW5lVHlwZSI6MCwiUGFyZW50U3R5bGUiOm51bGx9LCJQYXJlbnRTdHlsZSI6eyIkcmVmIjoiMTE0In19LCJEYXRlRm9ybWF0Ijp7IiRyZWYiOiIxMjEifSwiSXNWaXNpYmxlIjp0cnVlLCJQYXJlbnRTdHlsZSI6eyIkcmVmIjoiODAifX0sIkluZGV4IjoyMywiU21hcnREdXJhdGlvbkFjdGl2YXRlZCI6ZmFsc2UsIkRhdGVGb3JtYXQiOnsiJHJlZiI6IjEyMSJ9LCJJZCI6IjRhNzNhNDk3LWZmYTctNDJkMC1iOTBhLWYxOGFjNGM3NzhhOSIsIkltcG9ydElkIjpudWxsLCJUaXRsZSI6IlBUUCIsIk5vdGUiOm51bGwsIkh5cGVybGluayI6bnVsbCwiSXNDaGFuZ2VkIjpmYWxzZSwiSXNOZXciOmZhbHNlfSx7IiRpZCI6IjU4NCIsIkdyb3VwTmFtZSI6bnVsbCwiU3RhcnREYXRlIjoiMjAxNy0wOC0yMVQwMDowMDowMFoiLCJFbmREYXRlIjoiMjAxNy0wOC0yMVQyMzo1OTowMFoiLCJQZXJjZW50YWdlQ29tcGxldGUiOm51bGwsIlN0eWxlIjp7IiRpZCI6IjU4NSIsIlNoYXBlIjo3LCJTaGFwZVRoaWNrbmVzcyI6MCwiRHVyYXRpb25Gb3JtYXQiOjAsIkluY2x1ZGVOb25Xb3JraW5nRGF5c0luRHVyYXRpb24iOmZhbHNlLCJQZXJjZW50YWdlQ29tcGxldGVTdHlsZSI6eyIkaWQiOiI1ODYiLCJGb250U2V0dGluZ3MiOnsiJGlkIjoiNTg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4OCIsIkxpbmVDb2xvciI6bnVsbCwiTGluZVdlaWdodCI6MC4wLCJMaW5lVHlwZSI6MCwiUGFyZW50U3R5bGUiOm51bGx9LCJQYXJlbnRTdHlsZSI6eyIkcmVmIjoiODEifX0sIkR1cmF0aW9uU3R5bGUiOnsiJGlkIjoiNTg5IiwiRm9udFNldHRpbmdzIjp7IiRpZCI6IjU5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OTEiLCJMaW5lQ29sb3IiOm51bGwsIkxpbmVXZWlnaHQiOjAuMCwiTGluZVR5cGUiOjAsIlBhcmVudFN0eWxlIjpudWxsfSwiUGFyZW50U3R5bGUiOnsiJHJlZiI6Ijg4In19LCJIb3Jpem9udGFsQ29ubmVjdG9yU3R5bGUiOnsiJGlkIjoiNTkyIiwiTGluZUNvbG9yIjp7IiRyZWYiOiI5NiJ9LCJMaW5lV2VpZ2h0IjoxLjAsIkxpbmVUeXBlIjowLCJQYXJlbnRTdHlsZSI6eyIkcmVmIjoiOTUifX0sIlZlcnRpY2FsQ29ubmVjdG9yU3R5bGUiOnsiJGlkIjoiNTk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5NCIsIk1hcmdpbiI6eyIkcmVmIjoiMTAyIn0sIlBhZGRpbmciOnsiJHJlZiI6IjEwMyJ9LCJCYWNrZ3JvdW5kIjp7IiRpZCI6IjU5NSIsIkNvbG9yIjp7IiRpZCI6IjU5NiIsIkEiOjI1NSwiUiI6MjM0LCJHIjoyMSwiQiI6MTIyfX0sIklzVmlzaWJsZSI6dHJ1ZSwiV2lkdGgiOjAuMCwiSGVpZ2h0IjoxMC4wLCJCb3JkZXJTdHlsZSI6eyIkaWQiOiI1OTciLCJMaW5lQ29sb3IiOnsiJHJlZiI6IjEwNSJ9LCJMaW5lV2VpZ2h0IjowLjAsIkxpbmVUeXBlIjowLCJQYXJlbnRTdHlsZSI6eyIkcmVmIjoiMTA0In19LCJQYXJlbnRTdHlsZSI6eyIkcmVmIjoiMTAxIn19LCJUaXRsZVN0eWxlIjp7IiRpZCI6IjU5OCIsIkZvbnRTZXR0aW5ncyI6eyIkaWQiOiI1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YwMCIsIkxpbmVDb2xvciI6bnVsbCwiTGluZVdlaWdodCI6MC4wLCJMaW5lVHlwZSI6MCwiUGFyZW50U3R5bGUiOm51bGx9LCJQYXJlbnRTdHlsZSI6eyIkcmVmIjoiMTA3In19LCJEYXRlU3R5bGUiOnsiJGlkIjoiNjAxIiwiRm9udFNldHRpbmdzIjp7IiRpZCI6IjY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YwMyIsIkxpbmVDb2xvciI6bnVsbCwiTGluZVdlaWdodCI6MC4wLCJMaW5lVHlwZSI6MCwiUGFyZW50U3R5bGUiOm51bGx9LCJQYXJlbnRTdHlsZSI6eyIkcmVmIjoiMTE0In19LCJEYXRlRm9ybWF0Ijp7IiRyZWYiOiIxMjEifSwiSXNWaXNpYmxlIjp0cnVlLCJQYXJlbnRTdHlsZSI6eyIkcmVmIjoiODAifX0sIkluZGV4IjoyNCwiU21hcnREdXJhdGlvbkFjdGl2YXRlZCI6ZmFsc2UsIkRhdGVGb3JtYXQiOnsiJHJlZiI6IjEyMSJ9LCJJZCI6ImFkMjViOWI3LWQwNTEtNGVjNy1hMDUyLTk1MGIxMWRjOWU1OSIsIkltcG9ydElkIjpudWxsLCJUaXRsZSI6IkJyYXppbCAtIEdvIExpdmUiLCJOb3RlIjpudWxsLCJIeXBlcmxpbmsiOm51bGwsIklzQ2hhbmdlZCI6ZmFsc2UsIklzTmV3IjpmYWxzZX0seyIkaWQiOiI2MDQiLCJHcm91cE5hbWUiOm51bGwsIlN0YXJ0RGF0ZSI6IjIwMTctMDgtMjFUMDA6MDA6MDBaIiwiRW5kRGF0ZSI6IjIwMTctMDktMDhUMjM6NTk6MDBaIiwiUGVyY2VudGFnZUNvbXBsZXRlIjpudWxsLCJTdHlsZSI6eyIkaWQiOiI2MDUiLCJTaGFwZSI6NywiU2hhcGVUaGlja25lc3MiOjAsIkR1cmF0aW9uRm9ybWF0IjowLCJJbmNsdWRlTm9uV29ya2luZ0RheXNJbkR1cmF0aW9uIjpmYWxzZSwiUGVyY2VudGFnZUNvbXBsZXRlU3R5bGUiOnsiJGlkIjoiNjA2IiwiRm9udFNldHRpbmdzIjp7IiRpZCI6IjY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2MDgiLCJMaW5lQ29sb3IiOm51bGwsIkxpbmVXZWlnaHQiOjAuMCwiTGluZVR5cGUiOjAsIlBhcmVudFN0eWxlIjpudWxsfSwiUGFyZW50U3R5bGUiOnsiJHJlZiI6IjgxIn19LCJEdXJhdGlvblN0eWxlIjp7IiRpZCI6IjYwOSIsIkZvbnRTZXR0aW5ncyI6eyIkaWQiOiI2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jExIiwiTGluZUNvbG9yIjpudWxsLCJMaW5lV2VpZ2h0IjowLjAsIkxpbmVUeXBlIjowLCJQYXJlbnRTdHlsZSI6bnVsbH0sIlBhcmVudFN0eWxlIjp7IiRyZWYiOiI4OCJ9fSwiSG9yaXpvbnRhbENvbm5lY3RvclN0eWxlIjp7IiRpZCI6IjYxMiIsIkxpbmVDb2xvciI6eyIkcmVmIjoiOTYifSwiTGluZVdlaWdodCI6MS4wLCJMaW5lVHlwZSI6MCwiUGFyZW50U3R5bGUiOnsiJHJlZiI6Ijk1In19LCJWZXJ0aWNhbENvbm5lY3RvclN0eWxlIjp7IiRpZCI6IjY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2MTQiLCJNYXJnaW4iOnsiJHJlZiI6IjEwMiJ9LCJQYWRkaW5nIjp7IiRyZWYiOiIxMDMifSwiQmFja2dyb3VuZCI6eyIkaWQiOiI2MTUiLCJDb2xvciI6eyIkaWQiOiI2MTYiLCJBIjoyNTUsIlIiOjIzNCwiRyI6MjEsIkIiOjEyMn19LCJJc1Zpc2libGUiOnRydWUsIldpZHRoIjowLjAsIkhlaWdodCI6MTAuMCwiQm9yZGVyU3R5bGUiOnsiJGlkIjoiNjE3IiwiTGluZUNvbG9yIjp7IiRyZWYiOiIxMDUifSwiTGluZVdlaWdodCI6MC4wLCJMaW5lVHlwZSI6MCwiUGFyZW50U3R5bGUiOnsiJHJlZiI6IjEwNCJ9fSwiUGFyZW50U3R5bGUiOnsiJHJlZiI6IjEwMSJ9fSwiVGl0bGVTdHlsZSI6eyIkaWQiOiI2MTgiLCJGb250U2V0dGluZ3MiOnsiJGlkIjoiNjE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2MjAiLCJMaW5lQ29sb3IiOm51bGwsIkxpbmVXZWlnaHQiOjAuMCwiTGluZVR5cGUiOjAsIlBhcmVudFN0eWxlIjpudWxsfSwiUGFyZW50U3R5bGUiOnsiJHJlZiI6IjEwNyJ9fSwiRGF0ZVN0eWxlIjp7IiRpZCI6IjYyMSIsIkZvbnRTZXR0aW5ncyI6eyIkaWQiOiI2M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2MjMiLCJMaW5lQ29sb3IiOm51bGwsIkxpbmVXZWlnaHQiOjAuMCwiTGluZVR5cGUiOjAsIlBhcmVudFN0eWxlIjpudWxsfSwiUGFyZW50U3R5bGUiOnsiJHJlZiI6IjExNCJ9fSwiRGF0ZUZvcm1hdCI6eyIkcmVmIjoiMTIxIn0sIklzVmlzaWJsZSI6dHJ1ZSwiUGFyZW50U3R5bGUiOnsiJHJlZiI6IjgwIn19LCJJbmRleCI6MjUsIlNtYXJ0RHVyYXRpb25BY3RpdmF0ZWQiOmZhbHNlLCJEYXRlRm9ybWF0Ijp7IiRyZWYiOiIxMjEifSwiSWQiOiI1YjkzMjBhMy1lYjIwLTRlM2EtODc3ZS05MWVjNjM1YzdhZDMiLCJJbXBvcnRJZCI6bnVsbCwiVGl0bGUiOiJIeXBlckNhcmUgUGVyaW9kIiwiTm90ZSI6bnVsbCwiSHlwZXJsaW5rIjpudWxsLCJJc0NoYW5nZWQiOmZhbHNlLCJJc05ldyI6ZmFsc2V9XSwiTXNQcm9qZWN0SXRlbXNUcmVlIjp7IiRpZCI6IjYyNCIsIlJvb3QiOnsiSW1wb3J0SWQiOm51bGwsIklzSW1wb3J0ZWQiOmZhbHNlLCJDaGlsZHJlbiI6W119fSwiTWV0YWRhdGEiOnsiJGlkIjoiNjI1In0sIlNldHRpbmdzIjp7IiRpZCI6IjYyNiIsIkltcGFPcHRpb25zIjp7IiRpZCI6IjYy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YyOCIsIlVzZVRpbWUiOmZhbHNlLCJXb3JrRGF5U3RhcnQiOiIwMDowMDowMCIsIldvcmtEYXlFbmQiOiIyMzo1OTowMCJ9fQ=="/>
  <p:tag name="__MASTER" val="__part_0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S4wIiwiT3JpZ2luYWxBc3NlbWJseVZlcnNpb24iOiIzLjEyLjAx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QsIkciOjIxLCJCIjoxMjJ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QsIkciOjIxLCJCIjoxMjJ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YzLCJHIjo2MywiQiI6NjN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IsIlF1aWNrUG9zaXRpb24iOjMsIkFic29sdXRlUG9zaXRpb24iOjUxMy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XJpYWwiLCJJc0JvbGQiOnRydWUsIklzSXRhbGljIjpmYWxzZSwiSXNVbmRlcmxpbmVkIjpmYWxzZSwiUGFyZW50U3R5bGUiOm51bGx9LCJBdXRvU2l6ZSI6MCwiRm9yZWdyb3VuZCI6eyIkaWQiOiI2NyIsIkNvbG9yIjp7IiRpZCI6IjY4IiwiQSI6MjU1LCJSIjo2MywiRyI6NjMsIkIiOjYz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XJpYWwiLCJJc0JvbGQiOmZhbHNlLCJJc0l0YWxpYyI6ZmFsc2UsIklzVW5kZXJsaW5lZCI6ZmFsc2UsIlBhcmVudFN0eWxlIjpudWxsfSwiQXV0b1NpemUiOjAsIkZvcmVncm91bmQiOnsiJGlkIjoiNzQiLCJDb2xvciI6eyIkaWQiOiI3NSIsIkEiOjI1NSwiUiI6NzgsIkciOjkxLCJCIjoxMT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csIlNoYXBlVGhpY2tuZXNzIjowLCJEdXJhdGlvbkZvcm1hdCI6MCwiSW5jbHVkZU5vbldvcmtpbmdEYXlzSW5EdXJhdGlvbiI6ZmFsc2UsIlBlcmNlbnRhZ2VDb21wbGV0ZVN0eWxlIjp7IiRpZCI6IjgxIiwiRm9udFNldHRpbmdzIjp7IiRpZCI6IjgyIiwiRm9udFNpemUiOjEwLCJGb250TmFtZSI6IkFyaWFsIiwiSXNCb2xkIjpmYWxzZSwiSXNJdGFsaWMiOmZhbHNlLCJJc1VuZGVybGluZWQiOmZhbHNlLCJQYXJlbnRTdHlsZSI6bnVsbH0sIkF1dG9TaXplIjowLCJGb3JlZ3JvdW5kIjp7IiRpZCI6IjgzIiwiQ29sb3IiOnsiJGlkIjoiODQiLCJBIjoyNTUsIlIiOjIzNCwiRyI6MjEsIkIiOjEyMn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BcmlhbCIsIklzQm9sZCI6ZmFsc2UsIklzSXRhbGljIjpmYWxzZSwiSXNVbmRlcmxpbmVkIjpmYWxzZSwiUGFyZW50U3R5bGUiOm51bGx9LCJBdXRvU2l6ZSI6MCwiRm9yZWdyb3VuZCI6eyIkaWQiOiI5MCIsIkNvbG9yIjp7IiRpZCI6IjkxIiwiQSI6MjU1LCJSIjoyMzQsIkciOjIxLCJCIjoxMjJ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BcmlhbCIsIklzQm9sZCI6dHJ1ZSwiSXNJdGFsaWMiOmZhbHNlLCJJc1VuZGVybGluZWQiOmZhbHNlLCJQYXJlbnRTdHlsZSI6bnVsbH0sIkF1dG9TaXplIjowLCJGb3JlZ3JvdW5kIjp7IiRpZCI6IjEwOSIsIkNvbG9yIjp7IiRpZCI6IjExMCIsIkEiOjI1NSwiUiI6NjMsIkciOjYzLCJCIjo2M3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XJpYWwiLCJJc0JvbGQiOmZhbHNlLCJJc0l0YWxpYyI6ZmFsc2UsIklzVW5kZXJsaW5lZCI6ZmFsc2UsIlBhcmVudFN0eWxlIjpudWxsfSwiQXV0b1NpemUiOjAsIkZvcmVncm91bmQiOnsiJGlkIjoiMTE2IiwiQ29sb3IiOnsiJGlkIjoiMTE3IiwiQSI6MjU1LCJSIjo3OCwiRyI6OTEsIkIiOjExM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jAxNy0wMy0yMFQwMDowMDowMCIsIkVuZERhdGUiOiIyMDE3LTA3LTE5VDIzOjU5OjAwIiwiRm9ybWF0IjoiTU1NIiwiVHlwZSI6MiwiQXV0b0RhdGVSYW5nZSI6dHJ1ZSwiV29ya2luZ0RheXMiOjMxLCJUb2RheU1hcmtlclRleHQiOiJUb2RheSIsIkF1dG9TY2FsZVR5cGUiOnRydWV9LCJNaWxlc3RvbmVzIjpbXSwiVGFza3MiOlt7IiRpZCI6IjEyNCIsIkdyb3VwTmFtZSI6bnVsbCwiU3RhcnREYXRlIjoiMjAxNy0wMy0yMFQwMDowMDowMFoiLCJFbmREYXRlIjoiMjAxNy0wNS0wMlQyMzo1OTowMFoiLCJQZXJjZW50YWdlQ29tcGxldGUiOm51bGwsIlN0eWxlIjp7IiRpZCI6IjEyNSIsIlNoYXBlIjo3LCJTaGFwZVRoaWNrbmVzcyI6MCwiRHVyYXRpb25Gb3JtYXQiOjAsIkluY2x1ZGVOb25Xb3JraW5nRGF5c0luRHVyYXRpb24iOmZhbHNlLCJQZXJjZW50YWdlQ29tcGxldGVTdHlsZSI6eyIkaWQiOiIxMjYiLCJGb250U2V0dGluZ3MiOnsiJGlkIjoiMT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yOCIsIkxpbmVDb2xvciI6bnVsbCwiTGluZVdlaWdodCI6MC4wLCJMaW5lVHlwZSI6MCwiUGFyZW50U3R5bGUiOm51bGx9LCJQYXJlbnRTdHlsZSI6eyIkcmVmIjoiODEifX0sIkR1cmF0aW9uU3R5bGUiOnsiJGlkIjoiMTI5IiwiRm9udFNldHRpbmdzIjp7IiRpZCI6IjE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zNCIsIk1hcmdpbiI6eyIkcmVmIjoiMTAyIn0sIlBhZGRpbmciOnsiJHJlZiI6IjEwMyJ9LCJCYWNrZ3JvdW5kIjp7IiRpZCI6IjEzNSIsIkNvbG9yIjp7IiRpZCI6IjEzNiIsIkEiOjI1NSwiUiI6MCwiRyI6MTczLCJCIjoyMjB9fSwiSXNWaXNpYmxlIjp0cnVlLCJXaWR0aCI6MC4wLCJIZWlnaHQiOjEwLjAsIkJvcmRlclN0eWxlIjp7IiRpZCI6IjEzNyIsIkxpbmVDb2xvciI6eyIkcmVmIjoiMTA1In0sIkxpbmVXZWlnaHQiOjAuMCwiTGluZVR5cGUiOjAsIlBhcmVudFN0eWxlIjp7IiRyZWYiOiIxMDQifX0sIlBhcmVudFN0eWxlIjp7IiRyZWYiOiIxMDEifX0sIlRpdGxlU3R5bGUiOnsiJGlkIjoiMTM4IiwiRm9udFNldHRpbmdzIjp7IiRpZCI6IjE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wIiwiTGluZUNvbG9yIjpudWxsLCJMaW5lV2VpZ2h0IjowLjAsIkxpbmVUeXBlIjowLCJQYXJlbnRTdHlsZSI6bnVsbH0sIlBhcmVudFN0eWxlIjp7IiRyZWYiOiIxMDcifX0sIkRhdGVTdHlsZSI6eyIkaWQiOiIxNDEiLCJGb250U2V0dGluZ3MiOnsiJGlkIjoiMT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Qz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hZjY3ZjI1Mi0wOGE0LTQwYjUtODRmYy00OTk3ZDU2ZTE4OGMiLCJJbXBvcnRJZCI6bnVsbCwiVGl0bGUiOiJCdWlsZCIsIk5vdGUiOm51bGwsIkh5cGVybGluayI6bnVsbCwiSXNDaGFuZ2VkIjpmYWxzZSwiSXNOZXciOmZhbHNlfSx7IiRpZCI6IjE0NCIsIkdyb3VwTmFtZSI6bnVsbCwiU3RhcnREYXRlIjoiMjAxNy0wMy0yMFQwMDowMDowMFoiLCJFbmREYXRlIjoiMjAxNy0wNi0wOFQyMzo1OTowMFoiLCJQZXJjZW50YWdlQ29tcGxldGUiOm51bGwsIlN0eWxlIjp7IiRpZCI6IjE0NSIsIlNoYXBlIjo3LCJTaGFwZVRoaWNrbmVzcyI6MCwiRHVyYXRpb25Gb3JtYXQiOjAsIkluY2x1ZGVOb25Xb3JraW5nRGF5c0luRHVyYXRpb24iOmZhbHNlLCJQZXJjZW50YWdlQ29tcGxldGVTdHlsZSI6eyIkaWQiOiIxNDYiLCJGb250U2V0dGluZ3MiOnsiJGlkIjoiMT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1NCIsIk1hcmdpbiI6eyIkcmVmIjoiMTAyIn0sIlBhZGRpbmciOnsiJHJlZiI6IjEwMyJ9LCJCYWNrZ3JvdW5kIjp7IiRpZCI6IjE1NSIsIkNvbG9yIjp7IiRpZCI6IjE1NiIsIkEiOjI1NSwiUiI6MiwiRyI6MTc4LCJCIjoyMzh9fSwiSXNWaXNpYmxlIjp0cnVlLCJXaWR0aCI6MC4wLCJIZWlnaHQiOjEwLjAsIkJvcmRlclN0eWxlIjp7IiRpZCI6IjE1NyIsIkxpbmVDb2xvciI6eyIkcmVmIjoiMTA1In0sIkxpbmVXZWlnaHQiOjAuMCwiTGluZVR5cGUiOjAsIlBhcmVudFN0eWxlIjp7IiRyZWYiOiIxMDQifX0sIlBhcmVudFN0eWxlIjp7IiRyZWYiOiIxMDEifX0sIlRpdGxlU3R5bGUiOnsiJGlkIjoiMTU4IiwiRm9udFNldHRpbmdzIjp7IiRpZCI6IjE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YwIiwiTGluZUNvbG9yIjpudWxsLCJMaW5lV2VpZ2h0IjowLjAsIkxpbmVUeXBlIjowLCJQYXJlbnRTdHlsZSI6bnVsbH0sIlBhcmVudFN0eWxlIjp7IiRyZWYiOiIxMDcifX0sIkRhdGVTdHlsZSI6eyIkaWQiOiIxNjEiLCJGb250U2V0dGluZ3MiOnsiJGlkIjoiMT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HJlZiI6IjEyMSJ9LCJJc1Zpc2libGUiOnRydWUsIlBhcmVudFN0eWxlIjp7IiRyZWYiOiI4MCJ9fSwiSW5kZXgiOjIsIlNtYXJ0RHVyYXRpb25BY3RpdmF0ZWQiOmZhbHNlLCJEYXRlRm9ybWF0Ijp7IiRyZWYiOiIxMjEifSwiSWQiOiJiM2EzYzMxZC1lNTIyLTQyMmYtYjY4My1mY2VjMDNhOTRkYTgiLCJJbXBvcnRJZCI6bnVsbCwiVGl0bGUiOiJTeXN0ZW0gVGVzdGluZyIsIk5vdGUiOm51bGwsIkh5cGVybGluayI6bnVsbCwiSXNDaGFuZ2VkIjpmYWxzZSwiSXNOZXciOmZhbHNlfSx7IiRpZCI6IjE2NCIsIkdyb3VwTmFtZSI6bnVsbCwiU3RhcnREYXRlIjoiMjAxNy0wMy0yMFQwMDowMDowMFoiLCJFbmREYXRlIjoiMjAxNy0wNC0xNFQyMzo1OTowMFoiLCJQZXJjZW50YWdlQ29tcGxldGUiOm51bGwsIlN0eWxlIjp7IiRpZCI6IjE2NSIsIlNoYXBlIjo3LCJTaGFwZVRoaWNrbmVzcyI6MCwiRHVyYXRpb25Gb3JtYXQiOjAsIkluY2x1ZGVOb25Xb3JraW5nRGF5c0luRHVyYXRpb24iOmZhbHNlLCJQZXJjZW50YWdlQ29tcGxldGVTdHlsZSI6eyIkaWQiOiIxNjYiLCJGb250U2V0dGluZ3MiOnsiJGlkIjoiMTY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OCIsIkxpbmVDb2xvciI6bnVsbCwiTGluZVdlaWdodCI6MC4wLCJMaW5lVHlwZSI6MCwiUGFyZW50U3R5bGUiOm51bGx9LCJQYXJlbnRTdHlsZSI6eyIkcmVmIjoiODEifX0sIkR1cmF0aW9uU3R5bGUiOnsiJGlkIjoiMTY5IiwiRm9udFNldHRpbmdzIjp7IiRpZCI6IjE3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zEiLCJMaW5lQ29sb3IiOm51bGwsIkxpbmVXZWlnaHQiOjAuMCwiTGluZVR5cGUiOjAsIlBhcmVudFN0eWxlIjpudWxsfSwiUGFyZW50U3R5bGUiOnsiJHJlZiI6Ijg4In19LCJIb3Jpem9udGFsQ29ubmVjdG9yU3R5bGUiOnsiJGlkIjoiMTcyIiwiTGluZUNvbG9yIjp7IiRyZWYiOiI5NiJ9LCJMaW5lV2VpZ2h0IjoxLjAsIkxpbmVUeXBlIjowLCJQYXJlbnRTdHlsZSI6eyIkcmVmIjoiOTUifX0sIlZlcnRpY2FsQ29ubmVjdG9yU3R5bGUiOnsiJGlkIjoiMTc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3NCIsIk1hcmdpbiI6eyIkcmVmIjoiMTAyIn0sIlBhZGRpbmciOnsiJHJlZiI6IjEwMyJ9LCJCYWNrZ3JvdW5kIjp7IiRpZCI6IjE3NSIsIkNvbG9yIjp7IiRpZCI6IjE3NiIsIkEiOjI1NSwiUiI6MiwiRyI6MTc4LCJCIjoyMzh9fSwiSXNWaXNpYmxlIjp0cnVlLCJXaWR0aCI6MC4wLCJIZWlnaHQiOjEwLjAsIkJvcmRlclN0eWxlIjp7IiRpZCI6IjE3NyIsIkxpbmVDb2xvciI6eyIkcmVmIjoiMTA1In0sIkxpbmVXZWlnaHQiOjAuMCwiTGluZVR5cGUiOjAsIlBhcmVudFN0eWxlIjp7IiRyZWYiOiIxMDQifX0sIlBhcmVudFN0eWxlIjp7IiRyZWYiOiIxMDEifX0sIlRpdGxlU3R5bGUiOnsiJGlkIjoiMTc4IiwiRm9udFNldHRpbmdzIjp7IiRpZCI6IjE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gwIiwiTGluZUNvbG9yIjpudWxsLCJMaW5lV2VpZ2h0IjowLjAsIkxpbmVUeXBlIjowLCJQYXJlbnRTdHlsZSI6bnVsbH0sIlBhcmVudFN0eWxlIjp7IiRyZWYiOiIxMDcifX0sIkRhdGVTdHlsZSI6eyIkaWQiOiIxODEiLCJGb250U2V0dGluZ3MiOnsiJGlkIjoiMT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gzIiwiTGluZUNvbG9yIjpudWxsLCJMaW5lV2VpZ2h0IjowLjAsIkxpbmVUeXBlIjowLCJQYXJlbnRTdHlsZSI6bnVsbH0sIlBhcmVudFN0eWxlIjp7IiRyZWYiOiIxMTQifX0sIkRhdGVGb3JtYXQiOnsiJHJlZiI6IjEyMSJ9LCJJc1Zpc2libGUiOnRydWUsIlBhcmVudFN0eWxlIjp7IiRyZWYiOiI4MCJ9fSwiSW5kZXgiOjMsIlNtYXJ0RHVyYXRpb25BY3RpdmF0ZWQiOmZhbHNlLCJEYXRlRm9ybWF0Ijp7IiRyZWYiOiIxMjEifSwiSWQiOiIwMzJjNDU5MC1hODI4LTQ2NWUtYTQxZS0yMmI3ZTY3OWUzOGUiLCJJbXBvcnRJZCI6bnVsbCwiVGl0bGUiOiJEZXZlbG9wIFNJVCB0ZXN0IHBsYW4gJiB1c2UgY2FzZXMiLCJOb3RlIjpudWxsLCJIeXBlcmxpbmsiOm51bGwsIklzQ2hhbmdlZCI6ZmFsc2UsIklzTmV3IjpmYWxzZX0seyIkaWQiOiIxODQiLCJHcm91cE5hbWUiOm51bGwsIlN0YXJ0RGF0ZSI6IjIwMTctMDUtMDNUMDA6MDA6MDBaIiwiRW5kRGF0ZSI6IjIwMTctMDYtMDJUMjM6NTk6MDBaIiwiUGVyY2VudGFnZUNvbXBsZXRlIjpudWxsLCJTdHlsZSI6eyIkaWQiOiIxODUiLCJTaGFwZSI6NywiU2hhcGVUaGlja25lc3MiOjAsIkR1cmF0aW9uRm9ybWF0IjowLCJJbmNsdWRlTm9uV29ya2luZ0RheXNJbkR1cmF0aW9uIjpmYWxzZSwiUGVyY2VudGFnZUNvbXBsZXRlU3R5bGUiOnsiJGlkIjoiMTg2IiwiRm9udFNldHRpbmdzIjp7IiRpZCI6IjE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giLCJMaW5lQ29sb3IiOm51bGwsIkxpbmVXZWlnaHQiOjAuMCwiTGluZVR5cGUiOjAsIlBhcmVudFN0eWxlIjpudWxsfSwiUGFyZW50U3R5bGUiOnsiJHJlZiI6IjgxIn19LCJEdXJhdGlvblN0eWxlIjp7IiRpZCI6IjE4OSIsIkZvbnRTZXR0aW5ncyI6eyIkaWQiOiIx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xIiwiTGluZUNvbG9yIjpudWxsLCJMaW5lV2VpZ2h0IjowLjAsIkxpbmVUeXBlIjowLCJQYXJlbnRTdHlsZSI6bnVsbH0sIlBhcmVudFN0eWxlIjp7IiRyZWYiOiI4OCJ9fSwiSG9yaXpvbnRhbENvbm5lY3RvclN0eWxlIjp7IiRpZCI6IjE5MiIsIkxpbmVDb2xvciI6eyIkcmVmIjoiOTYifSwiTGluZVdlaWdodCI6MS4wLCJMaW5lVHlwZSI6MCwiUGFyZW50U3R5bGUiOnsiJHJlZiI6Ijk1In19LCJWZXJ0aWNhbENvbm5lY3RvclN0eWxlIjp7IiRpZCI6IjE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OTQiLCJNYXJnaW4iOnsiJHJlZiI6IjEwMiJ9LCJQYWRkaW5nIjp7IiRyZWYiOiIxMDMifSwiQmFja2dyb3VuZCI6eyIkaWQiOiIxOTUiLCJDb2xvciI6eyIkaWQiOiIxOTYiLCJBIjoyNTUsIlIiOjIsIkciOjE3OCwiQiI6MjM4fX0sIklzVmlzaWJsZSI6dHJ1ZSwiV2lkdGgiOjAuMCwiSGVpZ2h0IjoxMC4wLCJCb3JkZXJTdHlsZSI6eyIkaWQiOiIxOTciLCJMaW5lQ29sb3IiOnsiJHJlZiI6IjEwNSJ9LCJMaW5lV2VpZ2h0IjowLjAsIkxpbmVUeXBlIjowLCJQYXJlbnRTdHlsZSI6eyIkcmVmIjoiMTA0In19LCJQYXJlbnRTdHlsZSI6eyIkcmVmIjoiMTAxIn19LCJUaXRsZVN0eWxlIjp7IiRpZCI6IjE5OCIsIkZvbnRTZXR0aW5ncyI6eyIkaWQiOiIx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wMCIsIkxpbmVDb2xvciI6bnVsbCwiTGluZVdlaWdodCI6MC4wLCJMaW5lVHlwZSI6MCwiUGFyZW50U3R5bGUiOm51bGx9LCJQYXJlbnRTdHlsZSI6eyIkcmVmIjoiMTA3In19LCJEYXRlU3R5bGUiOnsiJGlkIjoiMjAxIiwiRm9udFNldHRpbmdzIjp7IiRpZCI6IjI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My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ODI1ZDU1YjMtOWEwMy00OTgyLTkzOTEtOWI2ZjI1NzBiMTM2IiwiSW1wb3J0SWQiOm51bGwsIlRpdGxlIjoiRXhlY3V0ZSBFTSAyLjAgU0lUIHRlc3RpbmcgKGluY2wuIENSTSByZWdyZXNzaW9uKSIsIk5vdGUiOm51bGwsIkh5cGVybGluayI6bnVsbCwiSXNDaGFuZ2VkIjpmYWxzZSwiSXNOZXciOmZhbHNlfSx7IiRpZCI6IjIwNCIsIkdyb3VwTmFtZSI6bnVsbCwiU3RhcnREYXRlIjoiMjAxNy0wNC0xMlQwMDowMDowMFoiLCJFbmREYXRlIjoiMjAxNy0wNi0wMlQyMzo1OTowMFoiLCJQZXJjZW50YWdlQ29tcGxldGUiOm51bGwsIlN0eWxlIjp7IiRpZCI6IjIwNSIsIlNoYXBlIjo3LCJTaGFwZVRoaWNrbmVzcyI6MCwiRHVyYXRpb25Gb3JtYXQiOjAsIkluY2x1ZGVOb25Xb3JraW5nRGF5c0luRHVyYXRpb24iOmZhbHNlLCJQZXJjZW50YWdlQ29tcGxldGVTdHlsZSI6eyIkaWQiOiIyMDYiLCJGb250U2V0dGluZ3MiOnsiJGlkIjoiMjA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wOCIsIkxpbmVDb2xvciI6bnVsbCwiTGluZVdlaWdodCI6MC4wLCJMaW5lVHlwZSI6MCwiUGFyZW50U3R5bGUiOm51bGx9LCJQYXJlbnRTdHlsZSI6eyIkcmVmIjoiODEifX0sIkR1cmF0aW9uU3R5bGUiOnsiJGlkIjoiMjA5IiwiRm9udFNldHRpbmdzIjp7IiRpZCI6IjIx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EiLCJMaW5lQ29sb3IiOm51bGwsIkxpbmVXZWlnaHQiOjAuMCwiTGluZVR5cGUiOjAsIlBhcmVudFN0eWxlIjpudWxsfSwiUGFyZW50U3R5bGUiOnsiJHJlZiI6Ijg4In19LCJIb3Jpem9udGFsQ29ubmVjdG9yU3R5bGUiOnsiJGlkIjoiMjEyIiwiTGluZUNvbG9yIjp7IiRyZWYiOiI5NiJ9LCJMaW5lV2VpZ2h0IjoxLjAsIkxpbmVUeXBlIjowLCJQYXJlbnRTdHlsZSI6eyIkcmVmIjoiOTUifX0sIlZlcnRpY2FsQ29ubmVjdG9yU3R5bGUiOnsiJGlkIjoiMjE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xNCIsIk1hcmdpbiI6eyIkcmVmIjoiMTAyIn0sIlBhZGRpbmciOnsiJHJlZiI6IjEwMyJ9LCJCYWNrZ3JvdW5kIjp7IiRpZCI6IjIxNSIsIkNvbG9yIjp7IiRpZCI6IjIxNiIsIkEiOjI1NSwiUiI6MiwiRyI6MTc4LCJCIjoyMzh9fSwiSXNWaXNpYmxlIjp0cnVlLCJXaWR0aCI6MC4wLCJIZWlnaHQiOjEw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wIiwiTGluZUNvbG9yIjpudWxsLCJMaW5lV2VpZ2h0IjowLjAsIkxpbmVUeXBlIjowLCJQYXJlbnRTdHlsZSI6bnVsbH0sIlBhcmVudFN0eWxlIjp7IiRyZWYiOiIxMDcifX0sIkRhdGVTdHlsZSI6eyIkaWQiOiIyMjEiLCJGb250U2V0dGluZ3MiOnsiJGlkIjoiMj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zIiwiTGluZUNvbG9yIjpudWxsLCJMaW5lV2VpZ2h0IjowLjAsIkxpbmVUeXBlIjowLCJQYXJlbnRTdHlsZSI6bnVsbH0sIlBhcmVudFN0eWxlIjp7IiRyZWYiOiIxMTQifX0sIkRhdGVGb3JtYXQiOnsiJHJlZiI6IjEyMSJ9LCJJc1Zpc2libGUiOnRydWUsIlBhcmVudFN0eWxlIjp7IiRyZWYiOiI4MCJ9fSwiSW5kZXgiOjUsIlNtYXJ0RHVyYXRpb25BY3RpdmF0ZWQiOmZhbHNlLCJEYXRlRm9ybWF0Ijp7IiRyZWYiOiIxMjEifSwiSWQiOiI4NTgzZDRjOS1iY2YyLTQ0Y2ItYmRkOC1iMDc2ZTNjNDNkMWYiLCJJbXBvcnRJZCI6bnVsbCwiVGl0bGUiOiJHZXJtYW55IFVGVCAvIFJlZ3Jlc3Npb24gdGVzdGluZyIsIk5vdGUiOm51bGwsIkh5cGVybGluayI6bnVsbCwiSXNDaGFuZ2VkIjpmYWxzZSwiSXNOZXciOmZhbHNlfSx7IiRpZCI6IjIyNCIsIkdyb3VwTmFtZSI6bnVsbCwiU3RhcnREYXRlIjoiMjAxNy0wNC0xMFQwMDowMDowMFoiLCJFbmREYXRlIjoiMjAxNy0wNS0yNlQyMzo1OTowMFoiLCJQZXJjZW50YWdlQ29tcGxldGUiOm51bGwsIlN0eWxlIjp7IiRpZCI6IjIyNSIsIlNoYXBlIjo3LCJTaGFwZVRoaWNrbmVzcyI6MCwiRHVyYXRpb25Gb3JtYXQiOjAsIkluY2x1ZGVOb25Xb3JraW5nRGF5c0luRHVyYXRpb24iOmZhbHNlLCJQZXJjZW50YWdlQ29tcGxldGVTdHlsZSI6eyIkaWQiOiIyMjYiLCJGb250U2V0dGluZ3MiOnsiJGlkIjoiMj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OCIsIkxpbmVDb2xvciI6bnVsbCwiTGluZVdlaWdodCI6MC4wLCJMaW5lVHlwZSI6MCwiUGFyZW50U3R5bGUiOm51bGx9LCJQYXJlbnRTdHlsZSI6eyIkcmVmIjoiODEifX0sIkR1cmF0aW9uU3R5bGUiOnsiJGlkIjoiMjI5IiwiRm9udFNldHRpbmdzIjp7IiRpZCI6IjI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EiLCJMaW5lQ29sb3IiOm51bGwsIkxpbmVXZWlnaHQiOjAuMCwiTGluZVR5cGUiOjAsIlBhcmVudFN0eWxlIjpudWxsfSwiUGFyZW50U3R5bGUiOnsiJHJlZiI6Ijg4In19LCJIb3Jpem9udGFsQ29ubmVjdG9yU3R5bGUiOnsiJGlkIjoiMjMyIiwiTGluZUNvbG9yIjp7IiRyZWYiOiI5NiJ9LCJMaW5lV2VpZ2h0IjoxLjAsIkxpbmVUeXBlIjowLCJQYXJlbnRTdHlsZSI6eyIkcmVmIjoiOTUifX0sIlZlcnRpY2FsQ29ubmVjdG9yU3R5bGUiOnsiJGlkIjoiMj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zNCIsIk1hcmdpbiI6eyIkcmVmIjoiMTAyIn0sIlBhZGRpbmciOnsiJHJlZiI6IjEwMyJ9LCJCYWNrZ3JvdW5kIjp7IiRpZCI6IjIzNSIsIkNvbG9yIjp7IiRpZCI6IjIzNiIsIkEiOjI1NSwiUiI6MTUwLCJHIjoyMTQsIkIiOjY2fX0sIklzVmlzaWJsZSI6dHJ1ZSwiV2lkdGgiOjAuMCwiSGVpZ2h0IjoxMC4wLCJCb3JkZXJTdHlsZSI6eyIkaWQiOiIyMzciLCJMaW5lQ29sb3IiOnsiJHJlZiI6IjEwNSJ9LCJMaW5lV2VpZ2h0IjowLjAsIkxpbmVUeXBlIjowLCJQYXJlbnRTdHlsZSI6eyIkcmVmIjoiMTA0In19LCJQYXJlbnRTdHlsZSI6eyIkcmVmIjoiMTAxIn19LCJUaXRsZVN0eWxlIjp7IiRpZCI6IjIzOCIsIkZvbnRTZXR0aW5ncyI6eyIkaWQiOiIy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MCIsIkxpbmVDb2xvciI6bnVsbCwiTGluZVdlaWdodCI6MC4wLCJMaW5lVHlwZSI6MCwiUGFyZW50U3R5bGUiOm51bGx9LCJQYXJlbnRTdHlsZSI6eyIkcmVmIjoiMTA3In19LCJEYXRlU3R5bGUiOnsiJGlkIjoiMjQxIiwiRm9udFNldHRpbmdzIjp7IiRpZCI6IjI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y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MzgwNTgzYTktMDRjMi00Yjg2LWJhYWEtNGFkMDkzNmY4NGNhIiwiSW1wb3J0SWQiOm51bGwsIlRpdGxlIjoiVHJhaW5pbmcgU3lzdGVtIFJlYWRpbmVzcyIsIk5vdGUiOm51bGwsIkh5cGVybGluayI6bnVsbCwiSXNDaGFuZ2VkIjpmYWxzZSwiSXNOZXciOmZhbHNlfSx7IiRpZCI6IjI0NCIsIkdyb3VwTmFtZSI6bnVsbCwiU3RhcnREYXRlIjoiMjAxNy0wNS0xMlQwMDowMDowMFoiLCJFbmREYXRlIjoiMjAxNy0wNS0xMlQyMzo1OTowMFoiLCJQZXJjZW50YWdlQ29tcGxldGUiOm51bGwsIlN0eWxlIjp7IiRpZCI6IjI0NSIsIlNoYXBlIjo3LCJTaGFwZVRoaWNrbmVzcyI6MCwiRHVyYXRpb25Gb3JtYXQiOjAsIkluY2x1ZGVOb25Xb3JraW5nRGF5c0luRHVyYXRpb24iOmZhbHNlLCJQZXJjZW50YWdlQ29tcGxldGVTdHlsZSI6eyIkaWQiOiIyNDYiLCJGb250U2V0dGluZ3MiOnsiJGlkIjoiMj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OCIsIkxpbmVDb2xvciI6bnVsbCwiTGluZVdlaWdodCI6MC4wLCJMaW5lVHlwZSI6MCwiUGFyZW50U3R5bGUiOm51bGx9LCJQYXJlbnRTdHlsZSI6eyIkcmVmIjoiODEifX0sIkR1cmF0aW9uU3R5bGUiOnsiJGlkIjoiMjQ5IiwiRm9udFNldHRpbmdzIjp7IiRpZCI6IjI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EiLCJMaW5lQ29sb3IiOm51bGwsIkxpbmVXZWlnaHQiOjAuMCwiTGluZVR5cGUiOjAsIlBhcmVudFN0eWxlIjpudWxsfSwiUGFyZW50U3R5bGUiOnsiJHJlZiI6Ijg4In19LCJIb3Jpem9udGFsQ29ubmVjdG9yU3R5bGUiOnsiJGlkIjoiMjUyIiwiTGluZUNvbG9yIjp7IiRyZWYiOiI5NiJ9LCJMaW5lV2VpZ2h0IjoxLjAsIkxpbmVUeXBlIjowLCJQYXJlbnRTdHlsZSI6eyIkcmVmIjoiOTUifX0sIlZlcnRpY2FsQ29ubmVjdG9yU3R5bGUiOnsiJGlkIjoiMj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1NCIsIk1hcmdpbiI6eyIkcmVmIjoiMTAyIn0sIlBhZGRpbmciOnsiJHJlZiI6IjEwMyJ9LCJCYWNrZ3JvdW5kIjp7IiRpZCI6IjI1NSIsIkNvbG9yIjp7IiRpZCI6IjI1NiIsIkEiOjI1NSwiUiI6MTUwLCJHIjoyMTQsIkIiOjY2fX0sIklzVmlzaWJsZSI6dHJ1ZSwiV2lkdGgiOjAuMCwiSGVpZ2h0IjoxMC4wLCJCb3JkZXJTdHlsZSI6eyIkaWQiOiIyNTciLCJMaW5lQ29sb3IiOnsiJHJlZiI6IjEwNSJ9LCJMaW5lV2VpZ2h0IjowLjAsIkxpbmVUeXBlIjowLCJQYXJlbnRTdHlsZSI6eyIkcmVmIjoiMTA0In19LCJQYXJlbnRTdHlsZSI6eyIkcmVmIjoiMTAxIn19LCJUaXRsZVN0eWxlIjp7IiRpZCI6IjI1OCIsIkZvbnRTZXR0aW5ncyI6eyIkaWQiOiIy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2MCIsIkxpbmVDb2xvciI6bnVsbCwiTGluZVdlaWdodCI6MC4wLCJMaW5lVHlwZSI6MCwiUGFyZW50U3R5bGUiOm51bGx9LCJQYXJlbnRTdHlsZSI6eyIkcmVmIjoiMTA3In19LCJEYXRlU3R5bGUiOnsiJGlkIjoiMjYxIiwiRm9udFNldHRpbmdzIjp7IiRpZCI6IjI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MyIsIkxpbmVDb2xvciI6bnVsbCwiTGluZVdlaWdodCI6MC4wLCJMaW5lVHlwZSI6MCwiUGFyZW50U3R5bGUiOm51bGx9LCJQYXJlbnRTdHlsZSI6eyIkcmVmIjoiMTE0In19LCJEYXRlRm9ybWF0Ijp7IiRyZWYiOiIxMjEifSwiSXNWaXNpYmxlIjp0cnVlLCJQYXJlbnRTdHlsZSI6eyIkcmVmIjoiODAifX0sIkluZGV4Ijo3LCJTbWFydER1cmF0aW9uQWN0aXZhdGVkIjpmYWxzZSwiRGF0ZUZvcm1hdCI6eyIkcmVmIjoiMTIxIn0sIklkIjoiZjFiY2ZkZjUtZDk3MS00ZTI2LTlmYTQtNWQ3OGY1YTY5NTAwIiwiSW1wb3J0SWQiOm51bGwsIlRpdGxlIjoiVHJhaW5pbmcgU3lzdGVtIFJlYWR5IHRvIGJlIHVzZWQiLCJOb3RlIjpudWxsLCJIeXBlcmxpbmsiOm51bGwsIklzQ2hhbmdlZCI6ZmFsc2UsIklzTmV3IjpmYWxzZX0seyIkaWQiOiIyNjQiLCJHcm91cE5hbWUiOm51bGwsIlN0YXJ0RGF0ZSI6IjIwMTctMDQtMTBUMDA6MDA6MDBaIiwiRW5kRGF0ZSI6IjIwMTctMDUtMTlUMjM6NTk6MDBaIiwiUGVyY2VudGFnZUNvbXBsZXRlIjpudWxsLCJTdHlsZSI6eyIkaWQiOiIyNjUiLCJTaGFwZSI6NywiU2hhcGVUaGlja25lc3MiOjAsIkR1cmF0aW9uRm9ybWF0IjowLCJJbmNsdWRlTm9uV29ya2luZ0RheXNJbkR1cmF0aW9uIjpmYWxzZSwiUGVyY2VudGFnZUNvbXBsZXRlU3R5bGUiOnsiJGlkIjoiMjY2IiwiRm9udFNldHRpbmdzIjp7IiRpZCI6IjI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xIiwiTGluZUNvbG9yIjpudWxsLCJMaW5lV2VpZ2h0IjowLjAsIkxpbmVUeXBlIjowLCJQYXJlbnRTdHlsZSI6bnVsbH0sIlBhcmVudFN0eWxlIjp7IiRyZWYiOiI4OCJ9fSwiSG9yaXpvbnRhbENvbm5lY3RvclN0eWxlIjp7IiRpZCI6IjI3MiIsIkxpbmVDb2xvciI6eyIkcmVmIjoiOTYifSwiTGluZVdlaWdodCI6MS4wLCJMaW5lVHlwZSI6MCwiUGFyZW50U3R5bGUiOnsiJHJlZiI6Ijk1In19LCJWZXJ0aWNhbENvbm5lY3RvclN0eWxlIjp7IiRpZCI6IjI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NzQiLCJNYXJnaW4iOnsiJHJlZiI6IjEwMiJ9LCJQYWRkaW5nIjp7IiRyZWYiOiIxMDMifSwiQmFja2dyb3VuZCI6eyIkaWQiOiIyNzUiLCJDb2xvciI6eyIkaWQiOiIyNzYiLCJBIjoyNTUsIlIiOjE1MCwiRyI6MjE0LCJCIjo2Nn19LCJJc1Zpc2libGUiOnRydWUsIldpZHRoIjowLjAsIkhlaWdodCI6MTA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AiLCJMaW5lQ29sb3IiOm51bGwsIkxpbmVXZWlnaHQiOjAuMCwiTGluZVR5cGUiOjAsIlBhcmVudFN0eWxlIjpudWxsfSwiUGFyZW50U3R5bGUiOnsiJHJlZiI6IjEwNyJ9fSwiRGF0ZVN0eWxlIjp7IiRpZCI6IjI4MSIsIkZvbnRTZXR0aW5ncyI6eyIkaWQiOiIy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MiLCJMaW5lQ29sb3IiOm51bGwsIkxpbmVXZWlnaHQiOjAuMCwiTGluZVR5cGUiOjAsIlBhcmVudFN0eWxlIjpudWxsfSwiUGFyZW50U3R5bGUiOnsiJHJlZiI6IjExNCJ9fSwiRGF0ZUZvcm1hdCI6eyIkcmVmIjoiMTIxIn0sIklzVmlzaWJsZSI6dHJ1ZSwiUGFyZW50U3R5bGUiOnsiJHJlZiI6IjgwIn19LCJJbmRleCI6OCwiU21hcnREdXJhdGlvbkFjdGl2YXRlZCI6ZmFsc2UsIkRhdGVGb3JtYXQiOnsiJHJlZiI6IjEyMSJ9LCJJZCI6IjYzNjc4NGJiLTQ4NDUtNGJiZi05ZTliLTMyNTQ5Mjk3NDZkYSIsIkltcG9ydElkIjpudWxsLCJUaXRsZSI6IlRyYWluaW5nIENvdXJzZXdhcmUgRGV2ZWxvcG1lbnQiLCJOb3RlIjpudWxsLCJIeXBlcmxpbmsiOm51bGwsIklzQ2hhbmdlZCI6ZmFsc2UsIklzTmV3IjpmYWxzZX0seyIkaWQiOiIyODQiLCJHcm91cE5hbWUiOm51bGwsIlN0YXJ0RGF0ZSI6IjIwMTctMDQtMDRUMDA6MDA6MDBaIiwiRW5kRGF0ZSI6IjIwMTctMDQtMjRUMjM6NTk6MDBaIiwiUGVyY2VudGFnZUNvbXBsZXRlIjpudWxsLCJTdHlsZSI6eyIkaWQiOiIyODUiLCJTaGFwZSI6NywiU2hhcGVUaGlja25lc3MiOjAsIkR1cmF0aW9uRm9ybWF0IjowLCJJbmNsdWRlTm9uV29ya2luZ0RheXNJbkR1cmF0aW9uIjpmYWxzZSwiUGVyY2VudGFnZUNvbXBsZXRlU3R5bGUiOnsiJGlkIjoiMjg2IiwiRm9udFNldHRpbmdzIjp7IiRpZCI6IjI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DgiLCJMaW5lQ29sb3IiOm51bGwsIkxpbmVXZWlnaHQiOjAuMCwiTGluZVR5cGUiOjAsIlBhcmVudFN0eWxlIjpudWxsfSwiUGFyZW50U3R5bGUiOnsiJHJlZiI6IjgxIn19LCJEdXJhdGlvblN0eWxlIjp7IiRpZCI6IjI4OSIsIkZvbnRTZXR0aW5ncyI6eyIkaWQiOiIy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xIiwiTGluZUNvbG9yIjpudWxsLCJMaW5lV2VpZ2h0IjowLjAsIkxpbmVUeXBlIjowLCJQYXJlbnRTdHlsZSI6bnVsbH0sIlBhcmVudFN0eWxlIjp7IiRyZWYiOiI4OCJ9fSwiSG9yaXpvbnRhbENvbm5lY3RvclN0eWxlIjp7IiRpZCI6IjI5MiIsIkxpbmVDb2xvciI6eyIkcmVmIjoiOTYifSwiTGluZVdlaWdodCI6MS4wLCJMaW5lVHlwZSI6MCwiUGFyZW50U3R5bGUiOnsiJHJlZiI6Ijk1In19LCJWZXJ0aWNhbENvbm5lY3RvclN0eWxlIjp7IiRpZCI6IjI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OTQiLCJNYXJnaW4iOnsiJHJlZiI6IjEwMiJ9LCJQYWRkaW5nIjp7IiRyZWYiOiIxMDMifSwiQmFja2dyb3VuZCI6eyIkaWQiOiIyOTUiLCJDb2xvciI6eyIkaWQiOiIyOTYiLCJBIjoyNTUsIlIiOjExNSwiRyI6MTE1LCJCIjoxMTV9fSwiSXNWaXNpYmxlIjp0cnVlLCJXaWR0aCI6MC4wLCJIZWlnaHQiOjEwLjAsIkJvcmRlclN0eWxlIjp7IiRpZCI6IjI5NyIsIkxpbmVDb2xvciI6eyIkcmVmIjoiMTA1In0sIkxpbmVXZWlnaHQiOjAuMCwiTGluZVR5cGUiOjAsIlBhcmVudFN0eWxlIjp7IiRyZWYiOiIxMDQifX0sIlBhcmVudFN0eWxlIjp7IiRyZWYiOiIxMDEifX0sIlRpdGxlU3R5bGUiOnsiJGlkIjoiMjk4IiwiRm9udFNldHRpbmdzIjp7IiRpZCI6IjI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AwIiwiTGluZUNvbG9yIjpudWxsLCJMaW5lV2VpZ2h0IjowLjAsIkxpbmVUeXBlIjowLCJQYXJlbnRTdHlsZSI6bnVsbH0sIlBhcmVudFN0eWxlIjp7IiRyZWYiOiIxMDcifX0sIkRhdGVTdHlsZSI6eyIkaWQiOiIzMDEiLCJGb250U2V0dGluZ3MiOnsiJGlkIjoiMz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AzIiwiTGluZUNvbG9yIjpudWxsLCJMaW5lV2VpZ2h0IjowLjAsIkxpbmVUeXBlIjowLCJQYXJlbnRTdHlsZSI6bnVsbH0sIlBhcmVudFN0eWxlIjp7IiRyZWYiOiIxMTQifX0sIkRhdGVGb3JtYXQiOnsiJHJlZiI6IjEyMSJ9LCJJc1Zpc2libGUiOnRydWUsIlBhcmVudFN0eWxlIjp7IiRyZWYiOiI4MCJ9fSwiSW5kZXgiOjksIlNtYXJ0RHVyYXRpb25BY3RpdmF0ZWQiOmZhbHNlLCJEYXRlRm9ybWF0Ijp7IiRyZWYiOiIxMjEifSwiSWQiOiJmOTEzODIyNC1jNTUyLTQ5NGUtOTc2NS1kOTRjNjcyNjIzNzgiLCJJbXBvcnRJZCI6bnVsbCwiVGl0bGUiOiJQcm92aWRlIHN0YXJ0ZXIgZGF0YSBmb3IgU0lUIHRlc3RpbmciLCJOb3RlIjpudWxsLCJIeXBlcmxpbmsiOm51bGwsIklzQ2hhbmdlZCI6ZmFsc2UsIklzTmV3IjpmYWxzZX0seyIkaWQiOiIzMDQiLCJHcm91cE5hbWUiOm51bGwsIlN0YXJ0RGF0ZSI6IjIwMTctMDYtMDFUMDA6MDA6MDBaIiwiRW5kRGF0ZSI6IjIwMTctMDYtMDFUMjM6NTk6MDBaIiwiUGVyY2VudGFnZUNvbXBsZXRlIjpudWxsLCJTdHlsZSI6eyIkaWQiOiIzMDUiLCJTaGFwZSI6NywiU2hhcGVUaGlja25lc3MiOjAsIkR1cmF0aW9uRm9ybWF0IjowLCJJbmNsdWRlTm9uV29ya2luZ0RheXNJbkR1cmF0aW9uIjpmYWxzZSwiUGVyY2VudGFnZUNvbXBsZXRlU3R5bGUiOnsiJGlkIjoiMzA2IiwiRm9udFNldHRpbmdzIjp7IiRpZCI6IjM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giLCJMaW5lQ29sb3IiOm51bGwsIkxpbmVXZWlnaHQiOjAuMCwiTGluZVR5cGUiOjAsIlBhcmVudFN0eWxlIjpudWxsfSwiUGFyZW50U3R5bGUiOnsiJHJlZiI6IjgxIn19LCJEdXJhdGlvblN0eWxlIjp7IiRpZCI6IjMwOSIsIkZvbnRTZXR0aW5ncyI6eyIkaWQiOiIz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xIiwiTGluZUNvbG9yIjpudWxsLCJMaW5lV2VpZ2h0IjowLjAsIkxpbmVUeXBlIjowLCJQYXJlbnRTdHlsZSI6bnVsbH0sIlBhcmVudFN0eWxlIjp7IiRyZWYiOiI4OCJ9fSwiSG9yaXpvbnRhbENvbm5lY3RvclN0eWxlIjp7IiRpZCI6IjMxMiIsIkxpbmVDb2xvciI6eyIkcmVmIjoiOTYifSwiTGluZVdlaWdodCI6MS4wLCJMaW5lVHlwZSI6MCwiUGFyZW50U3R5bGUiOnsiJHJlZiI6Ijk1In19LCJWZXJ0aWNhbENvbm5lY3RvclN0eWxlIjp7IiRpZCI6IjM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MTQiLCJNYXJnaW4iOnsiJHJlZiI6IjEwMiJ9LCJQYWRkaW5nIjp7IiRyZWYiOiIxMDMifSwiQmFja2dyb3VuZCI6eyIkaWQiOiIzMTUiLCJDb2xvciI6eyIkaWQiOiIzMTYiLCJBIjoyNTUsIlIiOjExNSwiRyI6MTE1LCJCIjoxMTV9fSwiSXNWaXNpYmxlIjp0cnVlLCJXaWR0aCI6MC4wLCJIZWlnaHQiOjEwLjAsIkJvcmRlclN0eWxlIjp7IiRpZCI6IjMxNyIsIkxpbmVDb2xvciI6eyIkcmVmIjoiMTA1In0sIkxpbmVXZWlnaHQiOjAuMCwiTGluZVR5cGUiOjAsIlBhcmVudFN0eWxlIjp7IiRyZWYiOiIxMDQifX0sIlBhcmVudFN0eWxlIjp7IiRyZWYiOiIxMDEifX0sIlRpdGxlU3R5bGUiOnsiJGlkIjoiMzE4IiwiRm9udFNldHRpbmdzIjp7IiRpZCI6IjM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IwIiwiTGluZUNvbG9yIjpudWxsLCJMaW5lV2VpZ2h0IjowLjAsIkxpbmVUeXBlIjowLCJQYXJlbnRTdHlsZSI6bnVsbH0sIlBhcmVudFN0eWxlIjp7IiRyZWYiOiIxMDcifX0sIkRhdGVTdHlsZSI6eyIkaWQiOiIzMjEiLCJGb250U2V0dGluZ3MiOnsiJGlkIjoiMz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zIiwiTGluZUNvbG9yIjpudWxsLCJMaW5lV2VpZ2h0IjowLjAsIkxpbmVUeXBlIjowLCJQYXJlbnRTdHlsZSI6bnVsbH0sIlBhcmVudFN0eWxlIjp7IiRyZWYiOiIxMTQifX0sIkRhdGVGb3JtYXQiOnsiJHJlZiI6IjEyMSJ9LCJJc1Zpc2libGUiOnRydWUsIlBhcmVudFN0eWxlIjp7IiRyZWYiOiI4MCJ9fSwiSW5kZXgiOjEwLCJTbWFydER1cmF0aW9uQWN0aXZhdGVkIjpmYWxzZSwiRGF0ZUZvcm1hdCI6eyIkcmVmIjoiMTIxIn0sIklkIjoiNWMwY2Q0MTEtYjA3NS00YzUxLWE0YWQtYjJiZWNlMGY0OGE5IiwiSW1wb3J0SWQiOm51bGwsIlRpdGxlIjoiRGVsaXZlciBwcm9kdWN0aW9uIHJlYWR5IGJ1c2luZXNzIGRhdGFzZXQiLCJOb3RlIjpudWxsLCJIeXBlcmxpbmsiOm51bGwsIklzQ2hhbmdlZCI6ZmFsc2UsIklzTmV3IjpmYWxzZX0seyIkaWQiOiIzMjQiLCJHcm91cE5hbWUiOm51bGwsIlN0YXJ0RGF0ZSI6IjIwMTctMDUtMTJUMDA6MDA6MDBaIiwiRW5kRGF0ZSI6IjIwMTctMDUtMTJUMjM6NTk6MDBaIiwiUGVyY2VudGFnZUNvbXBsZXRlIjpudWxsLCJTdHlsZSI6eyIkaWQiOiIzMjUiLCJTaGFwZSI6NywiU2hhcGVUaGlja25lc3MiOjAsIkR1cmF0aW9uRm9ybWF0IjowLCJJbmNsdWRlTm9uV29ya2luZ0RheXNJbkR1cmF0aW9uIjpmYWxzZSwiUGVyY2VudGFnZUNvbXBsZXRlU3R5bGUiOnsiJGlkIjoiMzI2IiwiRm9udFNldHRpbmdzIjp7IiRpZCI6IjMy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giLCJMaW5lQ29sb3IiOm51bGwsIkxpbmVXZWlnaHQiOjAuMCwiTGluZVR5cGUiOjAsIlBhcmVudFN0eWxlIjpudWxsfSwiUGFyZW50U3R5bGUiOnsiJHJlZiI6IjgxIn19LCJEdXJhdGlvblN0eWxlIjp7IiRpZCI6IjMyOSIsIkZvbnRTZXR0aW5ncyI6eyIkaWQiOiIzM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xIiwiTGluZUNvbG9yIjpudWxsLCJMaW5lV2VpZ2h0IjowLjAsIkxpbmVUeXBlIjowLCJQYXJlbnRTdHlsZSI6bnVsbH0sIlBhcmVudFN0eWxlIjp7IiRyZWYiOiI4OCJ9fSwiSG9yaXpvbnRhbENvbm5lY3RvclN0eWxlIjp7IiRpZCI6IjMzMiIsIkxpbmVDb2xvciI6eyIkcmVmIjoiOTYifSwiTGluZVdlaWdodCI6MS4wLCJMaW5lVHlwZSI6MCwiUGFyZW50U3R5bGUiOnsiJHJlZiI6Ijk1In19LCJWZXJ0aWNhbENvbm5lY3RvclN0eWxlIjp7IiRpZCI6IjMz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MzQiLCJNYXJnaW4iOnsiJHJlZiI6IjEwMiJ9LCJQYWRkaW5nIjp7IiRyZWYiOiIxMDMifSwiQmFja2dyb3VuZCI6eyIkaWQiOiIzMzUiLCJDb2xvciI6eyIkaWQiOiIzMzYiLCJBIjoyNTUsIlIiOjEyNywiRyI6MjA5LCJCIjo1OX19LCJJc1Zpc2libGUiOnRydWUsIldpZHRoIjowLjAsIkhlaWdodCI6MTAuMCwiQm9yZGVyU3R5bGUiOnsiJGlkIjoiMzM3IiwiTGluZUNvbG9yIjp7IiRyZWYiOiIxMDUifSwiTGluZVdlaWdodCI6MC4wLCJMaW5lVHlwZSI6MCwiUGFyZW50U3R5bGUiOnsiJHJlZiI6IjEwNCJ9fSwiUGFyZW50U3R5bGUiOnsiJHJlZiI6IjEwMSJ9fSwiVGl0bGVTdHlsZSI6eyIkaWQiOiIzMzgiLCJGb250U2V0dGluZ3MiOnsiJGlkIjoiMz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DAiLCJMaW5lQ29sb3IiOm51bGwsIkxpbmVXZWlnaHQiOjAuMCwiTGluZVR5cGUiOjAsIlBhcmVudFN0eWxlIjpudWxsfSwiUGFyZW50U3R5bGUiOnsiJHJlZiI6IjEwNyJ9fSwiRGF0ZVN0eWxlIjp7IiRpZCI6IjM0MSIsIkZvbnRTZXR0aW5ncyI6eyIkaWQiOiIz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MiLCJMaW5lQ29sb3IiOm51bGwsIkxpbmVXZWlnaHQiOjAuMCwiTGluZVR5cGUiOjAsIlBhcmVudFN0eWxlIjpudWxsfSwiUGFyZW50U3R5bGUiOnsiJHJlZiI6IjExNCJ9fSwiRGF0ZUZvcm1hdCI6eyIkcmVmIjoiMTIxIn0sIklzVmlzaWJsZSI6dHJ1ZSwiUGFyZW50U3R5bGUiOnsiJHJlZiI6IjgwIn19LCJJbmRleCI6MTEsIlNtYXJ0RHVyYXRpb25BY3RpdmF0ZWQiOmZhbHNlLCJEYXRlRm9ybWF0Ijp7IiRyZWYiOiIxMjEifSwiSWQiOiJkZDQ3ZGQ0NC0wZTAyLTRiZGMtOTFlMS01MTNiMDk4Njk0MjYiLCJJbXBvcnRJZCI6bnVsbCwiVGl0bGUiOiJIQ1AgUHJvY2VzcyBDb25maXJtYXRpb24iLCJOb3RlIjpudWxsLCJIeXBlcmxpbmsiOm51bGwsIklzQ2hhbmdlZCI6ZmFsc2UsIklzTmV3IjpmYWxzZX0seyIkaWQiOiIzNDQiLCJHcm91cE5hbWUiOm51bGwsIlN0YXJ0RGF0ZSI6IjIwMTctMDQtMTdUMDA6MDA6MDBaIiwiRW5kRGF0ZSI6IjIwMTctMDUtMTlUMjM6NTk6MDBaIiwiUGVyY2VudGFnZUNvbXBsZXRlIjpudWxsLCJTdHlsZSI6eyIkaWQiOiIzNDUiLCJTaGFwZSI6NywiU2hhcGVUaGlja25lc3MiOjAsIkR1cmF0aW9uRm9ybWF0IjowLCJJbmNsdWRlTm9uV29ya2luZ0RheXNJbkR1cmF0aW9uIjpmYWxzZSwiUGVyY2VudGFnZUNvbXBsZXRlU3R5bGUiOnsiJGlkIjoiMzQ2IiwiRm9udFNldHRpbmdzIjp7IiRpZCI6IjM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giLCJMaW5lQ29sb3IiOm51bGwsIkxpbmVXZWlnaHQiOjAuMCwiTGluZVR5cGUiOjAsIlBhcmVudFN0eWxlIjpudWxsfSwiUGFyZW50U3R5bGUiOnsiJHJlZiI6IjgxIn19LCJEdXJhdGlvblN0eWxlIjp7IiRpZCI6IjM0OSIsIkZvbnRTZXR0aW5ncyI6eyIkaWQiOiIz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UxIiwiTGluZUNvbG9yIjpudWxsLCJMaW5lV2VpZ2h0IjowLjAsIkxpbmVUeXBlIjowLCJQYXJlbnRTdHlsZSI6bnVsbH0sIlBhcmVudFN0eWxlIjp7IiRyZWYiOiI4OCJ9fSwiSG9yaXpvbnRhbENvbm5lY3RvclN0eWxlIjp7IiRpZCI6IjM1MiIsIkxpbmVDb2xvciI6eyIkcmVmIjoiOTYifSwiTGluZVdlaWdodCI6MS4wLCJMaW5lVHlwZSI6MCwiUGFyZW50U3R5bGUiOnsiJHJlZiI6Ijk1In19LCJWZXJ0aWNhbENvbm5lY3RvclN0eWxlIjp7IiRpZCI6IjM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NTQiLCJNYXJnaW4iOnsiJHJlZiI6IjEwMiJ9LCJQYWRkaW5nIjp7IiRyZWYiOiIxMDMifSwiQmFja2dyb3VuZCI6eyIkaWQiOiIzNTUiLCJDb2xvciI6eyIkaWQiOiIzNTYiLCJBIjoyNTUsIlIiOjI1NCwiRyI6MTg2LCJCIjoxMH19LCJJc1Zpc2libGUiOnRydWUsIldpZHRoIjowLjAsIkhlaWdodCI6MTAuMCwiQm9yZGVyU3R5bGUiOnsiJGlkIjoiMzU3IiwiTGluZUNvbG9yIjp7IiRyZWYiOiIxMDUifSwiTGluZVdlaWdodCI6MC4wLCJMaW5lVHlwZSI6MCwiUGFyZW50U3R5bGUiOnsiJHJlZiI6IjEwNCJ9fSwiUGFyZW50U3R5bGUiOnsiJHJlZiI6IjEwMSJ9fSwiVGl0bGVTdHlsZSI6eyIkaWQiOiIzNTgiLCJGb250U2V0dGluZ3MiOnsiJGlkIjoiMz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jAiLCJMaW5lQ29sb3IiOm51bGwsIkxpbmVXZWlnaHQiOjAuMCwiTGluZVR5cGUiOjAsIlBhcmVudFN0eWxlIjpudWxsfSwiUGFyZW50U3R5bGUiOnsiJHJlZiI6IjEwNyJ9fSwiRGF0ZVN0eWxlIjp7IiRpZCI6IjM2MSIsIkZvbnRTZXR0aW5ncyI6eyIkaWQiOiIz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jMiLCJMaW5lQ29sb3IiOm51bGwsIkxpbmVXZWlnaHQiOjAuMCwiTGluZVR5cGUiOjAsIlBhcmVudFN0eWxlIjpudWxsfSwiUGFyZW50U3R5bGUiOnsiJHJlZiI6IjExNCJ9fSwiRGF0ZUZvcm1hdCI6eyIkcmVmIjoiMTIxIn0sIklzVmlzaWJsZSI6dHJ1ZSwiUGFyZW50U3R5bGUiOnsiJHJlZiI6IjgwIn19LCJJbmRleCI6MTIsIlNtYXJ0RHVyYXRpb25BY3RpdmF0ZWQiOmZhbHNlLCJEYXRlRm9ybWF0Ijp7IiRyZWYiOiIxMjEifSwiSWQiOiI4ODc2YjY5Zi00MmRkLTQ3Y2ItYWEyNi05MjcwOTY4ZTQyN2MiLCJJbXBvcnRJZCI6bnVsbCwiVGl0bGUiOiJVRlQgUHJlcGFyYXRpb24iLCJOb3RlIjpudWxsLCJIeXBlcmxpbmsiOm51bGwsIklzQ2hhbmdlZCI6ZmFsc2UsIklzTmV3IjpmYWxzZX0seyIkaWQiOiIzNjQiLCJHcm91cE5hbWUiOm51bGwsIlN0YXJ0RGF0ZSI6IjIwMTctMDUtMDhUMDA6MDA6MDBaIiwiRW5kRGF0ZSI6IjIwMTctMDUtMTdUMjM6NTk6MDBaIiwiUGVyY2VudGFnZUNvbXBsZXRlIjpudWxsLCJTdHlsZSI6eyIkaWQiOiIzNjUiLCJTaGFwZSI6NywiU2hhcGVUaGlja25lc3MiOjAsIkR1cmF0aW9uRm9ybWF0IjowLCJJbmNsdWRlTm9uV29ya2luZ0RheXNJbkR1cmF0aW9uIjpmYWxzZSwiUGVyY2VudGFnZUNvbXBsZXRlU3R5bGUiOnsiJGlkIjoiMzY2IiwiRm9udFNldHRpbmdzIjp7IiRpZCI6IjM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giLCJMaW5lQ29sb3IiOm51bGwsIkxpbmVXZWlnaHQiOjAuMCwiTGluZVR5cGUiOjAsIlBhcmVudFN0eWxlIjpudWxsfSwiUGFyZW50U3R5bGUiOnsiJHJlZiI6IjgxIn19LCJEdXJhdGlvblN0eWxlIjp7IiRpZCI6IjM2OSIsIkZvbnRTZXR0aW5ncyI6eyIkaWQiOiIz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cxIiwiTGluZUNvbG9yIjpudWxsLCJMaW5lV2VpZ2h0IjowLjAsIkxpbmVUeXBlIjowLCJQYXJlbnRTdHlsZSI6bnVsbH0sIlBhcmVudFN0eWxlIjp7IiRyZWYiOiI4OCJ9fSwiSG9yaXpvbnRhbENvbm5lY3RvclN0eWxlIjp7IiRpZCI6IjM3MiIsIkxpbmVDb2xvciI6eyIkcmVmIjoiOTYifSwiTGluZVdlaWdodCI6MS4wLCJMaW5lVHlwZSI6MCwiUGFyZW50U3R5bGUiOnsiJHJlZiI6Ijk1In19LCJWZXJ0aWNhbENvbm5lY3RvclN0eWxlIjp7IiRpZCI6IjM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NzQiLCJNYXJnaW4iOnsiJHJlZiI6IjEwMiJ9LCJQYWRkaW5nIjp7IiRyZWYiOiIxMDMifSwiQmFja2dyb3VuZCI6eyIkaWQiOiIzNzUiLCJDb2xvciI6eyIkaWQiOiIzNzYiLCJBIjoyNTUsIlIiOjI1NCwiRyI6MTg2LCJCIjoxMH19LCJJc1Zpc2libGUiOnRydWUsIldpZHRoIjowLjAsIkhlaWdodCI6MTAuMCwiQm9yZGVyU3R5bGUiOnsiJGlkIjoiMzc3IiwiTGluZUNvbG9yIjp7IiRyZWYiOiIxMDUifSwiTGluZVdlaWdodCI6MC4wLCJMaW5lVHlwZSI6MCwiUGFyZW50U3R5bGUiOnsiJHJlZiI6IjEwNCJ9fSwiUGFyZW50U3R5bGUiOnsiJHJlZiI6IjEwMSJ9fSwiVGl0bGVTdHlsZSI6eyIkaWQiOiIzNzgiLCJGb250U2V0dGluZ3MiOnsiJGlkIjoiMz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DAiLCJMaW5lQ29sb3IiOm51bGwsIkxpbmVXZWlnaHQiOjAuMCwiTGluZVR5cGUiOjAsIlBhcmVudFN0eWxlIjpudWxsfSwiUGFyZW50U3R5bGUiOnsiJHJlZiI6IjEwNyJ9fSwiRGF0ZVN0eWxlIjp7IiRpZCI6IjM4MSIsIkZvbnRTZXR0aW5ncyI6eyIkaWQiOiIz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MiLCJMaW5lQ29sb3IiOm51bGwsIkxpbmVXZWlnaHQiOjAuMCwiTGluZVR5cGUiOjAsIlBhcmVudFN0eWxlIjpudWxsfSwiUGFyZW50U3R5bGUiOnsiJHJlZiI6IjExNCJ9fSwiRGF0ZUZvcm1hdCI6eyIkcmVmIjoiMTIxIn0sIklzVmlzaWJsZSI6dHJ1ZSwiUGFyZW50U3R5bGUiOnsiJHJlZiI6IjgwIn19LCJJbmRleCI6MTMsIlNtYXJ0RHVyYXRpb25BY3RpdmF0ZWQiOmZhbHNlLCJEYXRlRm9ybWF0Ijp7IiRyZWYiOiIxMjEifSwiSWQiOiJhYTFlYThmZi1kMjllLTQxOTQtYmJmNi00NzY4MGMyOGM3N2EiLCJJbXBvcnRJZCI6bnVsbCwiVGl0bGUiOiJVRlQgTG9naXN0aWNzIiwiTm90ZSI6bnVsbCwiSHlwZXJsaW5rIjpudWxsLCJJc0NoYW5nZWQiOmZhbHNlLCJJc05ldyI6ZmFsc2V9LHsiJGlkIjoiMzg0IiwiR3JvdXBOYW1lIjpudWxsLCJTdGFydERhdGUiOiIyMDE3LTA0LTE3VDAwOjAwOjAwWiIsIkVuZERhdGUiOiIyMDE3LTA0LTI4VDIzOjU5OjAwWiIsIlBlcmNlbnRhZ2VDb21wbGV0ZSI6bnVsbCwiU3R5bGUiOnsiJGlkIjoiMzg1IiwiU2hhcGUiOjcsIlNoYXBlVGhpY2tuZXNzIjowLCJEdXJhdGlvbkZvcm1hdCI6MCwiSW5jbHVkZU5vbldvcmtpbmdEYXlzSW5EdXJhdGlvbiI6ZmFsc2UsIlBlcmNlbnRhZ2VDb21wbGV0ZVN0eWxlIjp7IiRpZCI6IjM4NiIsIkZvbnRTZXR0aW5ncyI6eyIkaWQiOiIz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g4IiwiTGluZUNvbG9yIjpudWxsLCJMaW5lV2VpZ2h0IjowLjAsIkxpbmVUeXBlIjowLCJQYXJlbnRTdHlsZSI6bnVsbH0sIlBhcmVudFN0eWxlIjp7IiRyZWYiOiI4MSJ9fSwiRHVyYXRpb25TdHlsZSI6eyIkaWQiOiIzODkiLCJGb250U2V0dGluZ3MiOnsiJGlkIjoiMz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5MSIsIkxpbmVDb2xvciI6bnVsbCwiTGluZVdlaWdodCI6MC4wLCJMaW5lVHlwZSI6MCwiUGFyZW50U3R5bGUiOm51bGx9LCJQYXJlbnRTdHlsZSI6eyIkcmVmIjoiODgifX0sIkhvcml6b250YWxDb25uZWN0b3JTdHlsZSI6eyIkaWQiOiIzOTIiLCJMaW5lQ29sb3IiOnsiJHJlZiI6Ijk2In0sIkxpbmVXZWlnaHQiOjEuMCwiTGluZVR5cGUiOjAsIlBhcmVudFN0eWxlIjp7IiRyZWYiOiI5NSJ9fSwiVmVydGljYWxDb25uZWN0b3JTdHlsZSI6eyIkaWQiOiIz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k0IiwiTWFyZ2luIjp7IiRyZWYiOiIxMDIifSwiUGFkZGluZyI6eyIkcmVmIjoiMTAzIn0sIkJhY2tncm91bmQiOnsiJGlkIjoiMzk1IiwiQ29sb3IiOnsiJGlkIjoiMzk2IiwiQSI6MjU1LCJSIjoyNTQsIkciOjE4NiwiQiI6MTB9fSwiSXNWaXNpYmxlIjp0cnVlLCJXaWR0aCI6MC4wLCJIZWlnaHQiOjEwLjAsIkJvcmRlclN0eWxlIjp7IiRpZCI6IjM5NyIsIkxpbmVDb2xvciI6eyIkcmVmIjoiMTA1In0sIkxpbmVXZWlnaHQiOjAuMCwiTGluZVR5cGUiOjAsIlBhcmVudFN0eWxlIjp7IiRyZWYiOiIxMDQifX0sIlBhcmVudFN0eWxlIjp7IiRyZWYiOiIxMDEifX0sIlRpdGxlU3R5bGUiOnsiJGlkIjoiMzk4IiwiRm9udFNldHRpbmdzIjp7IiRpZCI6IjM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AwIiwiTGluZUNvbG9yIjpudWxsLCJMaW5lV2VpZ2h0IjowLjAsIkxpbmVUeXBlIjowLCJQYXJlbnRTdHlsZSI6bnVsbH0sIlBhcmVudFN0eWxlIjp7IiRyZWYiOiIxMDcifX0sIkRhdGVTdHlsZSI6eyIkaWQiOiI0MDEiLCJGb250U2V0dGluZ3MiOnsiJGlkIjoiND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AzIiwiTGluZUNvbG9yIjpudWxsLCJMaW5lV2VpZ2h0IjowLjAsIkxpbmVUeXBlIjowLCJQYXJlbnRTdHlsZSI6bnVsbH0sIlBhcmVudFN0eWxlIjp7IiRyZWYiOiIxMTQifX0sIkRhdGVGb3JtYXQiOnsiJHJlZiI6IjEyMSJ9LCJJc1Zpc2libGUiOnRydWUsIlBhcmVudFN0eWxlIjp7IiRyZWYiOiI4MCJ9fSwiSW5kZXgiOjE0LCJTbWFydER1cmF0aW9uQWN0aXZhdGVkIjpmYWxzZSwiRGF0ZUZvcm1hdCI6eyIkcmVmIjoiMTIxIn0sIklkIjoiOGYwYmEyZjgtZmJhNC00YjMzLWFmNjctODdkMDJhOTJhMjliIiwiSW1wb3J0SWQiOm51bGwsIlRpdGxlIjoiRGV2ZWxvcCBVRlQgVXNlIGNhc2UgU2NlbmFyaW9zIiwiTm90ZSI6bnVsbCwiSHlwZXJsaW5rIjpudWxsLCJJc0NoYW5nZWQiOmZhbHNlLCJJc05ldyI6ZmFsc2V9LHsiJGlkIjoiNDA0IiwiR3JvdXBOYW1lIjpudWxsLCJTdGFydERhdGUiOiIyMDE3LTA1LTAzVDAwOjAwOjAwWiIsIkVuZERhdGUiOiIyMDE3LTA1LTE5VDIzOjU5OjAwWiIsIlBlcmNlbnRhZ2VDb21wbGV0ZSI6bnVsbCwiU3R5bGUiOnsiJGlkIjoiNDA1IiwiU2hhcGUiOjcsIlNoYXBlVGhpY2tuZXNzIjowLCJEdXJhdGlvbkZvcm1hdCI6MCwiSW5jbHVkZU5vbldvcmtpbmdEYXlzSW5EdXJhdGlvbiI6ZmFsc2UsIlBlcmNlbnRhZ2VDb21wbGV0ZVN0eWxlIjp7IiRpZCI6IjQwNiIsIkZvbnRTZXR0aW5ncyI6eyIkaWQiOiI0M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A4IiwiTGluZUNvbG9yIjpudWxsLCJMaW5lV2VpZ2h0IjowLjAsIkxpbmVUeXBlIjowLCJQYXJlbnRTdHlsZSI6bnVsbH0sIlBhcmVudFN0eWxlIjp7IiRyZWYiOiI4MSJ9fSwiRHVyYXRpb25TdHlsZSI6eyIkaWQiOiI0MDkiLCJGb250U2V0dGluZ3MiOnsiJGlkIjoiNDE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xMSIsIkxpbmVDb2xvciI6bnVsbCwiTGluZVdlaWdodCI6MC4wLCJMaW5lVHlwZSI6MCwiUGFyZW50U3R5bGUiOm51bGx9LCJQYXJlbnRTdHlsZSI6eyIkcmVmIjoiODgifX0sIkhvcml6b250YWxDb25uZWN0b3JTdHlsZSI6eyIkaWQiOiI0MTIiLCJMaW5lQ29sb3IiOnsiJHJlZiI6Ijk2In0sIkxpbmVXZWlnaHQiOjEuMCwiTGluZVR5cGUiOjAsIlBhcmVudFN0eWxlIjp7IiRyZWYiOiI5NSJ9fSwiVmVydGljYWxDb25uZWN0b3JTdHlsZSI6eyIkaWQiOiI0M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E0IiwiTWFyZ2luIjp7IiRyZWYiOiIxMDIifSwiUGFkZGluZyI6eyIkcmVmIjoiMTAzIn0sIkJhY2tncm91bmQiOnsiJGlkIjoiNDE1IiwiQ29sb3IiOnsiJGlkIjoiNDE2IiwiQSI6MjU1LCJSIjoyNTQsIkciOjE4NCwiQiI6MTB9fSwiSXNWaXNpYmxlIjp0cnVlLCJXaWR0aCI6MC4wLCJIZWlnaHQiOjEwLjAsIkJvcmRlclN0eWxlIjp7IiRpZCI6IjQxNyIsIkxpbmVDb2xvciI6eyIkcmVmIjoiMTA1In0sIkxpbmVXZWlnaHQiOjAuMCwiTGluZVR5cGUiOjAsIlBhcmVudFN0eWxlIjp7IiRyZWYiOiIxMDQifX0sIlBhcmVudFN0eWxlIjp7IiRyZWYiOiIxMDEifX0sIlRpdGxlU3R5bGUiOnsiJGlkIjoiNDE4IiwiRm9udFNldHRpbmdzIjp7IiRpZCI6IjQ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IwIiwiTGluZUNvbG9yIjpudWxsLCJMaW5lV2VpZ2h0IjowLjAsIkxpbmVUeXBlIjowLCJQYXJlbnRTdHlsZSI6bnVsbH0sIlBhcmVudFN0eWxlIjp7IiRyZWYiOiIxMDcifX0sIkRhdGVTdHlsZSI6eyIkaWQiOiI0MjEiLCJGb250U2V0dGluZ3MiOnsiJGlkIjoiND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IzIiwiTGluZUNvbG9yIjpudWxsLCJMaW5lV2VpZ2h0IjowLjAsIkxpbmVUeXBlIjowLCJQYXJlbnRTdHlsZSI6bnVsbH0sIlBhcmVudFN0eWxlIjp7IiRyZWYiOiIxMTQifX0sIkRhdGVGb3JtYXQiOnsiJHJlZiI6IjEyMSJ9LCJJc1Zpc2libGUiOnRydWUsIlBhcmVudFN0eWxlIjp7IiRyZWYiOiI4MCJ9fSwiSW5kZXgiOjE1LCJTbWFydER1cmF0aW9uQWN0aXZhdGVkIjpmYWxzZSwiRGF0ZUZvcm1hdCI6eyIkcmVmIjoiMTIxIn0sIklkIjoiOGY1ZWY2OTctNzc3MS00OWRkLWJlNGItNWQxYjgwZGIyYmJlIiwiSW1wb3J0SWQiOm51bGwsIlRpdGxlIjoiVGVzdCBTY3JpcHQgUHJlcCIsIk5vdGUiOm51bGwsIkh5cGVybGluayI6bnVsbCwiSXNDaGFuZ2VkIjpmYWxzZSwiSXNOZXciOmZhbHNlfSx7IiRpZCI6IjQyNCIsIkdyb3VwTmFtZSI6bnVsbCwiU3RhcnREYXRlIjoiMjAxNy0wNS0yMlQwMDowMDowMFoiLCJFbmREYXRlIjoiMjAxNy0wNi0wMlQyMzo1OTowMFoiLCJQZXJjZW50YWdlQ29tcGxldGUiOm51bGwsIlN0eWxlIjp7IiRpZCI6IjQyNSIsIlNoYXBlIjo3LCJTaGFwZVRoaWNrbmVzcyI6MCwiRHVyYXRpb25Gb3JtYXQiOjAsIkluY2x1ZGVOb25Xb3JraW5nRGF5c0luRHVyYXRpb24iOmZhbHNlLCJQZXJjZW50YWdlQ29tcGxldGVTdHlsZSI6eyIkaWQiOiI0MjYiLCJGb250U2V0dGluZ3MiOnsiJGlkIjoiND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yOCIsIkxpbmVDb2xvciI6bnVsbCwiTGluZVdlaWdodCI6MC4wLCJMaW5lVHlwZSI6MCwiUGFyZW50U3R5bGUiOm51bGx9LCJQYXJlbnRTdHlsZSI6eyIkcmVmIjoiODEifX0sIkR1cmF0aW9uU3R5bGUiOnsiJGlkIjoiNDI5IiwiRm9udFNldHRpbmdzIjp7IiRpZCI6IjQ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zEiLCJMaW5lQ29sb3IiOm51bGwsIkxpbmVXZWlnaHQiOjAuMCwiTGluZVR5cGUiOjAsIlBhcmVudFN0eWxlIjpudWxsfSwiUGFyZW50U3R5bGUiOnsiJHJlZiI6Ijg4In19LCJIb3Jpem9udGFsQ29ubmVjdG9yU3R5bGUiOnsiJGlkIjoiNDMyIiwiTGluZUNvbG9yIjp7IiRyZWYiOiI5NiJ9LCJMaW5lV2VpZ2h0IjoxLjAsIkxpbmVUeXBlIjowLCJQYXJlbnRTdHlsZSI6eyIkcmVmIjoiOTUifX0sIlZlcnRpY2FsQ29ubmVjdG9yU3R5bGUiOnsiJGlkIjoiND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zNCIsIk1hcmdpbiI6eyIkcmVmIjoiMTAyIn0sIlBhZGRpbmciOnsiJHJlZiI6IjEwMyJ9LCJCYWNrZ3JvdW5kIjp7IiRpZCI6IjQzNSIsIkNvbG9yIjp7IiRpZCI6IjQzNiIsIkEiOjI1NSwiUiI6MjU0LCJHIjoxODYsIkIiOjEwfX0sIklzVmlzaWJsZSI6dHJ1ZSwiV2lkdGgiOjAuMCwiSGVpZ2h0IjoxMC4wLCJCb3JkZXJTdHlsZSI6eyIkaWQiOiI0MzciLCJMaW5lQ29sb3IiOnsiJHJlZiI6IjEwNSJ9LCJMaW5lV2VpZ2h0IjowLjAsIkxpbmVUeXBlIjowLCJQYXJlbnRTdHlsZSI6eyIkcmVmIjoiMTA0In19LCJQYXJlbnRTdHlsZSI6eyIkcmVmIjoiMTAxIn19LCJUaXRsZVN0eWxlIjp7IiRpZCI6IjQzOCIsIkZvbnRTZXR0aW5ncyI6eyIkaWQiOiI0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0MCIsIkxpbmVDb2xvciI6bnVsbCwiTGluZVdlaWdodCI6MC4wLCJMaW5lVHlwZSI6MCwiUGFyZW50U3R5bGUiOm51bGx9LCJQYXJlbnRTdHlsZSI6eyIkcmVmIjoiMTA3In19LCJEYXRlU3R5bGUiOnsiJGlkIjoiNDQxIiwiRm9udFNldHRpbmdzIjp7IiRpZCI6IjQ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0MyIsIkxpbmVDb2xvciI6bnVsbCwiTGluZVdlaWdodCI6MC4wLCJMaW5lVHlwZSI6MCwiUGFyZW50U3R5bGUiOm51bGx9LCJQYXJlbnRTdHlsZSI6eyIkcmVmIjoiMTE0In19LCJEYXRlRm9ybWF0Ijp7IiRyZWYiOiIxMjEifSwiSXNWaXNpYmxlIjp0cnVlLCJQYXJlbnRTdHlsZSI6eyIkcmVmIjoiODAifX0sIkluZGV4IjoxNiwiU21hcnREdXJhdGlvbkFjdGl2YXRlZCI6ZmFsc2UsIkRhdGVGb3JtYXQiOnsiJHJlZiI6IjEyMSJ9LCJJZCI6ImJhNjliYmUwLWIxMDEtNGI0Yy04ZDQ3LTg0Mjg0ZDY5MzVkMiIsIkltcG9ydElkIjpudWxsLCJUaXRsZSI6IlVGVCBFeGVjdXRpb24iLCJOb3RlIjpudWxsLCJIeXBlcmxpbmsiOm51bGwsIklzQ2hhbmdlZCI6ZmFsc2UsIklzTmV3IjpmYWxzZX0seyIkaWQiOiI0NDQiLCJHcm91cE5hbWUiOm51bGwsIlN0YXJ0RGF0ZSI6IjIwMTctMDQtMTBUMDA6MDA6MDBaIiwiRW5kRGF0ZSI6IjIwMTctMDQtMjFUMjM6NTk6MDBaIiwiUGVyY2VudGFnZUNvbXBsZXRlIjpudWxsLCJTdHlsZSI6eyIkaWQiOiI0NDUiLCJTaGFwZSI6NywiU2hhcGVUaGlja25lc3MiOjAsIkR1cmF0aW9uRm9ybWF0IjowLCJJbmNsdWRlTm9uV29ya2luZ0RheXNJbkR1cmF0aW9uIjpmYWxzZSwiUGVyY2VudGFnZUNvbXBsZXRlU3R5bGUiOnsiJGlkIjoiNDQ2IiwiRm9udFNldHRpbmdzIjp7IiRpZCI6IjQ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DgiLCJMaW5lQ29sb3IiOm51bGwsIkxpbmVXZWlnaHQiOjAuMCwiTGluZVR5cGUiOjAsIlBhcmVudFN0eWxlIjpudWxsfSwiUGFyZW50U3R5bGUiOnsiJHJlZiI6IjgxIn19LCJEdXJhdGlvblN0eWxlIjp7IiRpZCI6IjQ0OSIsIkZvbnRTZXR0aW5ncyI6eyIkaWQiOiI0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UxIiwiTGluZUNvbG9yIjpudWxsLCJMaW5lV2VpZ2h0IjowLjAsIkxpbmVUeXBlIjowLCJQYXJlbnRTdHlsZSI6bnVsbH0sIlBhcmVudFN0eWxlIjp7IiRyZWYiOiI4OCJ9fSwiSG9yaXpvbnRhbENvbm5lY3RvclN0eWxlIjp7IiRpZCI6IjQ1MiIsIkxpbmVDb2xvciI6eyIkcmVmIjoiOTYifSwiTGluZVdlaWdodCI6MS4wLCJMaW5lVHlwZSI6MCwiUGFyZW50U3R5bGUiOnsiJHJlZiI6Ijk1In19LCJWZXJ0aWNhbENvbm5lY3RvclN0eWxlIjp7IiRpZCI6IjQ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NTQiLCJNYXJnaW4iOnsiJHJlZiI6IjEwMiJ9LCJQYWRkaW5nIjp7IiRyZWYiOiIxMDMifSwiQmFja2dyb3VuZCI6eyIkaWQiOiI0NTUiLCJDb2xvciI6eyIkaWQiOiI0NTYiLCJBIjoyNTUsIlIiOjE1MCwiRyI6MjE0LCJCIjo2Nn19LCJJc1Zpc2libGUiOnRydWUsIldpZHRoIjowLjAsIkhlaWdodCI6MTAuMCwiQm9yZGVyU3R5bGUiOnsiJGlkIjoiNDU3IiwiTGluZUNvbG9yIjp7IiRyZWYiOiIxMDUifSwiTGluZVdlaWdodCI6MC4wLCJMaW5lVHlwZSI6MCwiUGFyZW50U3R5bGUiOnsiJHJlZiI6IjEwNCJ9fSwiUGFyZW50U3R5bGUiOnsiJHJlZiI6IjEwMSJ9fSwiVGl0bGVTdHlsZSI6eyIkaWQiOiI0NTgiLCJGb250U2V0dGluZ3MiOnsiJGlkIjoiND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NjAiLCJMaW5lQ29sb3IiOm51bGwsIkxpbmVXZWlnaHQiOjAuMCwiTGluZVR5cGUiOjAsIlBhcmVudFN0eWxlIjpudWxsfSwiUGFyZW50U3R5bGUiOnsiJHJlZiI6IjEwNyJ9fSwiRGF0ZVN0eWxlIjp7IiRpZCI6IjQ2MSIsIkZvbnRTZXR0aW5ncyI6eyIkaWQiOiI0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jMiLCJMaW5lQ29sb3IiOm51bGwsIkxpbmVXZWlnaHQiOjAuMCwiTGluZVR5cGUiOjAsIlBhcmVudFN0eWxlIjpudWxsfSwiUGFyZW50U3R5bGUiOnsiJHJlZiI6IjExNCJ9fSwiRGF0ZUZvcm1hdCI6eyIkcmVmIjoiMTIxIn0sIklzVmlzaWJsZSI6dHJ1ZSwiUGFyZW50U3R5bGUiOnsiJHJlZiI6IjgwIn19LCJJbmRleCI6MTcsIlNtYXJ0RHVyYXRpb25BY3RpdmF0ZWQiOmZhbHNlLCJEYXRlRm9ybWF0Ijp7IiRyZWYiOiIxMjEifSwiSWQiOiJhYTFiMTRmNC0xNjNlLTQ1MTEtODhkNi1mYjAyOTRhMjQxMTMiLCJJbXBvcnRJZCI6bnVsbCwiVGl0bGUiOiJDb25maXJtIE1hcmtldCBUcmFpbmluZyBQbGFuIiwiTm90ZSI6bnVsbCwiSHlwZXJsaW5rIjpudWxsLCJJc0NoYW5nZWQiOmZhbHNlLCJJc05ldyI6ZmFsc2V9LHsiJGlkIjoiNDY0IiwiR3JvdXBOYW1lIjpudWxsLCJTdGFydERhdGUiOiIyMDE3LTA1LTAzVDAwOjAwOjAwWiIsIkVuZERhdGUiOiIyMDE3LTA1LTE5VDIzOjU5OjAwWiIsIlBlcmNlbnRhZ2VDb21wbGV0ZSI6bnVsbCwiU3R5bGUiOnsiJGlkIjoiNDY1IiwiU2hhcGUiOjcsIlNoYXBlVGhpY2tuZXNzIjowLCJEdXJhdGlvbkZvcm1hdCI6MCwiSW5jbHVkZU5vbldvcmtpbmdEYXlzSW5EdXJhdGlvbiI6ZmFsc2UsIlBlcmNlbnRhZ2VDb21wbGV0ZVN0eWxlIjp7IiRpZCI6IjQ2NiIsIkZvbnRTZXR0aW5ncyI6eyIkaWQiOiI0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Y4IiwiTGluZUNvbG9yIjpudWxsLCJMaW5lV2VpZ2h0IjowLjAsIkxpbmVUeXBlIjowLCJQYXJlbnRTdHlsZSI6bnVsbH0sIlBhcmVudFN0eWxlIjp7IiRyZWYiOiI4MSJ9fSwiRHVyYXRpb25TdHlsZSI6eyIkaWQiOiI0NjkiLCJGb250U2V0dGluZ3MiOnsiJGlkIjoiND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3MSIsIkxpbmVDb2xvciI6bnVsbCwiTGluZVdlaWdodCI6MC4wLCJMaW5lVHlwZSI6MCwiUGFyZW50U3R5bGUiOm51bGx9LCJQYXJlbnRTdHlsZSI6eyIkcmVmIjoiODgifX0sIkhvcml6b250YWxDb25uZWN0b3JTdHlsZSI6eyIkaWQiOiI0NzIiLCJMaW5lQ29sb3IiOnsiJHJlZiI6Ijk2In0sIkxpbmVXZWlnaHQiOjEuMCwiTGluZVR5cGUiOjAsIlBhcmVudFN0eWxlIjp7IiRyZWYiOiI5NSJ9fSwiVmVydGljYWxDb25uZWN0b3JTdHlsZSI6eyIkaWQiOiI0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c0IiwiTWFyZ2luIjp7IiRyZWYiOiIxMDIifSwiUGFkZGluZyI6eyIkcmVmIjoiMTAzIn0sIkJhY2tncm91bmQiOnsiJGlkIjoiNDc1IiwiQ29sb3IiOnsiJGlkIjoiNDc2IiwiQSI6MjU1LCJSIjoxNTAsIkciOjIxNCwiQiI6NjZ9fSwiSXNWaXNpYmxlIjp0cnVlLCJXaWR0aCI6MC4wLCJIZWlnaHQiOjEwLjAsIkJvcmRlclN0eWxlIjp7IiRpZCI6IjQ3NyIsIkxpbmVDb2xvciI6eyIkcmVmIjoiMTA1In0sIkxpbmVXZWlnaHQiOjAuMCwiTGluZVR5cGUiOjAsIlBhcmVudFN0eWxlIjp7IiRyZWYiOiIxMDQifX0sIlBhcmVudFN0eWxlIjp7IiRyZWYiOiIxMDEifX0sIlRpdGxlU3R5bGUiOnsiJGlkIjoiNDc4IiwiRm9udFNldHRpbmdzIjp7IiRpZCI6IjQ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gwIiwiTGluZUNvbG9yIjpudWxsLCJMaW5lV2VpZ2h0IjowLjAsIkxpbmVUeXBlIjowLCJQYXJlbnRTdHlsZSI6bnVsbH0sIlBhcmVudFN0eWxlIjp7IiRyZWYiOiIxMDcifX0sIkRhdGVTdHlsZSI6eyIkaWQiOiI0ODEiLCJGb250U2V0dGluZ3MiOnsiJGlkIjoiND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gzIiwiTGluZUNvbG9yIjpudWxsLCJMaW5lV2VpZ2h0IjowLjAsIkxpbmVUeXBlIjowLCJQYXJlbnRTdHlsZSI6bnVsbH0sIlBhcmVudFN0eWxlIjp7IiRyZWYiOiIxMTQifX0sIkRhdGVGb3JtYXQiOnsiJHJlZiI6IjEyMSJ9LCJJc1Zpc2libGUiOnRydWUsIlBhcmVudFN0eWxlIjp7IiRyZWYiOiI4MCJ9fSwiSW5kZXgiOjE4LCJTbWFydER1cmF0aW9uQWN0aXZhdGVkIjpmYWxzZSwiRGF0ZUZvcm1hdCI6eyIkcmVmIjoiMTIxIn0sIklkIjoiOGQ3MTJiNWQtNjFiYy00NjE3LThmMjYtNzM2NmY2YTIxYjc3IiwiSW1wb3J0SWQiOm51bGwsIlRpdGxlIjoiTG9jYWxpemUgdHJhaW5pbmcgbWF0ZXJpYWxzIiwiTm90ZSI6bnVsbCwiSHlwZXJsaW5rIjpudWxsLCJJc0NoYW5nZWQiOmZhbHNlLCJJc05ldyI6ZmFsc2V9LHsiJGlkIjoiNDg0IiwiR3JvdXBOYW1lIjpudWxsLCJTdGFydERhdGUiOiIyMDE3LTA0LTIxVDAwOjAwOjAwWiIsIkVuZERhdGUiOiIyMDE3LTA1LTMwVDIzOjU5OjAwWiIsIlBlcmNlbnRhZ2VDb21wbGV0ZSI6bnVsbCwiU3R5bGUiOnsiJGlkIjoiNDg1IiwiU2hhcGUiOjcsIlNoYXBlVGhpY2tuZXNzIjowLCJEdXJhdGlvbkZvcm1hdCI6MCwiSW5jbHVkZU5vbldvcmtpbmdEYXlzSW5EdXJhdGlvbiI6ZmFsc2UsIlBlcmNlbnRhZ2VDb21wbGV0ZVN0eWxlIjp7IiRpZCI6IjQ4NiIsIkZvbnRTZXR0aW5ncyI6eyIkaWQiOiI0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4IiwiTGluZUNvbG9yIjpudWxsLCJMaW5lV2VpZ2h0IjowLjAsIkxpbmVUeXBlIjowLCJQYXJlbnRTdHlsZSI6bnVsbH0sIlBhcmVudFN0eWxlIjp7IiRyZWYiOiI4MSJ9fSwiRHVyYXRpb25TdHlsZSI6eyIkaWQiOiI0ODkiLCJGb250U2V0dGluZ3MiOnsiJGlkIjoiND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5MSIsIkxpbmVDb2xvciI6bnVsbCwiTGluZVdlaWdodCI6MC4wLCJMaW5lVHlwZSI6MCwiUGFyZW50U3R5bGUiOm51bGx9LCJQYXJlbnRTdHlsZSI6eyIkcmVmIjoiODgifX0sIkhvcml6b250YWxDb25uZWN0b3JTdHlsZSI6eyIkaWQiOiI0OTIiLCJMaW5lQ29sb3IiOnsiJHJlZiI6Ijk2In0sIkxpbmVXZWlnaHQiOjEuMCwiTGluZVR5cGUiOjAsIlBhcmVudFN0eWxlIjp7IiRyZWYiOiI5NSJ9fSwiVmVydGljYWxDb25uZWN0b3JTdHlsZSI6eyIkaWQiOiI0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k0IiwiTWFyZ2luIjp7IiRyZWYiOiIxMDIifSwiUGFkZGluZyI6eyIkcmVmIjoiMTAzIn0sIkJhY2tncm91bmQiOnsiJGlkIjoiNDk1IiwiQ29sb3IiOnsiJGlkIjoiNDk2IiwiQSI6MjU1LCJSIjoxNTAsIkciOjIxNCwiQiI6NjZ9fSwiSXNWaXNpYmxlIjp0cnVlLCJXaWR0aCI6MC4wLCJIZWlnaHQiOjEwLjAsIkJvcmRlclN0eWxlIjp7IiRpZCI6IjQ5NyIsIkxpbmVDb2xvciI6eyIkcmVmIjoiMTA1In0sIkxpbmVXZWlnaHQiOjAuMCwiTGluZVR5cGUiOjAsIlBhcmVudFN0eWxlIjp7IiRyZWYiOiIxMDQifX0sIlBhcmVudFN0eWxlIjp7IiRyZWYiOiIxMDEifX0sIlRpdGxlU3R5bGUiOnsiJGlkIjoiNDk4IiwiRm9udFNldHRpbmdzIjp7IiRpZCI6IjQ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AwIiwiTGluZUNvbG9yIjpudWxsLCJMaW5lV2VpZ2h0IjowLjAsIkxpbmVUeXBlIjowLCJQYXJlbnRTdHlsZSI6bnVsbH0sIlBhcmVudFN0eWxlIjp7IiRyZWYiOiIxMDcifX0sIkRhdGVTdHlsZSI6eyIkaWQiOiI1MDEiLCJGb250U2V0dGluZ3MiOnsiJGlkIjoiNT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AzIiwiTGluZUNvbG9yIjpudWxsLCJMaW5lV2VpZ2h0IjowLjAsIkxpbmVUeXBlIjowLCJQYXJlbnRTdHlsZSI6bnVsbH0sIlBhcmVudFN0eWxlIjp7IiRyZWYiOiIxMTQifX0sIkRhdGVGb3JtYXQiOnsiJHJlZiI6IjEyMSJ9LCJJc1Zpc2libGUiOnRydWUsIlBhcmVudFN0eWxlIjp7IiRyZWYiOiI4MCJ9fSwiSW5kZXgiOjE5LCJTbWFydER1cmF0aW9uQWN0aXZhdGVkIjpmYWxzZSwiRGF0ZUZvcm1hdCI6eyIkcmVmIjoiMTIxIn0sIklkIjoiNDRlMGNlOTgtNzYxNC00ZWZlLTkzZTUtYTAzYzBlMmJhY2M0IiwiSW1wb3J0SWQiOm51bGwsIlRpdGxlIjoiVHJhaW5pbmcgU2NoZWR1bGluZyBhbmQgTG9naXN0aWNzIiwiTm90ZSI6bnVsbCwiSHlwZXJsaW5rIjpudWxsLCJJc0NoYW5nZWQiOmZhbHNlLCJJc05ldyI6ZmFsc2V9LHsiJGlkIjoiNTA0IiwiR3JvdXBOYW1lIjpudWxsLCJTdGFydERhdGUiOiIyMDE3LTA1LTMxVDAwOjAwOjAwWiIsIkVuZERhdGUiOiIyMDE3LTA2LTA2VDIzOjU5OjAwWiIsIlBlcmNlbnRhZ2VDb21wbGV0ZSI6bnVsbCwiU3R5bGUiOnsiJGlkIjoiNTA1IiwiU2hhcGUiOjcsIlNoYXBlVGhpY2tuZXNzIjowLCJEdXJhdGlvbkZvcm1hdCI6MCwiSW5jbHVkZU5vbldvcmtpbmdEYXlzSW5EdXJhdGlvbiI6ZmFsc2UsIlBlcmNlbnRhZ2VDb21wbGV0ZVN0eWxlIjp7IiRpZCI6IjUwNiIsIkZvbnRTZXR0aW5ncyI6eyIkaWQiOiI1M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A4IiwiTGluZUNvbG9yIjpudWxsLCJMaW5lV2VpZ2h0IjowLjAsIkxpbmVUeXBlIjowLCJQYXJlbnRTdHlsZSI6bnVsbH0sIlBhcmVudFN0eWxlIjp7IiRyZWYiOiI4MSJ9fSwiRHVyYXRpb25TdHlsZSI6eyIkaWQiOiI1MDkiLCJGb250U2V0dGluZ3MiOnsiJGlkIjoiNTE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xMSIsIkxpbmVDb2xvciI6bnVsbCwiTGluZVdlaWdodCI6MC4wLCJMaW5lVHlwZSI6MCwiUGFyZW50U3R5bGUiOm51bGx9LCJQYXJlbnRTdHlsZSI6eyIkcmVmIjoiODgifX0sIkhvcml6b250YWxDb25uZWN0b3JTdHlsZSI6eyIkaWQiOiI1MTIiLCJMaW5lQ29sb3IiOnsiJHJlZiI6Ijk2In0sIkxpbmVXZWlnaHQiOjEuMCwiTGluZVR5cGUiOjAsIlBhcmVudFN0eWxlIjp7IiRyZWYiOiI5NSJ9fSwiVmVydGljYWxDb25uZWN0b3JTdHlsZSI6eyIkaWQiOiI1M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TE0IiwiTWFyZ2luIjp7IiRyZWYiOiIxMDIifSwiUGFkZGluZyI6eyIkcmVmIjoiMTAzIn0sIkJhY2tncm91bmQiOnsiJGlkIjoiNTE1IiwiQ29sb3IiOnsiJGlkIjoiNTE2IiwiQSI6MjU1LCJSIjoxNTAsIkciOjIxNCwiQiI6NjZ9fSwiSXNWaXNpYmxlIjp0cnVlLCJXaWR0aCI6MC4wLCJIZWlnaHQiOjEwLjAsIkJvcmRlclN0eWxlIjp7IiRpZCI6IjUxNyIsIkxpbmVDb2xvciI6eyIkcmVmIjoiMTA1In0sIkxpbmVXZWlnaHQiOjAuMCwiTGluZVR5cGUiOjAsIlBhcmVudFN0eWxlIjp7IiRyZWYiOiIxMDQifX0sIlBhcmVudFN0eWxlIjp7IiRyZWYiOiIxMDEifX0sIlRpdGxlU3R5bGUiOnsiJGlkIjoiNTE4IiwiRm9udFNldHRpbmdzIjp7IiRpZCI6IjU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IwIiwiTGluZUNvbG9yIjpudWxsLCJMaW5lV2VpZ2h0IjowLjAsIkxpbmVUeXBlIjowLCJQYXJlbnRTdHlsZSI6bnVsbH0sIlBhcmVudFN0eWxlIjp7IiRyZWYiOiIxMDcifX0sIkRhdGVTdHlsZSI6eyIkaWQiOiI1MjEiLCJGb250U2V0dGluZ3MiOnsiJGlkIjoiNT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IzIiwiTGluZUNvbG9yIjpudWxsLCJMaW5lV2VpZ2h0IjowLjAsIkxpbmVUeXBlIjowLCJQYXJlbnRTdHlsZSI6bnVsbH0sIlBhcmVudFN0eWxlIjp7IiRyZWYiOiIxMTQifX0sIkRhdGVGb3JtYXQiOnsiJHJlZiI6IjEyMSJ9LCJJc1Zpc2libGUiOnRydWUsIlBhcmVudFN0eWxlIjp7IiRyZWYiOiI4MCJ9fSwiSW5kZXgiOjIwLCJTbWFydER1cmF0aW9uQWN0aXZhdGVkIjpmYWxzZSwiRGF0ZUZvcm1hdCI6eyIkcmVmIjoiMTIxIn0sIklkIjoiYTUzYWI5MGEtMDk1NS00OTExLTlhMGYtOTQ1ZWRkZjNmYWVkIiwiSW1wb3J0SWQiOm51bGwsIlRpdGxlIjoiVHJhaW4gdGhlIFRyYWluZXIiLCJOb3RlIjpudWxsLCJIeXBlcmxpbmsiOm51bGwsIklzQ2hhbmdlZCI6ZmFsc2UsIklzTmV3IjpmYWxzZX0seyIkaWQiOiI1MjQiLCJHcm91cE5hbWUiOm51bGwsIlN0YXJ0RGF0ZSI6IjIwMTctMDYtMDdUMDA6MDA6MDBaIiwiRW5kRGF0ZSI6IjIwMTctMDYtMTNUMjM6NTk6MDBaIiwiUGVyY2VudGFnZUNvbXBsZXRlIjpudWxsLCJTdHlsZSI6eyIkaWQiOiI1MjUiLCJTaGFwZSI6NywiU2hhcGVUaGlja25lc3MiOjAsIkR1cmF0aW9uRm9ybWF0IjowLCJJbmNsdWRlTm9uV29ya2luZ0RheXNJbkR1cmF0aW9uIjpmYWxzZSwiUGVyY2VudGFnZUNvbXBsZXRlU3R5bGUiOnsiJGlkIjoiNTI2IiwiRm9udFNldHRpbmdzIjp7IiRpZCI6IjUy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jgiLCJMaW5lQ29sb3IiOm51bGwsIkxpbmVXZWlnaHQiOjAuMCwiTGluZVR5cGUiOjAsIlBhcmVudFN0eWxlIjpudWxsfSwiUGFyZW50U3R5bGUiOnsiJHJlZiI6IjgxIn19LCJEdXJhdGlvblN0eWxlIjp7IiRpZCI6IjUyOSIsIkZvbnRTZXR0aW5ncyI6eyIkaWQiOiI1M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MxIiwiTGluZUNvbG9yIjpudWxsLCJMaW5lV2VpZ2h0IjowLjAsIkxpbmVUeXBlIjowLCJQYXJlbnRTdHlsZSI6bnVsbH0sIlBhcmVudFN0eWxlIjp7IiRyZWYiOiI4OCJ9fSwiSG9yaXpvbnRhbENvbm5lY3RvclN0eWxlIjp7IiRpZCI6IjUzMiIsIkxpbmVDb2xvciI6eyIkcmVmIjoiOTYifSwiTGluZVdlaWdodCI6MS4wLCJMaW5lVHlwZSI6MCwiUGFyZW50U3R5bGUiOnsiJHJlZiI6Ijk1In19LCJWZXJ0aWNhbENvbm5lY3RvclN0eWxlIjp7IiRpZCI6IjUz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MzQiLCJNYXJnaW4iOnsiJHJlZiI6IjEwMiJ9LCJQYWRkaW5nIjp7IiRyZWYiOiIxMDMifSwiQmFja2dyb3VuZCI6eyIkaWQiOiI1MzUiLCJDb2xvciI6eyIkaWQiOiI1MzYiLCJBIjoyNTUsIlIiOjE1MCwiRyI6MjE0LCJCIjo2Nn19LCJJc1Zpc2libGUiOnRydWUsIldpZHRoIjowLjAsIkhlaWdodCI6MTAuMCwiQm9yZGVyU3R5bGUiOnsiJGlkIjoiNTM3IiwiTGluZUNvbG9yIjp7IiRyZWYiOiIxMDUifSwiTGluZVdlaWdodCI6MC4wLCJMaW5lVHlwZSI6MCwiUGFyZW50U3R5bGUiOnsiJHJlZiI6IjEwNCJ9fSwiUGFyZW50U3R5bGUiOnsiJHJlZiI6IjEwMSJ9fSwiVGl0bGVTdHlsZSI6eyIkaWQiOiI1MzgiLCJGb250U2V0dGluZ3MiOnsiJGlkIjoiNT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NDAiLCJMaW5lQ29sb3IiOm51bGwsIkxpbmVXZWlnaHQiOjAuMCwiTGluZVR5cGUiOjAsIlBhcmVudFN0eWxlIjpudWxsfSwiUGFyZW50U3R5bGUiOnsiJHJlZiI6IjEwNyJ9fSwiRGF0ZVN0eWxlIjp7IiRpZCI6IjU0MSIsIkZvbnRTZXR0aW5ncyI6eyIkaWQiOiI1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NDMiLCJMaW5lQ29sb3IiOm51bGwsIkxpbmVXZWlnaHQiOjAuMCwiTGluZVR5cGUiOjAsIlBhcmVudFN0eWxlIjpudWxsfSwiUGFyZW50U3R5bGUiOnsiJHJlZiI6IjExNCJ9fSwiRGF0ZUZvcm1hdCI6eyIkcmVmIjoiMTIxIn0sIklzVmlzaWJsZSI6dHJ1ZSwiUGFyZW50U3R5bGUiOnsiJHJlZiI6IjgwIn19LCJJbmRleCI6MjEsIlNtYXJ0RHVyYXRpb25BY3RpdmF0ZWQiOmZhbHNlLCJEYXRlRm9ybWF0Ijp7IiRyZWYiOiIxMjEifSwiSWQiOiJkZmNkZTQ2MS0yMTgyLTQ3MDItYTk1YS0zODNmMDQ1NzdhMDAiLCJJbXBvcnRJZCI6bnVsbCwiVGl0bGUiOiJUcmFpbmVyIFByZXAiLCJOb3RlIjpudWxsLCJIeXBlcmxpbmsiOm51bGwsIklzQ2hhbmdlZCI6ZmFsc2UsIklzTmV3IjpmYWxzZX0seyIkaWQiOiI1NDQiLCJHcm91cE5hbWUiOm51bGwsIlN0YXJ0RGF0ZSI6IjIwMTctMDUtMzBUMDA6MDA6MDBaIiwiRW5kRGF0ZSI6IjIwMTctMDYtMjBUMjM6NTk6MDBaIiwiUGVyY2VudGFnZUNvbXBsZXRlIjpudWxsLCJTdHlsZSI6eyIkaWQiOiI1NDUiLCJTaGFwZSI6NywiU2hhcGVUaGlja25lc3MiOjAsIkR1cmF0aW9uRm9ybWF0IjowLCJJbmNsdWRlTm9uV29ya2luZ0RheXNJbkR1cmF0aW9uIjpmYWxzZSwiUGVyY2VudGFnZUNvbXBsZXRlU3R5bGUiOnsiJGlkIjoiNTQ2IiwiRm9udFNldHRpbmdzIjp7IiRpZCI6IjU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NDgiLCJMaW5lQ29sb3IiOm51bGwsIkxpbmVXZWlnaHQiOjAuMCwiTGluZVR5cGUiOjAsIlBhcmVudFN0eWxlIjpudWxsfSwiUGFyZW50U3R5bGUiOnsiJHJlZiI6IjgxIn19LCJEdXJhdGlvblN0eWxlIjp7IiRpZCI6IjU0OSIsIkZvbnRTZXR0aW5ncyI6eyIkaWQiOiI1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UxIiwiTGluZUNvbG9yIjpudWxsLCJMaW5lV2VpZ2h0IjowLjAsIkxpbmVUeXBlIjowLCJQYXJlbnRTdHlsZSI6bnVsbH0sIlBhcmVudFN0eWxlIjp7IiRyZWYiOiI4OCJ9fSwiSG9yaXpvbnRhbENvbm5lY3RvclN0eWxlIjp7IiRpZCI6IjU1MiIsIkxpbmVDb2xvciI6eyIkcmVmIjoiOTYifSwiTGluZVdlaWdodCI6MS4wLCJMaW5lVHlwZSI6MCwiUGFyZW50U3R5bGUiOnsiJHJlZiI6Ijk1In19LCJWZXJ0aWNhbENvbm5lY3RvclN0eWxlIjp7IiRpZCI6IjU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NTQiLCJNYXJnaW4iOnsiJHJlZiI6IjEwMiJ9LCJQYWRkaW5nIjp7IiRyZWYiOiIxMDMifSwiQmFja2dyb3VuZCI6eyIkaWQiOiI1NTUiLCJDb2xvciI6eyIkaWQiOiI1NTYiLCJBIjoyNTUsIlIiOjE1MCwiRyI6MjE0LCJCIjo2Nn19LCJJc1Zpc2libGUiOnRydWUsIldpZHRoIjowLjAsIkhlaWdodCI6MTAuMCwiQm9yZGVyU3R5bGUiOnsiJGlkIjoiNTU3IiwiTGluZUNvbG9yIjp7IiRyZWYiOiIxMDUifSwiTGluZVdlaWdodCI6MC4wLCJMaW5lVHlwZSI6MCwiUGFyZW50U3R5bGUiOnsiJHJlZiI6IjEwNCJ9fSwiUGFyZW50U3R5bGUiOnsiJHJlZiI6IjEwMSJ9fSwiVGl0bGVTdHlsZSI6eyIkaWQiOiI1NTgiLCJGb250U2V0dGluZ3MiOnsiJGlkIjoiNT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NjAiLCJMaW5lQ29sb3IiOm51bGwsIkxpbmVXZWlnaHQiOjAuMCwiTGluZVR5cGUiOjAsIlBhcmVudFN0eWxlIjpudWxsfSwiUGFyZW50U3R5bGUiOnsiJHJlZiI6IjEwNyJ9fSwiRGF0ZVN0eWxlIjp7IiRpZCI6IjU2MSIsIkZvbnRTZXR0aW5ncyI6eyIkaWQiOiI1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NjMiLCJMaW5lQ29sb3IiOm51bGwsIkxpbmVXZWlnaHQiOjAuMCwiTGluZVR5cGUiOjAsIlBhcmVudFN0eWxlIjpudWxsfSwiUGFyZW50U3R5bGUiOnsiJHJlZiI6IjExNCJ9fSwiRGF0ZUZvcm1hdCI6eyIkcmVmIjoiMTIxIn0sIklzVmlzaWJsZSI6dHJ1ZSwiUGFyZW50U3R5bGUiOnsiJHJlZiI6IjgwIn19LCJJbmRleCI6MjIsIlNtYXJ0RHVyYXRpb25BY3RpdmF0ZWQiOmZhbHNlLCJEYXRlRm9ybWF0Ijp7IiRyZWYiOiIxMjEifSwiSWQiOiIzZDI5NzllMC00MzJlLTQ4OTAtOWI0Yy1kMGY5MDlkYzg1YTYiLCJJbXBvcnRJZCI6bnVsbCwiVGl0bGUiOiJEZWxpdmVyIFVzZXIgdHJhaW5pbmciLCJOb3RlIjpudWxsLCJIeXBlcmxpbmsiOm51bGwsIklzQ2hhbmdlZCI6ZmFsc2UsIklzTmV3IjpmYWxzZX0seyIkaWQiOiI1NjQiLCJHcm91cE5hbWUiOm51bGwsIlN0YXJ0RGF0ZSI6IjIwMTctMDYtMDVUMDA6MDA6MDBaIiwiRW5kRGF0ZSI6IjIwMTctMDYtMDlUMjM6NTk6MDBaIiwiUGVyY2VudGFnZUNvbXBsZXRlIjpudWxsLCJTdHlsZSI6eyIkaWQiOiI1NjUiLCJTaGFwZSI6NywiU2hhcGVUaGlja25lc3MiOjAsIkR1cmF0aW9uRm9ybWF0IjowLCJJbmNsdWRlTm9uV29ya2luZ0RheXNJbkR1cmF0aW9uIjpmYWxzZSwiUGVyY2VudGFnZUNvbXBsZXRlU3R5bGUiOnsiJGlkIjoiNTY2IiwiRm9udFNldHRpbmdzIjp7IiRpZCI6IjU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NjgiLCJMaW5lQ29sb3IiOm51bGwsIkxpbmVXZWlnaHQiOjAuMCwiTGluZVR5cGUiOjAsIlBhcmVudFN0eWxlIjpudWxsfSwiUGFyZW50U3R5bGUiOnsiJHJlZiI6IjgxIn19LCJEdXJhdGlvblN0eWxlIjp7IiRpZCI6IjU2OSIsIkZvbnRTZXR0aW5ncyI6eyIkaWQiOiI1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cxIiwiTGluZUNvbG9yIjpudWxsLCJMaW5lV2VpZ2h0IjowLjAsIkxpbmVUeXBlIjowLCJQYXJlbnRTdHlsZSI6bnVsbH0sIlBhcmVudFN0eWxlIjp7IiRyZWYiOiI4OCJ9fSwiSG9yaXpvbnRhbENvbm5lY3RvclN0eWxlIjp7IiRpZCI6IjU3MiIsIkxpbmVDb2xvciI6eyIkcmVmIjoiOTYifSwiTGluZVdlaWdodCI6MS4wLCJMaW5lVHlwZSI6MCwiUGFyZW50U3R5bGUiOnsiJHJlZiI6Ijk1In19LCJWZXJ0aWNhbENvbm5lY3RvclN0eWxlIjp7IiRpZCI6IjU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NzQiLCJNYXJnaW4iOnsiJHJlZiI6IjEwMiJ9LCJQYWRkaW5nIjp7IiRyZWYiOiIxMDMifSwiQmFja2dyb3VuZCI6eyIkaWQiOiI1NzUiLCJDb2xvciI6eyIkaWQiOiI1NzYiLCJBIjoyNTUsIlIiOjIsIkciOjE3OCwiQiI6MjM4fX0sIklzVmlzaWJsZSI6dHJ1ZSwiV2lkdGgiOjAuMCwiSGVpZ2h0IjoxMC4wLCJCb3JkZXJTdHlsZSI6eyIkaWQiOiI1NzciLCJMaW5lQ29sb3IiOnsiJHJlZiI6IjEwNSJ9LCJMaW5lV2VpZ2h0IjowLjAsIkxpbmVUeXBlIjowLCJQYXJlbnRTdHlsZSI6eyIkcmVmIjoiMTA0In19LCJQYXJlbnRTdHlsZSI6eyIkcmVmIjoiMTAxIn19LCJUaXRsZVN0eWxlIjp7IiRpZCI6IjU3OCIsIkZvbnRTZXR0aW5ncyI6eyIkaWQiOiI1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4MCIsIkxpbmVDb2xvciI6bnVsbCwiTGluZVdlaWdodCI6MC4wLCJMaW5lVHlwZSI6MCwiUGFyZW50U3R5bGUiOm51bGx9LCJQYXJlbnRTdHlsZSI6eyIkcmVmIjoiMTA3In19LCJEYXRlU3R5bGUiOnsiJGlkIjoiNTgxIiwiRm9udFNldHRpbmdzIjp7IiRpZCI6IjU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4MyIsIkxpbmVDb2xvciI6bnVsbCwiTGluZVdlaWdodCI6MC4wLCJMaW5lVHlwZSI6MCwiUGFyZW50U3R5bGUiOm51bGx9LCJQYXJlbnRTdHlsZSI6eyIkcmVmIjoiMTE0In19LCJEYXRlRm9ybWF0Ijp7IiRyZWYiOiIxMjEifSwiSXNWaXNpYmxlIjp0cnVlLCJQYXJlbnRTdHlsZSI6eyIkcmVmIjoiODAifX0sIkluZGV4IjoyMywiU21hcnREdXJhdGlvbkFjdGl2YXRlZCI6ZmFsc2UsIkRhdGVGb3JtYXQiOnsiJHJlZiI6IjEyMSJ9LCJJZCI6IjAzZjNiZTZhLWIzNTAtNDViNS04NjVlLWI1NGExMmQxYjgxZiIsIkltcG9ydElkIjpudWxsLCJUaXRsZSI6IlBUUCBhY3Rpdml0aWVzIiwiTm90ZSI6bnVsbCwiSHlwZXJsaW5rIjpudWxsLCJJc0NoYW5nZWQiOmZhbHNlLCJJc05ldyI6ZmFsc2V9LHsiJGlkIjoiNTg0IiwiR3JvdXBOYW1lIjpudWxsLCJTdGFydERhdGUiOiIyMDE3LTA2LTEyVDAwOjAwOjAwWiIsIkVuZERhdGUiOiIyMDE3LTA2LTEyVDIzOjU5OjAwWiIsIlBlcmNlbnRhZ2VDb21wbGV0ZSI6bnVsbCwiU3R5bGUiOnsiJGlkIjoiNTg1IiwiU2hhcGUiOjcsIlNoYXBlVGhpY2tuZXNzIjowLCJEdXJhdGlvbkZvcm1hdCI6MCwiSW5jbHVkZU5vbldvcmtpbmdEYXlzSW5EdXJhdGlvbiI6ZmFsc2UsIlBlcmNlbnRhZ2VDb21wbGV0ZVN0eWxlIjp7IiRpZCI6IjU4NiIsIkZvbnRTZXR0aW5ncyI6eyIkaWQiOiI1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g4IiwiTGluZUNvbG9yIjpudWxsLCJMaW5lV2VpZ2h0IjowLjAsIkxpbmVUeXBlIjowLCJQYXJlbnRTdHlsZSI6bnVsbH0sIlBhcmVudFN0eWxlIjp7IiRyZWYiOiI4MSJ9fSwiRHVyYXRpb25TdHlsZSI6eyIkaWQiOiI1ODkiLCJGb250U2V0dGluZ3MiOnsiJGlkIjoiNT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5MSIsIkxpbmVDb2xvciI6bnVsbCwiTGluZVdlaWdodCI6MC4wLCJMaW5lVHlwZSI6MCwiUGFyZW50U3R5bGUiOm51bGx9LCJQYXJlbnRTdHlsZSI6eyIkcmVmIjoiODgifX0sIkhvcml6b250YWxDb25uZWN0b3JTdHlsZSI6eyIkaWQiOiI1OTIiLCJMaW5lQ29sb3IiOnsiJHJlZiI6Ijk2In0sIkxpbmVXZWlnaHQiOjEuMCwiTGluZVR5cGUiOjAsIlBhcmVudFN0eWxlIjp7IiRyZWYiOiI5NSJ9fSwiVmVydGljYWxDb25uZWN0b3JTdHlsZSI6eyIkaWQiOiI1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Tk0IiwiTWFyZ2luIjp7IiRyZWYiOiIxMDIifSwiUGFkZGluZyI6eyIkcmVmIjoiMTAzIn0sIkJhY2tncm91bmQiOnsiJGlkIjoiNTk1IiwiQ29sb3IiOnsiJGlkIjoiNTk2IiwiQSI6MjU1LCJSIjoyMzQsIkciOjIxLCJCIjoxMjJ9fSwiSXNWaXNpYmxlIjp0cnVlLCJXaWR0aCI6MC4wLCJIZWlnaHQiOjEwLjAsIkJvcmRlclN0eWxlIjp7IiRpZCI6IjU5NyIsIkxpbmVDb2xvciI6eyIkcmVmIjoiMTA1In0sIkxpbmVXZWlnaHQiOjAuMCwiTGluZVR5cGUiOjAsIlBhcmVudFN0eWxlIjp7IiRyZWYiOiIxMDQifX0sIlBhcmVudFN0eWxlIjp7IiRyZWYiOiIxMDEifX0sIlRpdGxlU3R5bGUiOnsiJGlkIjoiNTk4IiwiRm9udFNldHRpbmdzIjp7IiRpZCI6IjU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jAwIiwiTGluZUNvbG9yIjpudWxsLCJMaW5lV2VpZ2h0IjowLjAsIkxpbmVUeXBlIjowLCJQYXJlbnRTdHlsZSI6bnVsbH0sIlBhcmVudFN0eWxlIjp7IiRyZWYiOiIxMDcifX0sIkRhdGVTdHlsZSI6eyIkaWQiOiI2MDEiLCJGb250U2V0dGluZ3MiOnsiJGlkIjoiNj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jAzIiwiTGluZUNvbG9yIjpudWxsLCJMaW5lV2VpZ2h0IjowLjAsIkxpbmVUeXBlIjowLCJQYXJlbnRTdHlsZSI6bnVsbH0sIlBhcmVudFN0eWxlIjp7IiRyZWYiOiIxMTQifX0sIkRhdGVGb3JtYXQiOnsiJHJlZiI6IjEyMSJ9LCJJc1Zpc2libGUiOnRydWUsIlBhcmVudFN0eWxlIjp7IiRyZWYiOiI4MCJ9fSwiSW5kZXgiOjI0LCJTbWFydER1cmF0aW9uQWN0aXZhdGVkIjpmYWxzZSwiRGF0ZUZvcm1hdCI6eyIkcmVmIjoiMTIxIn0sIklkIjoiM2JiYzI3NzAtNDI0NS00MWY5LWE1NWQtZWMzYTRiNDkxMmM5IiwiSW1wb3J0SWQiOm51bGwsIlRpdGxlIjoiR28gTGl2ZSIsIk5vdGUiOm51bGwsIkh5cGVybGluayI6bnVsbCwiSXNDaGFuZ2VkIjpmYWxzZSwiSXNOZXciOmZhbHNlfSx7IiRpZCI6IjYwNCIsIkdyb3VwTmFtZSI6bnVsbCwiU3RhcnREYXRlIjoiMjAxNy0wNi0xNVQwMDowMDowMFoiLCJFbmREYXRlIjoiMjAxNy0wNy0xOVQyMzo1OTowMFoiLCJQZXJjZW50YWdlQ29tcGxldGUiOm51bGwsIlN0eWxlIjp7IiRpZCI6IjYwNSIsIlNoYXBlIjo3LCJTaGFwZVRoaWNrbmVzcyI6MCwiRHVyYXRpb25Gb3JtYXQiOjAsIkluY2x1ZGVOb25Xb3JraW5nRGF5c0luRHVyYXRpb24iOmZhbHNlLCJQZXJjZW50YWdlQ29tcGxldGVTdHlsZSI6eyIkaWQiOiI2MDYiLCJGb250U2V0dGluZ3MiOnsiJGlkIjoiNjA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YwOCIsIkxpbmVDb2xvciI6bnVsbCwiTGluZVdlaWdodCI6MC4wLCJMaW5lVHlwZSI6MCwiUGFyZW50U3R5bGUiOm51bGx9LCJQYXJlbnRTdHlsZSI6eyIkcmVmIjoiODEifX0sIkR1cmF0aW9uU3R5bGUiOnsiJGlkIjoiNjA5IiwiRm9udFNldHRpbmdzIjp7IiRpZCI6IjYx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2MTEiLCJMaW5lQ29sb3IiOm51bGwsIkxpbmVXZWlnaHQiOjAuMCwiTGluZVR5cGUiOjAsIlBhcmVudFN0eWxlIjpudWxsfSwiUGFyZW50U3R5bGUiOnsiJHJlZiI6Ijg4In19LCJIb3Jpem9udGFsQ29ubmVjdG9yU3R5bGUiOnsiJGlkIjoiNjEyIiwiTGluZUNvbG9yIjp7IiRyZWYiOiI5NiJ9LCJMaW5lV2VpZ2h0IjoxLjAsIkxpbmVUeXBlIjowLCJQYXJlbnRTdHlsZSI6eyIkcmVmIjoiOTUifX0sIlZlcnRpY2FsQ29ubmVjdG9yU3R5bGUiOnsiJGlkIjoiNjE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YxNCIsIk1hcmdpbiI6eyIkcmVmIjoiMTAyIn0sIlBhZGRpbmciOnsiJHJlZiI6IjEwMyJ9LCJCYWNrZ3JvdW5kIjp7IiRpZCI6IjYxNSIsIkNvbG9yIjp7IiRpZCI6IjYxNiIsIkEiOjI1NSwiUiI6MjM0LCJHIjoyMSwiQiI6MTIyfX0sIklzVmlzaWJsZSI6dHJ1ZSwiV2lkdGgiOjAuMCwiSGVpZ2h0IjoxMC4wLCJCb3JkZXJTdHlsZSI6eyIkaWQiOiI2MTciLCJMaW5lQ29sb3IiOnsiJHJlZiI6IjEwNSJ9LCJMaW5lV2VpZ2h0IjowLjAsIkxpbmVUeXBlIjowLCJQYXJlbnRTdHlsZSI6eyIkcmVmIjoiMTA0In19LCJQYXJlbnRTdHlsZSI6eyIkcmVmIjoiMTAxIn19LCJUaXRsZVN0eWxlIjp7IiRpZCI6IjYxOCIsIkZvbnRTZXR0aW5ncyI6eyIkaWQiOiI2M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YyMCIsIkxpbmVDb2xvciI6bnVsbCwiTGluZVdlaWdodCI6MC4wLCJMaW5lVHlwZSI6MCwiUGFyZW50U3R5bGUiOm51bGx9LCJQYXJlbnRTdHlsZSI6eyIkcmVmIjoiMTA3In19LCJEYXRlU3R5bGUiOnsiJGlkIjoiNjIxIiwiRm9udFNldHRpbmdzIjp7IiRpZCI6IjYy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YyMyIsIkxpbmVDb2xvciI6bnVsbCwiTGluZVdlaWdodCI6MC4wLCJMaW5lVHlwZSI6MCwiUGFyZW50U3R5bGUiOm51bGx9LCJQYXJlbnRTdHlsZSI6eyIkcmVmIjoiMTE0In19LCJEYXRlRm9ybWF0Ijp7IiRyZWYiOiIxMjEifSwiSXNWaXNpYmxlIjp0cnVlLCJQYXJlbnRTdHlsZSI6eyIkcmVmIjoiODAifX0sIkluZGV4IjoyNSwiU21hcnREdXJhdGlvbkFjdGl2YXRlZCI6ZmFsc2UsIkRhdGVGb3JtYXQiOnsiJHJlZiI6IjEyMSJ9LCJJZCI6Ijk4Yjc4ZmMyLTRkMTktNDY5ZS05YTUxLWQyZDVhYjBlNDAxMCIsIkltcG9ydElkIjpudWxsLCJUaXRsZSI6Ikh5cGVyQ2FyZSBQZXJpb2QiLCJOb3RlIjpudWxsLCJIeXBlcmxpbmsiOm51bGwsIklzQ2hhbmdlZCI6ZmFsc2UsIklzTmV3IjpmYWxzZX1dLCJNc1Byb2plY3RJdGVtc1RyZWUiOnsiJGlkIjoiNjI0IiwiUm9vdCI6eyJJbXBvcnRJZCI6bnVsbCwiSXNJbXBvcnRlZCI6ZmFsc2UsIkNoaWxkcmVuIjpbXX19LCJNZXRhZGF0YSI6eyIkaWQiOiI2MjUifSwiU2V0dGluZ3MiOnsiJGlkIjoiNjI2IiwiSW1wYU9wdGlvbnMiOnsiJGlkIjoiNjI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NjI4IiwiVXNlVGltZSI6ZmFsc2UsIldvcmtEYXlTdGFydCI6IjAwOjAwOjAwIiwiV29ya0RheUVuZCI6IjIzOjU5OjAwIn19"/>
  <p:tag name="__MASTER" val="__part_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S4wIiwiT3JpZ2luYWxBc3NlbWJseVZlcnNpb24iOiIzLjEyLjAx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QsIkciOjIxLCJCIjoxMjJ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QsIkciOjIxLCJCIjoxMjJ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YzLCJHIjo2MywiQiI6NjN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MsIkFic29sdXRlUG9zaXRpb24iOjQ5My44MDAwMT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M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BcmlhbCIsIklzQm9sZCI6dHJ1ZSwiSXNJdGFsaWMiOmZhbHNlLCJJc1VuZGVybGluZWQiOmZhbHNlLCJQYXJlbnRTdHlsZSI6bnVsbH0sIkF1dG9TaXplIjowLCJGb3JlZ3JvdW5kIjp7IiRpZCI6IjY3IiwiQ29sb3IiOnsiJGlkIjoiNjgiLCJBIjoyNTUsIlIiOjYzLCJHIjo2MywiQiI6NjN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BcmlhbCIsIklzQm9sZCI6ZmFsc2UsIklzSXRhbGljIjpmYWxzZSwiSXNVbmRlcmxpbmVkIjpmYWxzZSwiUGFyZW50U3R5bGUiOm51bGx9LCJBdXRvU2l6ZSI6MCwiRm9yZWdyb3VuZCI6eyIkaWQiOiI3NCIsIkNvbG9yIjp7IiRpZCI6Ijc1IiwiQSI6MjU1LCJSIjo3OCwiRyI6OTEsIkIiOjExMX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NywiU2hhcGVUaGlja25lc3MiOjEsIkR1cmF0aW9uRm9ybWF0IjowLCJJbmNsdWRlTm9uV29ya2luZ0RheXNJbkR1cmF0aW9uIjpmYWxzZSwiUGVyY2VudGFnZUNvbXBsZXRlU3R5bGUiOnsiJGlkIjoiODEiLCJGb250U2V0dGluZ3MiOnsiJGlkIjoiODIiLCJGb250U2l6ZSI6MTAsIkZvbnROYW1lIjoiQXJpYWwiLCJJc0JvbGQiOmZhbHNlLCJJc0l0YWxpYyI6ZmFsc2UsIklzVW5kZXJsaW5lZCI6ZmFsc2UsIlBhcmVudFN0eWxlIjpudWxsfSwiQXV0b1NpemUiOjAsIkZvcmVncm91bmQiOnsiJGlkIjoiODMiLCJDb2xvciI6eyIkaWQiOiI4NCIsIkEiOjI1NSwiUiI6MjM0LCJHIjoyMSwiQiI6MTIy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FyaWFsIiwiSXNCb2xkIjpmYWxzZSwiSXNJdGFsaWMiOmZhbHNlLCJJc1VuZGVybGluZWQiOmZhbHNlLCJQYXJlbnRTdHlsZSI6bnVsbH0sIkF1dG9TaXplIjowLCJGb3JlZ3JvdW5kIjp7IiRpZCI6IjkwIiwiQ29sb3IiOnsiJGlkIjoiOTEiLCJBIjoyNTUsIlIiOjIzNCwiRyI6MjEsIkIiOjEyMn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FyaWFsIiwiSXNCb2xkIjp0cnVlLCJJc0l0YWxpYyI6ZmFsc2UsIklzVW5kZXJsaW5lZCI6ZmFsc2UsIlBhcmVudFN0eWxlIjpudWxsfSwiQXV0b1NpemUiOjAsIkZvcmVncm91bmQiOnsiJGlkIjoiMTA5IiwiQ29sb3IiOnsiJGlkIjoiMTEwIiwiQSI6MjU1LCJSIjo2MywiRyI6NjMsIkIiOjYzfX0sIk1heFdpZHRoIjo3M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BcmlhbCIsIklzQm9sZCI6ZmFsc2UsIklzSXRhbGljIjpmYWxzZSwiSXNVbmRlcmxpbmVkIjpmYWxzZSwiUGFyZW50U3R5bGUiOm51bGx9LCJBdXRvU2l6ZSI6MCwiRm9yZWdyb3VuZCI6eyIkaWQiOiIxMTYiLCJDb2xvciI6eyIkaWQiOiIxMTciLCJBIjoyNTUsIlIiOjc4LCJHIjo5MSwiQiI6MTEx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MiLCJTdGFydERhdGUiOiIyMDE3LTA2LTE1VDAwOjAwOjAwIiwiRW5kRGF0ZSI6IjIwMTctMDktMDFUMjM6NTk6MDAiLCJGb3JtYXQiOiJNTU0iLCJUeXBlIjoyLCJBdXRvRGF0ZVJhbmdlIjp0cnVlLCJXb3JraW5nRGF5cyI6MzEsIlRvZGF5TWFya2VyVGV4dCI6IlRvZGF5IiwiQXV0b1NjYWxlVHlwZSI6dHJ1ZX0sIk1pbGVzdG9uZXMiOltdLCJUYXNrcyI6W3siJGlkIjoiMTI0IiwiR3JvdXBOYW1lIjpudWxsLCJTdGFydERhdGUiOiIyMDE3LTA3LTE3VDAwOjAwOjAwWiIsIkVuZERhdGUiOiIyMDE3LTA3LTI4VDIzOjU5OjAwWiIsIlBlcmNlbnRhZ2VDb21wbGV0ZSI6bnVsbCwiU3R5bGUiOnsiJGlkIjoiMTI1IiwiU2hhcGUiOjcsIlNoYXBlVGhpY2tuZXNzIjoxLCJEdXJhdGlvbkZvcm1hdCI6MCwiSW5jbHVkZU5vbldvcmtpbmdEYXlzSW5EdXJhdGlvbiI6ZmFsc2UsIlBlcmNlbnRhZ2VDb21wbGV0ZVN0eWxlIjp7IiRpZCI6IjEyNiIsIkZvbnRTZXR0aW5ncyI6eyIkaWQiOiIxM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I4IiwiTGluZUNvbG9yIjpudWxsLCJMaW5lV2VpZ2h0IjowLjAsIkxpbmVUeXBlIjowLCJQYXJlbnRTdHlsZSI6bnVsbH0sIlBhcmVudFN0eWxlIjp7IiRyZWYiOiI4MSJ9fSwiRHVyYXRpb25TdHlsZSI6eyIkaWQiOiIxMjkiLCJGb250U2V0dGluZ3MiOnsiJGlkIjoiMTM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zMSIsIkxpbmVDb2xvciI6bnVsbCwiTGluZVdlaWdodCI6MC4wLCJMaW5lVHlwZSI6MCwiUGFyZW50U3R5bGUiOm51bGx9LCJQYXJlbnRTdHlsZSI6eyIkcmVmIjoiODgifX0sIkhvcml6b250YWxDb25uZWN0b3JTdHlsZSI6eyIkaWQiOiIxMzIiLCJMaW5lQ29sb3IiOnsiJHJlZiI6Ijk2In0sIkxpbmVXZWlnaHQiOjEuMCwiTGluZVR5cGUiOjAsIlBhcmVudFN0eWxlIjp7IiRyZWYiOiI5NSJ9fSwiVmVydGljYWxDb25uZWN0b3JTdHlsZSI6eyIkaWQiOiIxM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M0IiwiTWFyZ2luIjp7IiRyZWYiOiIxMDIifSwiUGFkZGluZyI6eyIkcmVmIjoiMTAzIn0sIkJhY2tncm91bmQiOnsiJGlkIjoiMTM1IiwiQ29sb3IiOnsiJGlkIjoiMTM2IiwiQSI6MjU1LCJSIjoyLCJHIjoxNzgsIkIiOjIzOH19LCJJc1Zpc2libGUiOnRydWUsIldpZHRoIjowLjAsIkhlaWdodCI6MTYuMCwiQm9yZGVyU3R5bGUiOnsiJGlkIjoiMTM3IiwiTGluZUNvbG9yIjp7IiRyZWYiOiIxMDUifSwiTGluZVdlaWdodCI6MC4wLCJMaW5lVHlwZSI6MCwiUGFyZW50U3R5bGUiOnsiJHJlZiI6IjEwNCJ9fSwiUGFyZW50U3R5bGUiOnsiJHJlZiI6IjEwMSJ9fSwiVGl0bGVTdHlsZSI6eyIkaWQiOiIxMzgiLCJGb250U2V0dGluZ3MiOnsiJGlkIjoiMT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DAiLCJMaW5lQ29sb3IiOm51bGwsIkxpbmVXZWlnaHQiOjAuMCwiTGluZVR5cGUiOjAsIlBhcmVudFN0eWxlIjpudWxsfSwiUGFyZW50U3R5bGUiOnsiJHJlZiI6IjEwNyJ9fSwiRGF0ZVN0eWxlIjp7IiRpZCI6IjE0MSIsIkZvbnRTZXR0aW5ncyI6eyIkaWQiOiIx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DM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Y1OGIzYjRmLWE2N2YtNDdkNi1hNjY2LWExYTNkMjkxZTY1ZiIsIkltcG9ydElkIjpudWxsLCJUaXRsZSI6IlN5c3RlbSBidWlsZC8gdGVzdCIsIk5vdGUiOm51bGwsIkh5cGVybGluayI6bnVsbCwiSXNDaGFuZ2VkIjpmYWxzZSwiSXNOZXciOmZhbHNlfSx7IiRpZCI6IjE0NCIsIkdyb3VwTmFtZSI6bnVsbCwiU3RhcnREYXRlIjoiMjAxNy0wNi0yOVQwMDowMDowMFoiLCJFbmREYXRlIjoiMjAxNy0wNy0xMlQyMzo1OTowMFoiLCJQZXJjZW50YWdlQ29tcGxldGUiOm51bGwsIlN0eWxlIjp7IiRpZCI6IjE0NSIsIlNoYXBlIjo3LCJTaGFwZVRoaWNrbmVzcyI6MSwiRHVyYXRpb25Gb3JtYXQiOjAsIkluY2x1ZGVOb25Xb3JraW5nRGF5c0luRHVyYXRpb24iOmZhbHNlLCJQZXJjZW50YWdlQ29tcGxldGVTdHlsZSI6eyIkaWQiOiIxNDYiLCJGb250U2V0dGluZ3MiOnsiJGlkIjoiMT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1NCIsIk1hcmdpbiI6eyIkcmVmIjoiMTAyIn0sIlBhZGRpbmciOnsiJHJlZiI6IjEwMyJ9LCJCYWNrZ3JvdW5kIjp7IiRpZCI6IjE1NSIsIkNvbG9yIjp7IiRpZCI6IjE1NiIsIkEiOjI1NSwiUiI6MjU0LCJHIjoxODYsIkIiOjEwfX0sIklzVmlzaWJsZSI6dHJ1ZSwiV2lkdGgiOjAuMCwiSGVpZ2h0IjoxNi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2My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NjhjYTM5ZDQtZTc2My00YjAzLWEyMmYtM2QwYzlhN2Y2ZGM3IiwiSW1wb3J0SWQiOm51bGwsIlRpdGxlIjoiQ29yZSBVRlQgQWN0aXZpdGllcyIsIk5vdGUiOm51bGwsIkh5cGVybGluayI6bnVsbCwiSXNDaGFuZ2VkIjpmYWxzZSwiSXNOZXciOmZhbHNlfSx7IiRpZCI6IjE2NCIsIkdyb3VwTmFtZSI6bnVsbCwiU3RhcnREYXRlIjoiMjAxNy0wNi0yOFQwMDowMDowMFoiLCJFbmREYXRlIjoiMjAxNy0wNy0xNFQyMzo1OTowMFoiLCJQZXJjZW50YWdlQ29tcGxldGUiOm51bGwsIlN0eWxlIjp7IiRpZCI6IjE2NSIsIlNoYXBlIjo3LCJTaGFwZVRoaWNrbmVzcyI6MSwiRHVyYXRpb25Gb3JtYXQiOjAsIkluY2x1ZGVOb25Xb3JraW5nRGF5c0luRHVyYXRpb24iOmZhbHNlLCJQZXJjZW50YWdlQ29tcGxldGVTdHlsZSI6eyIkaWQiOiIxNjYiLCJGb250U2V0dGluZ3MiOnsiJGlkIjoiMTY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OCIsIkxpbmVDb2xvciI6bnVsbCwiTGluZVdlaWdodCI6MC4wLCJMaW5lVHlwZSI6MCwiUGFyZW50U3R5bGUiOm51bGx9LCJQYXJlbnRTdHlsZSI6eyIkcmVmIjoiODEifX0sIkR1cmF0aW9uU3R5bGUiOnsiJGlkIjoiMTY5IiwiRm9udFNldHRpbmdzIjp7IiRpZCI6IjE3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zEiLCJMaW5lQ29sb3IiOm51bGwsIkxpbmVXZWlnaHQiOjAuMCwiTGluZVR5cGUiOjAsIlBhcmVudFN0eWxlIjpudWxsfSwiUGFyZW50U3R5bGUiOnsiJHJlZiI6Ijg4In19LCJIb3Jpem9udGFsQ29ubmVjdG9yU3R5bGUiOnsiJGlkIjoiMTcyIiwiTGluZUNvbG9yIjp7IiRyZWYiOiI5NiJ9LCJMaW5lV2VpZ2h0IjoxLjAsIkxpbmVUeXBlIjowLCJQYXJlbnRTdHlsZSI6eyIkcmVmIjoiOTUifX0sIlZlcnRpY2FsQ29ubmVjdG9yU3R5bGUiOnsiJGlkIjoiMTc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3NCIsIk1hcmdpbiI6eyIkcmVmIjoiMTAyIn0sIlBhZGRpbmciOnsiJHJlZiI6IjEwMyJ9LCJCYWNrZ3JvdW5kIjp7IiRpZCI6IjE3NSIsIkNvbG9yIjp7IiRpZCI6IjE3NiIsIkEiOjI1NSwiUiI6MTE1LCJHIjoxMTUsIkIiOjExNX19LCJJc1Zpc2libGUiOnRydWUsIldpZHRoIjowLjAsIkhlaWdodCI6MTYuMCwiQm9yZGVyU3R5bGUiOnsiJGlkIjoiMTc3IiwiTGluZUNvbG9yIjp7IiRyZWYiOiIxMDUifSwiTGluZVdlaWdodCI6MC4wLCJMaW5lVHlwZSI6MCwiUGFyZW50U3R5bGUiOnsiJHJlZiI6IjEwNCJ9fSwiUGFyZW50U3R5bGUiOnsiJHJlZiI6IjEwMSJ9fSwiVGl0bGVTdHlsZSI6eyIkaWQiOiIxNzgiLCJGb250U2V0dGluZ3MiOnsiJGlkIjoiMT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DAiLCJMaW5lQ29sb3IiOm51bGwsIkxpbmVXZWlnaHQiOjAuMCwiTGluZVR5cGUiOjAsIlBhcmVudFN0eWxlIjpudWxsfSwiUGFyZW50U3R5bGUiOnsiJHJlZiI6IjEwNyJ9fSwiRGF0ZVN0eWxlIjp7IiRpZCI6IjE4MSIsIkZvbnRTZXR0aW5ncyI6eyIkaWQiOiIx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M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mU1NWZjYTYyLWZkZjktNDVlZC1hZTA3LTMyZDdhOTUwNmUzNCIsIkltcG9ydElkIjpudWxsLCJUaXRsZSI6IlByb3ZpZGUgc3RhcnRlciBkYXRhIGZvciBTSVQgdGVzdGluZyIsIk5vdGUiOm51bGwsIkh5cGVybGluayI6bnVsbCwiSXNDaGFuZ2VkIjpmYWxzZSwiSXNOZXciOmZhbHNlfSx7IiRpZCI6IjE4NCIsIkdyb3VwTmFtZSI6bnVsbCwiU3RhcnREYXRlIjoiMjAxNy0wOC0wMVQwMDowMDowMFoiLCJFbmREYXRlIjoiMjAxNy0wOC0wOFQyMzo1OTowMFoiLCJQZXJjZW50YWdlQ29tcGxldGUiOm51bGwsIlN0eWxlIjp7IiRpZCI6IjE4NSIsIlNoYXBlIjo3LCJTaGFwZVRoaWNrbmVzcyI6MSwiRHVyYXRpb25Gb3JtYXQiOjAsIkluY2x1ZGVOb25Xb3JraW5nRGF5c0luRHVyYXRpb24iOmZhbHNlLCJQZXJjZW50YWdlQ29tcGxldGVTdHlsZSI6eyIkaWQiOiIxODYiLCJGb250U2V0dGluZ3MiOnsiJGlkIjoiMTg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4OCIsIkxpbmVDb2xvciI6bnVsbCwiTGluZVdlaWdodCI6MC4wLCJMaW5lVHlwZSI6MCwiUGFyZW50U3R5bGUiOm51bGx9LCJQYXJlbnRTdHlsZSI6eyIkcmVmIjoiODEifX0sIkR1cmF0aW9uU3R5bGUiOnsiJGlkIjoiMTg5IiwiRm9udFNldHRpbmdzIjp7IiRpZCI6IjE5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EiLCJMaW5lQ29sb3IiOm51bGwsIkxpbmVXZWlnaHQiOjAuMCwiTGluZVR5cGUiOjAsIlBhcmVudFN0eWxlIjpudWxsfSwiUGFyZW50U3R5bGUiOnsiJHJlZiI6Ijg4In19LCJIb3Jpem9udGFsQ29ubmVjdG9yU3R5bGUiOnsiJGlkIjoiMTkyIiwiTGluZUNvbG9yIjp7IiRyZWYiOiI5NiJ9LCJMaW5lV2VpZ2h0IjoxLjAsIkxpbmVUeXBlIjowLCJQYXJlbnRTdHlsZSI6eyIkcmVmIjoiOTUifX0sIlZlcnRpY2FsQ29ubmVjdG9yU3R5bGUiOnsiJGlkIjoiMTk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5NCIsIk1hcmdpbiI6eyIkcmVmIjoiMTAyIn0sIlBhZGRpbmciOnsiJHJlZiI6IjEwMyJ9LCJCYWNrZ3JvdW5kIjp7IiRpZCI6IjE5NSIsIkNvbG9yIjp7IiRpZCI6IjE5NiIsIkEiOjI1NSwiUiI6MTE1LCJHIjoxMTUsIkIiOjExNX19LCJJc1Zpc2libGUiOnRydWUsIldpZHRoIjowLjAsIkhlaWdodCI6MTYuMCwiQm9yZGVyU3R5bGUiOnsiJGlkIjoiMTk3IiwiTGluZUNvbG9yIjp7IiRyZWYiOiIxMDUifSwiTGluZVdlaWdodCI6MC4wLCJMaW5lVHlwZSI6MCwiUGFyZW50U3R5bGUiOnsiJHJlZiI6IjEwNCJ9fSwiUGFyZW50U3R5bGUiOnsiJHJlZiI6IjEwMSJ9fSwiVGl0bGVTdHlsZSI6eyIkaWQiOiIxOTgiLCJGb250U2V0dGluZ3MiOnsiJGlkIjoiMT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AiLCJMaW5lQ29sb3IiOm51bGwsIkxpbmVXZWlnaHQiOjAuMCwiTGluZVR5cGUiOjAsIlBhcmVudFN0eWxlIjpudWxsfSwiUGFyZW50U3R5bGUiOnsiJHJlZiI6IjEwNyJ9fSwiRGF0ZVN0eWxlIjp7IiRpZCI6IjIwMSIsIkZvbnRTZXR0aW5ncyI6eyIkaWQiOiIy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MiLCJMaW5lQ29sb3IiOm51bGwsIkxpbmVXZWlnaHQiOjAuMCwiTGluZVR5cGUiOjAsIlBhcmVudFN0eWxlIjpudWxsfSwiUGFyZW50U3R5bGUiOnsiJHJlZiI6IjExNCJ9fSwiRGF0ZUZvcm1hdCI6eyIkcmVmIjoiMTIxIn0sIklzVmlzaWJsZSI6dHJ1ZSwiUGFyZW50U3R5bGUiOnsiJHJlZiI6IjgwIn19LCJJbmRleCI6NCwiU21hcnREdXJhdGlvbkFjdGl2YXRlZCI6ZmFsc2UsIkRhdGVGb3JtYXQiOnsiJHJlZiI6IjEyMSJ9LCJJZCI6IjIyNzFmMGFhLTY2ZTEtNDUyZC1iNjVhLTQzMzMzMzBlOThiZCIsIkltcG9ydElkIjpudWxsLCJUaXRsZSI6IkRlbGl2ZXIgcHJvZHVjdGlvbiByZWFkeSBidXNpbmVzcyBkYXRhc2V0IiwiTm90ZSI6bnVsbCwiSHlwZXJsaW5rIjpudWxsLCJJc0NoYW5nZWQiOmZhbHNlLCJJc05ldyI6ZmFsc2V9LHsiJGlkIjoiMjA0IiwiR3JvdXBOYW1lIjpudWxsLCJTdGFydERhdGUiOiIyMDE3LTA3LTEzVDAwOjAwOjAwWiIsIkVuZERhdGUiOiIyMDE3LTA3LTI0VDIzOjU5OjAwWiIsIlBlcmNlbnRhZ2VDb21wbGV0ZSI6bnVsbCwiU3R5bGUiOnsiJGlkIjoiMjA1IiwiU2hhcGUiOjcsIlNoYXBlVGhpY2tuZXNzIjoxLCJEdXJhdGlvbkZvcm1hdCI6MCwiSW5jbHVkZU5vbldvcmtpbmdEYXlzSW5EdXJhdGlvbiI6ZmFsc2UsIlBlcmNlbnRhZ2VDb21wbGV0ZVN0eWxlIjp7IiRpZCI6IjIwNiIsIkZvbnRTZXR0aW5ncyI6eyIkaWQiOiIyM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4IiwiTGluZUNvbG9yIjpudWxsLCJMaW5lV2VpZ2h0IjowLjAsIkxpbmVUeXBlIjowLCJQYXJlbnRTdHlsZSI6bnVsbH0sIlBhcmVudFN0eWxlIjp7IiRyZWYiOiI4MSJ9fSwiRHVyYXRpb25TdHlsZSI6eyIkaWQiOiIyMDkiLCJGb250U2V0dGluZ3MiOnsiJGlkIjoiMjE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MSIsIkxpbmVDb2xvciI6bnVsbCwiTGluZVdlaWdodCI6MC4wLCJMaW5lVHlwZSI6MCwiUGFyZW50U3R5bGUiOm51bGx9LCJQYXJlbnRTdHlsZSI6eyIkcmVmIjoiODgifX0sIkhvcml6b250YWxDb25uZWN0b3JTdHlsZSI6eyIkaWQiOiIyMTIiLCJMaW5lQ29sb3IiOnsiJHJlZiI6Ijk2In0sIkxpbmVXZWlnaHQiOjEuMCwiTGluZVR5cGUiOjAsIlBhcmVudFN0eWxlIjp7IiRyZWYiOiI5NSJ9fSwiVmVydGljYWxDb25uZWN0b3JTdHlsZSI6eyIkaWQiOiIyM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E0IiwiTWFyZ2luIjp7IiRyZWYiOiIxMDIifSwiUGFkZGluZyI6eyIkcmVmIjoiMTAzIn0sIkJhY2tncm91bmQiOnsiJGlkIjoiMjE1IiwiQ29sb3IiOnsiJGlkIjoiMjE2IiwiQSI6MjU1LCJSIjoyNTQsIkciOjE4NiwiQiI6MTB9fSwiSXNWaXNpYmxlIjp0cnVlLCJXaWR0aCI6MC4wLCJIZWlnaHQiOjE2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wIiwiTGluZUNvbG9yIjpudWxsLCJMaW5lV2VpZ2h0IjowLjAsIkxpbmVUeXBlIjowLCJQYXJlbnRTdHlsZSI6bnVsbH0sIlBhcmVudFN0eWxlIjp7IiRyZWYiOiIxMDcifX0sIkRhdGVTdHlsZSI6eyIkaWQiOiIyMjEiLCJGb250U2V0dGluZ3MiOnsiJGlkIjoiMj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zIiwiTGluZUNvbG9yIjpudWxsLCJMaW5lV2VpZ2h0IjowLjAsIkxpbmVUeXBlIjowLCJQYXJlbnRTdHlsZSI6bnVsbH0sIlBhcmVudFN0eWxlIjp7IiRyZWYiOiIxMTQifX0sIkRhdGVGb3JtYXQiOnsiJHJlZiI6IjEyMSJ9LCJJc1Zpc2libGUiOnRydWUsIlBhcmVudFN0eWxlIjp7IiRyZWYiOiI4MCJ9fSwiSW5kZXgiOjUsIlNtYXJ0RHVyYXRpb25BY3RpdmF0ZWQiOmZhbHNlLCJEYXRlRm9ybWF0Ijp7IiRyZWYiOiIxMjEifSwiSWQiOiIxMjE1YzdjMi1mOWJhLTRkZDYtYTViZC01OWVmZDYyMTc1YjMiLCJJbXBvcnRJZCI6bnVsbCwiVGl0bGUiOiJVRlQgTG9naXN0aWNzIiwiTm90ZSI6bnVsbCwiSHlwZXJsaW5rIjpudWxsLCJJc0NoYW5nZWQiOmZhbHNlLCJJc05ldyI6ZmFsc2V9LHsiJGlkIjoiMjI0IiwiR3JvdXBOYW1lIjpudWxsLCJTdGFydERhdGUiOiIyMDE3LTA3LTEzVDAwOjAwOjAwWiIsIkVuZERhdGUiOiIyMDE3LTA3LTEzVDIzOjU5OjAwWiIsIlBlcmNlbnRhZ2VDb21wbGV0ZSI6bnVsbCwiU3R5bGUiOnsiJGlkIjoiMjI1IiwiU2hhcGUiOjcsIlNoYXBlVGhpY2tuZXNzIjoxLCJEdXJhdGlvbkZvcm1hdCI6MCwiSW5jbHVkZU5vbldvcmtpbmdEYXlzSW5EdXJhdGlvbiI6ZmFsc2UsIlBlcmNlbnRhZ2VDb21wbGV0ZVN0eWxlIjp7IiRpZCI6IjIyNiIsIkZvbnRTZXR0aW5ncyI6eyIkaWQiOiIyM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4IiwiTGluZUNvbG9yIjpudWxsLCJMaW5lV2VpZ2h0IjowLjAsIkxpbmVUeXBlIjowLCJQYXJlbnRTdHlsZSI6bnVsbH0sIlBhcmVudFN0eWxlIjp7IiRyZWYiOiI4MSJ9fSwiRHVyYXRpb25TdHlsZSI6eyIkaWQiOiIyMjkiLCJGb250U2V0dGluZ3MiOnsiJGlkIjoiMjM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SIsIkxpbmVDb2xvciI6bnVsbCwiTGluZVdlaWdodCI6MC4wLCJMaW5lVHlwZSI6MCwiUGFyZW50U3R5bGUiOm51bGx9LCJQYXJlbnRTdHlsZSI6eyIkcmVmIjoiODgifX0sIkhvcml6b250YWxDb25uZWN0b3JTdHlsZSI6eyIkaWQiOiIyMzIiLCJMaW5lQ29sb3IiOnsiJHJlZiI6Ijk2In0sIkxpbmVXZWlnaHQiOjEuMCwiTGluZVR5cGUiOjAsIlBhcmVudFN0eWxlIjp7IiRyZWYiOiI5NSJ9fSwiVmVydGljYWxDb25uZWN0b3JTdHlsZSI6eyIkaWQiOiIyM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M0IiwiTWFyZ2luIjp7IiRyZWYiOiIxMDIifSwiUGFkZGluZyI6eyIkcmVmIjoiMTAzIn0sIkJhY2tncm91bmQiOnsiJGlkIjoiMjM1IiwiQ29sb3IiOnsiJGlkIjoiMjM2IiwiQSI6MjU1LCJSIjoyNTQsIkciOjE4NiwiQiI6MTB9fSwiSXNWaXNpYmxlIjp0cnVlLCJXaWR0aCI6MC4wLCJIZWlnaHQiOjE2LjAsIkJvcmRlclN0eWxlIjp7IiRpZCI6IjIzNyIsIkxpbmVDb2xvciI6eyIkcmVmIjoiMTA1In0sIkxpbmVXZWlnaHQiOjAuMCwiTGluZVR5cGUiOjAsIlBhcmVudFN0eWxlIjp7IiRyZWYiOiIxMDQifX0sIlBhcmVudFN0eWxlIjp7IiRyZWYiOiIxMDEifX0sIlRpdGxlU3R5bGUiOnsiJGlkIjoiMjM4IiwiRm9udFNldHRpbmdzIjp7IiRpZCI6IjI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QwIiwiTGluZUNvbG9yIjpudWxsLCJMaW5lV2VpZ2h0IjowLjAsIkxpbmVUeXBlIjowLCJQYXJlbnRTdHlsZSI6bnVsbH0sIlBhcmVudFN0eWxlIjp7IiRyZWYiOiIxMDcifX0sIkRhdGVTdHlsZSI6eyIkaWQiOiIyNDEiLCJGb250U2V0dGluZ3MiOnsiJGlkIjoiMj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zIiwiTGluZUNvbG9yIjpudWxsLCJMaW5lV2VpZ2h0IjowLjAsIkxpbmVUeXBlIjowLCJQYXJlbnRTdHlsZSI6bnVsbH0sIlBhcmVudFN0eWxlIjp7IiRyZWYiOiIxMTQifX0sIkRhdGVGb3JtYXQiOnsiJHJlZiI6IjEyMSJ9LCJJc1Zpc2libGUiOnRydWUsIlBhcmVudFN0eWxlIjp7IiRyZWYiOiI4MCJ9fSwiSW5kZXgiOjYsIlNtYXJ0RHVyYXRpb25BY3RpdmF0ZWQiOmZhbHNlLCJEYXRlRm9ybWF0Ijp7IiRyZWYiOiIxMjEifSwiSWQiOiI2YzNlZDZjMi1jNWU0LTQzZmQtYjg1NC0xNzBlNDc1ZDg3NzYiLCJJbXBvcnRJZCI6bnVsbCwiVGl0bGUiOiJEZW1vIENvcmUgU2NyaXB0cyB0byBHUE8gTGVhZHMiLCJOb3RlIjpudWxsLCJIeXBlcmxpbmsiOm51bGwsIklzQ2hhbmdlZCI6ZmFsc2UsIklzTmV3IjpmYWxzZX0seyIkaWQiOiIyNDQiLCJHcm91cE5hbWUiOm51bGwsIlN0YXJ0RGF0ZSI6IjIwMTctMDctMTdUMDA6MDA6MDBaIiwiRW5kRGF0ZSI6IjIwMTctMDctMjhUMjM6NTk6MDBaIiwiUGVyY2VudGFnZUNvbXBsZXRlIjpudWxsLCJTdHlsZSI6eyIkaWQiOiIyNDUiLCJTaGFwZSI6NywiU2hhcGVUaGlja25lc3MiOjEsIkR1cmF0aW9uRm9ybWF0IjowLCJJbmNsdWRlTm9uV29ya2luZ0RheXNJbkR1cmF0aW9uIjpmYWxzZSwiUGVyY2VudGFnZUNvbXBsZXRlU3R5bGUiOnsiJGlkIjoiMjQ2IiwiRm9udFNldHRpbmdzIjp7IiRpZCI6IjI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giLCJMaW5lQ29sb3IiOm51bGwsIkxpbmVXZWlnaHQiOjAuMCwiTGluZVR5cGUiOjAsIlBhcmVudFN0eWxlIjpudWxsfSwiUGFyZW50U3R5bGUiOnsiJHJlZiI6IjgxIn19LCJEdXJhdGlvblN0eWxlIjp7IiRpZCI6IjI0OSIsIkZvbnRTZXR0aW5ncyI6eyIkaWQiOiIy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xIiwiTGluZUNvbG9yIjpudWxsLCJMaW5lV2VpZ2h0IjowLjAsIkxpbmVUeXBlIjowLCJQYXJlbnRTdHlsZSI6bnVsbH0sIlBhcmVudFN0eWxlIjp7IiRyZWYiOiI4OCJ9fSwiSG9yaXpvbnRhbENvbm5lY3RvclN0eWxlIjp7IiRpZCI6IjI1MiIsIkxpbmVDb2xvciI6eyIkcmVmIjoiOTYifSwiTGluZVdlaWdodCI6MS4wLCJMaW5lVHlwZSI6MCwiUGFyZW50U3R5bGUiOnsiJHJlZiI6Ijk1In19LCJWZXJ0aWNhbENvbm5lY3RvclN0eWxlIjp7IiRpZCI6IjI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NTQiLCJNYXJnaW4iOnsiJHJlZiI6IjEwMiJ9LCJQYWRkaW5nIjp7IiRyZWYiOiIxMDMifSwiQmFja2dyb3VuZCI6eyIkaWQiOiIyNTUiLCJDb2xvciI6eyIkaWQiOiIyNTYiLCJBIjoyNTUsIlIiOjI1NCwiRyI6MTg2LCJCIjoxMH19LCJJc1Zpc2libGUiOnRydWUsIldpZHRoIjowLjAsIkhlaWdodCI6MTYuMCwiQm9yZGVyU3R5bGUiOnsiJGlkIjoiMjU3IiwiTGluZUNvbG9yIjp7IiRyZWYiOiIxMDUifSwiTGluZVdlaWdodCI6MC4wLCJMaW5lVHlwZSI6MCwiUGFyZW50U3R5bGUiOnsiJHJlZiI6IjEwNCJ9fSwiUGFyZW50U3R5bGUiOnsiJHJlZiI6IjEwMSJ9fSwiVGl0bGVTdHlsZSI6eyIkaWQiOiIyNTgiLCJGb250U2V0dGluZ3MiOnsiJGlkIjoiMj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AiLCJMaW5lQ29sb3IiOm51bGwsIkxpbmVXZWlnaHQiOjAuMCwiTGluZVR5cGUiOjAsIlBhcmVudFN0eWxlIjpudWxsfSwiUGFyZW50U3R5bGUiOnsiJHJlZiI6IjEwNyJ9fSwiRGF0ZVN0eWxlIjp7IiRpZCI6IjI2MSIsIkZvbnRTZXR0aW5ncyI6eyIkaWQiOiIy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M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jExZWVlNTI4LTMwYjgtNDZjYy05ZTZjLTNhYWRkMzUzN2VhMyIsIkltcG9ydElkIjpudWxsLCJUaXRsZSI6IlRlc3QgU2NyaXB0IFByZXAiLCJOb3RlIjpudWxsLCJIeXBlcmxpbmsiOm51bGwsIklzQ2hhbmdlZCI6ZmFsc2UsIklzTmV3IjpmYWxzZX0seyIkaWQiOiIyNjQiLCJHcm91cE5hbWUiOm51bGwsIlN0YXJ0RGF0ZSI6IjIwMTctMDgtMDNUMDA6MDA6MDBaIiwiRW5kRGF0ZSI6IjIwMTctMDgtMDlUMjM6NTk6MDBaIiwiUGVyY2VudGFnZUNvbXBsZXRlIjpudWxsLCJTdHlsZSI6eyIkaWQiOiIyNjUiLCJTaGFwZSI6NywiU2hhcGVUaGlja25lc3MiOjEsIkR1cmF0aW9uRm9ybWF0IjowLCJJbmNsdWRlTm9uV29ya2luZ0RheXNJbkR1cmF0aW9uIjpmYWxzZSwiUGVyY2VudGFnZUNvbXBsZXRlU3R5bGUiOnsiJGlkIjoiMjY2IiwiRm9udFNldHRpbmdzIjp7IiRpZCI6IjI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xIiwiTGluZUNvbG9yIjpudWxsLCJMaW5lV2VpZ2h0IjowLjAsIkxpbmVUeXBlIjowLCJQYXJlbnRTdHlsZSI6bnVsbH0sIlBhcmVudFN0eWxlIjp7IiRyZWYiOiI4OCJ9fSwiSG9yaXpvbnRhbENvbm5lY3RvclN0eWxlIjp7IiRpZCI6IjI3MiIsIkxpbmVDb2xvciI6eyIkcmVmIjoiOTYifSwiTGluZVdlaWdodCI6MS4wLCJMaW5lVHlwZSI6MCwiUGFyZW50U3R5bGUiOnsiJHJlZiI6Ijk1In19LCJWZXJ0aWNhbENvbm5lY3RvclN0eWxlIjp7IiRpZCI6IjI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NzQiLCJNYXJnaW4iOnsiJHJlZiI6IjEwMiJ9LCJQYWRkaW5nIjp7IiRyZWYiOiIxMDMifSwiQmFja2dyb3VuZCI6eyIkaWQiOiIyNzUiLCJDb2xvciI6eyIkaWQiOiIyNzYiLCJBIjoyNTUsIlIiOjI1NCwiRyI6MTg2LCJCIjox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AiLCJMaW5lQ29sb3IiOm51bGwsIkxpbmVXZWlnaHQiOjAuMCwiTGluZVR5cGUiOjAsIlBhcmVudFN0eWxlIjpudWxsfSwiUGFyZW50U3R5bGUiOnsiJHJlZiI6IjEwNyJ9fSwiRGF0ZVN0eWxlIjp7IiRpZCI6IjI4MSIsIkZvbnRTZXR0aW5ncyI6eyIkaWQiOiIy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MiLCJMaW5lQ29sb3IiOm51bGwsIkxpbmVXZWlnaHQiOjAuMCwiTGluZVR5cGUiOjAsIlBhcmVudFN0eWxlIjpudWxsfSwiUGFyZW50U3R5bGUiOnsiJHJlZiI6IjExNCJ9fSwiRGF0ZUZvcm1hdCI6eyIkcmVmIjoiMTIxIn0sIklzVmlzaWJsZSI6dHJ1ZSwiUGFyZW50U3R5bGUiOnsiJHJlZiI6IjgwIn19LCJJbmRleCI6OCwiU21hcnREdXJhdGlvbkFjdGl2YXRlZCI6ZmFsc2UsIkRhdGVGb3JtYXQiOnsiJHJlZiI6IjEyMSJ9LCJJZCI6ImQwOWYwNmU2LTM2ZTktNGZlZC1iODUzLTFjZDJkYmViMjRmNCIsIkltcG9ydElkIjpudWxsLCJUaXRsZSI6IlVGVCBFeGVjdXRpb24iLCJOb3RlIjpudWxsLCJIeXBlcmxpbmsiOm51bGwsIklzQ2hhbmdlZCI6ZmFsc2UsIklzTmV3IjpmYWxzZX0seyIkaWQiOiIyODQiLCJHcm91cE5hbWUiOm51bGwsIlN0YXJ0RGF0ZSI6IjIwMTctMDYtMTVUMDA6MDA6MDBaIiwiRW5kRGF0ZSI6IjIwMTctMDYtMjZUMjM6NTk6MDBaIiwiUGVyY2VudGFnZUNvbXBsZXRlIjpudWxsLCJTdHlsZSI6eyIkaWQiOiIyODUiLCJTaGFwZSI6NywiU2hhcGVUaGlja25lc3MiOjEsIkR1cmF0aW9uRm9ybWF0IjowLCJJbmNsdWRlTm9uV29ya2luZ0RheXNJbkR1cmF0aW9uIjpmYWxzZSwiUGVyY2VudGFnZUNvbXBsZXRlU3R5bGUiOnsiJGlkIjoiMjg2IiwiRm9udFNldHRpbmdzIjp7IiRpZCI6IjI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DgiLCJMaW5lQ29sb3IiOm51bGwsIkxpbmVXZWlnaHQiOjAuMCwiTGluZVR5cGUiOjAsIlBhcmVudFN0eWxlIjpudWxsfSwiUGFyZW50U3R5bGUiOnsiJHJlZiI6IjgxIn19LCJEdXJhdGlvblN0eWxlIjp7IiRpZCI6IjI4OSIsIkZvbnRTZXR0aW5ncyI6eyIkaWQiOiIy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xIiwiTGluZUNvbG9yIjpudWxsLCJMaW5lV2VpZ2h0IjowLjAsIkxpbmVUeXBlIjowLCJQYXJlbnRTdHlsZSI6bnVsbH0sIlBhcmVudFN0eWxlIjp7IiRyZWYiOiI4OCJ9fSwiSG9yaXpvbnRhbENvbm5lY3RvclN0eWxlIjp7IiRpZCI6IjI5MiIsIkxpbmVDb2xvciI6eyIkcmVmIjoiOTYifSwiTGluZVdlaWdodCI6MS4wLCJMaW5lVHlwZSI6MCwiUGFyZW50U3R5bGUiOnsiJHJlZiI6Ijk1In19LCJWZXJ0aWNhbENvbm5lY3RvclN0eWxlIjp7IiRpZCI6IjI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OTQiLCJNYXJnaW4iOnsiJHJlZiI6IjEwMiJ9LCJQYWRkaW5nIjp7IiRyZWYiOiIxMDMifSwiQmFja2dyb3VuZCI6eyIkaWQiOiIyOTUiLCJDb2xvciI6eyIkaWQiOiIyOTYiLCJBIjoyNTUsIlIiOjE1MCwiRyI6MjE0LCJCIjo2Nn19LCJJc1Zpc2libGUiOnRydWUsIldpZHRoIjowLjAsIkhlaWdodCI6MTYuMCwiQm9yZGVyU3R5bGUiOnsiJGlkIjoiMjk3IiwiTGluZUNvbG9yIjp7IiRyZWYiOiIxMDUifSwiTGluZVdlaWdodCI6MC4wLCJMaW5lVHlwZSI6MCwiUGFyZW50U3R5bGUiOnsiJHJlZiI6IjEwNCJ9fSwiUGFyZW50U3R5bGUiOnsiJHJlZiI6IjEwMSJ9fSwiVGl0bGVTdHlsZSI6eyIkaWQiOiIyOTgiLCJGb250U2V0dGluZ3MiOnsiJGlkIjoiMj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DAiLCJMaW5lQ29sb3IiOm51bGwsIkxpbmVXZWlnaHQiOjAuMCwiTGluZVR5cGUiOjAsIlBhcmVudFN0eWxlIjpudWxsfSwiUGFyZW50U3R5bGUiOnsiJHJlZiI6IjEwNyJ9fSwiRGF0ZVN0eWxlIjp7IiRpZCI6IjMwMSIsIkZvbnRTZXR0aW5ncyI6eyIkaWQiOiIz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MiLCJMaW5lQ29sb3IiOm51bGwsIkxpbmVXZWlnaHQiOjAuMCwiTGluZVR5cGUiOjAsIlBhcmVudFN0eWxlIjpudWxsfSwiUGFyZW50U3R5bGUiOnsiJHJlZiI6IjExNCJ9fSwiRGF0ZUZvcm1hdCI6eyIkcmVmIjoiMTIxIn0sIklzVmlzaWJsZSI6dHJ1ZSwiUGFyZW50U3R5bGUiOnsiJHJlZiI6IjgwIn19LCJJbmRleCI6OSwiU21hcnREdXJhdGlvbkFjdGl2YXRlZCI6ZmFsc2UsIkRhdGVGb3JtYXQiOnsiJHJlZiI6IjEyMSJ9LCJJZCI6ImYzODcyOGM1LWM3ZjYtNGE2Yy1iYjE3LWFmYjZhMjU5MmUzMSIsIkltcG9ydElkIjpudWxsLCJUaXRsZSI6IkNvbmZpcm0gTWFya2V0IFRyYWluaW5nIFBsYW4iLCJOb3RlIjpudWxsLCJIeXBlcmxpbmsiOm51bGwsIklzQ2hhbmdlZCI6ZmFsc2UsIklzTmV3IjpmYWxzZX0seyIkaWQiOiIzMDQiLCJHcm91cE5hbWUiOm51bGwsIlN0YXJ0RGF0ZSI6IjIwMTctMDYtMTVUMDA6MDA6MDBaIiwiRW5kRGF0ZSI6IjIwMTctMDYtMzBUMjM6NTk6MDBaIiwiUGVyY2VudGFnZUNvbXBsZXRlIjpudWxsLCJTdHlsZSI6eyIkaWQiOiIzMDUiLCJTaGFwZSI6NywiU2hhcGVUaGlja25lc3MiOjEsIkR1cmF0aW9uRm9ybWF0IjowLCJJbmNsdWRlTm9uV29ya2luZ0RheXNJbkR1cmF0aW9uIjpmYWxzZSwiUGVyY2VudGFnZUNvbXBsZXRlU3R5bGUiOnsiJGlkIjoiMzA2IiwiRm9udFNldHRpbmdzIjp7IiRpZCI6IjM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giLCJMaW5lQ29sb3IiOm51bGwsIkxpbmVXZWlnaHQiOjAuMCwiTGluZVR5cGUiOjAsIlBhcmVudFN0eWxlIjpudWxsfSwiUGFyZW50U3R5bGUiOnsiJHJlZiI6IjgxIn19LCJEdXJhdGlvblN0eWxlIjp7IiRpZCI6IjMwOSIsIkZvbnRTZXR0aW5ncyI6eyIkaWQiOiIz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xIiwiTGluZUNvbG9yIjpudWxsLCJMaW5lV2VpZ2h0IjowLjAsIkxpbmVUeXBlIjowLCJQYXJlbnRTdHlsZSI6bnVsbH0sIlBhcmVudFN0eWxlIjp7IiRyZWYiOiI4OCJ9fSwiSG9yaXpvbnRhbENvbm5lY3RvclN0eWxlIjp7IiRpZCI6IjMxMiIsIkxpbmVDb2xvciI6eyIkcmVmIjoiOTYifSwiTGluZVdlaWdodCI6MS4wLCJMaW5lVHlwZSI6MCwiUGFyZW50U3R5bGUiOnsiJHJlZiI6Ijk1In19LCJWZXJ0aWNhbENvbm5lY3RvclN0eWxlIjp7IiRpZCI6IjM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MTQiLCJNYXJnaW4iOnsiJHJlZiI6IjEwMiJ9LCJQYWRkaW5nIjp7IiRyZWYiOiIxMDMifSwiQmFja2dyb3VuZCI6eyIkaWQiOiIzMTUiLCJDb2xvciI6eyIkaWQiOiIzMTYiLCJBIjoyNTUsIlIiOjE1MCwiRyI6MjE0LCJCIjo2Nn19LCJJc1Zpc2libGUiOnRydWUsIldpZHRoIjowLjAsIkhlaWdodCI6MTYuMCwiQm9yZGVyU3R5bGUiOnsiJGlkIjoiMzE3IiwiTGluZUNvbG9yIjp7IiRyZWYiOiIxMDUifSwiTGluZVdlaWdodCI6MC4wLCJMaW5lVHlwZSI6MCwiUGFyZW50U3R5bGUiOnsiJHJlZiI6IjEwNCJ9fSwiUGFyZW50U3R5bGUiOnsiJHJlZiI6IjEwMSJ9fSwiVGl0bGVTdHlsZSI6eyIkaWQiOiIzMTgiLCJGb250U2V0dGluZ3MiOnsiJGlkIjoiMzE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jAiLCJMaW5lQ29sb3IiOm51bGwsIkxpbmVXZWlnaHQiOjAuMCwiTGluZVR5cGUiOjAsIlBhcmVudFN0eWxlIjpudWxsfSwiUGFyZW50U3R5bGUiOnsiJHJlZiI6IjEwNyJ9fSwiRGF0ZVN0eWxlIjp7IiRpZCI6IjMyMSIsIkZvbnRTZXR0aW5ncyI6eyIkaWQiOiIzM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MiLCJMaW5lQ29sb3IiOm51bGwsIkxpbmVXZWlnaHQiOjAuMCwiTGluZVR5cGUiOjAsIlBhcmVudFN0eWxlIjpudWxsfSwiUGFyZW50U3R5bGUiOnsiJHJlZiI6IjExNCJ9fSwiRGF0ZUZvcm1hdCI6eyIkcmVmIjoiMTIxIn0sIklzVmlzaWJsZSI6dHJ1ZSwiUGFyZW50U3R5bGUiOnsiJHJlZiI6IjgwIn19LCJJbmRleCI6MTAsIlNtYXJ0RHVyYXRpb25BY3RpdmF0ZWQiOmZhbHNlLCJEYXRlRm9ybWF0Ijp7IiRyZWYiOiIxMjEifSwiSWQiOiJiZTE0ODhlYS04YWIzLTQ5NWMtYTc0MC1hMjY3ZjRkYzk0MzkiLCJJbXBvcnRJZCI6bnVsbCwiVGl0bGUiOiJMb2NhbGl6ZSB0cmFpbmluZyBtYXRlcmlhbHMiLCJOb3RlIjpudWxsLCJIeXBlcmxpbmsiOm51bGwsIklzQ2hhbmdlZCI6ZmFsc2UsIklzTmV3IjpmYWxzZX0seyIkaWQiOiIzMjQiLCJHcm91cE5hbWUiOm51bGwsIlN0YXJ0RGF0ZSI6IjIwMTctMDctMDNUMDA6MDA6MDBaIiwiRW5kRGF0ZSI6IjIwMTctMDctMjFUMjM6NTk6MDBaIiwiUGVyY2VudGFnZUNvbXBsZXRlIjpudWxsLCJTdHlsZSI6eyIkaWQiOiIzMjUiLCJTaGFwZSI6NywiU2hhcGVUaGlja25lc3MiOjEsIkR1cmF0aW9uRm9ybWF0IjowLCJJbmNsdWRlTm9uV29ya2luZ0RheXNJbkR1cmF0aW9uIjpmYWxzZSwiUGVyY2VudGFnZUNvbXBsZXRlU3R5bGUiOnsiJGlkIjoiMzI2IiwiRm9udFNldHRpbmdzIjp7IiRpZCI6IjMy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giLCJMaW5lQ29sb3IiOm51bGwsIkxpbmVXZWlnaHQiOjAuMCwiTGluZVR5cGUiOjAsIlBhcmVudFN0eWxlIjpudWxsfSwiUGFyZW50U3R5bGUiOnsiJHJlZiI6IjgxIn19LCJEdXJhdGlvblN0eWxlIjp7IiRpZCI6IjMyOSIsIkZvbnRTZXR0aW5ncyI6eyIkaWQiOiIzM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xIiwiTGluZUNvbG9yIjpudWxsLCJMaW5lV2VpZ2h0IjowLjAsIkxpbmVUeXBlIjowLCJQYXJlbnRTdHlsZSI6bnVsbH0sIlBhcmVudFN0eWxlIjp7IiRyZWYiOiI4OCJ9fSwiSG9yaXpvbnRhbENvbm5lY3RvclN0eWxlIjp7IiRpZCI6IjMzMiIsIkxpbmVDb2xvciI6eyIkcmVmIjoiOTYifSwiTGluZVdlaWdodCI6MS4wLCJMaW5lVHlwZSI6MCwiUGFyZW50U3R5bGUiOnsiJHJlZiI6Ijk1In19LCJWZXJ0aWNhbENvbm5lY3RvclN0eWxlIjp7IiRpZCI6IjMz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MzQiLCJNYXJnaW4iOnsiJHJlZiI6IjEwMiJ9LCJQYWRkaW5nIjp7IiRyZWYiOiIxMDMifSwiQmFja2dyb3VuZCI6eyIkaWQiOiIzMzUiLCJDb2xvciI6eyIkaWQiOiIzMzYiLCJBIjoyNTUsIlIiOjE1MCwiRyI6MjE0LCJCIjo2Nn19LCJJc1Zpc2libGUiOnRydWUsIldpZHRoIjowLjAsIkhlaWdodCI6MTYuMCwiQm9yZGVyU3R5bGUiOnsiJGlkIjoiMzM3IiwiTGluZUNvbG9yIjp7IiRyZWYiOiIxMDUifSwiTGluZVdlaWdodCI6MC4wLCJMaW5lVHlwZSI6MCwiUGFyZW50U3R5bGUiOnsiJHJlZiI6IjEwNCJ9fSwiUGFyZW50U3R5bGUiOnsiJHJlZiI6IjEwMSJ9fSwiVGl0bGVTdHlsZSI6eyIkaWQiOiIzMzgiLCJGb250U2V0dGluZ3MiOnsiJGlkIjoiMz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DAiLCJMaW5lQ29sb3IiOm51bGwsIkxpbmVXZWlnaHQiOjAuMCwiTGluZVR5cGUiOjAsIlBhcmVudFN0eWxlIjpudWxsfSwiUGFyZW50U3R5bGUiOnsiJHJlZiI6IjEwNyJ9fSwiRGF0ZVN0eWxlIjp7IiRpZCI6IjM0MSIsIkZvbnRTZXR0aW5ncyI6eyIkaWQiOiIz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MiLCJMaW5lQ29sb3IiOm51bGwsIkxpbmVXZWlnaHQiOjAuMCwiTGluZVR5cGUiOjAsIlBhcmVudFN0eWxlIjpudWxsfSwiUGFyZW50U3R5bGUiOnsiJHJlZiI6IjExNCJ9fSwiRGF0ZUZvcm1hdCI6eyIkcmVmIjoiMTIxIn0sIklzVmlzaWJsZSI6dHJ1ZSwiUGFyZW50U3R5bGUiOnsiJHJlZiI6IjgwIn19LCJJbmRleCI6MTEsIlNtYXJ0RHVyYXRpb25BY3RpdmF0ZWQiOmZhbHNlLCJEYXRlRm9ybWF0Ijp7IiRyZWYiOiIxMjEifSwiSWQiOiIxMzE0NTU1MC0yYTdjLTRjZjEtODMzNy00OWNiNjEyNzc5NjgiLCJJbXBvcnRJZCI6bnVsbCwiVGl0bGUiOiJGaW5hbCB1cGRhdGVzIGluY29ycG9yYXRpbmcgbG9jYWxpemF0aW9uIiwiTm90ZSI6bnVsbCwiSHlwZXJsaW5rIjpudWxsLCJJc0NoYW5nZWQiOmZhbHNlLCJJc05ldyI6ZmFsc2V9LHsiJGlkIjoiMzQ0IiwiR3JvdXBOYW1lIjpudWxsLCJTdGFydERhdGUiOiIyMDE3LTA2LTI3VDAwOjAwOjAwWiIsIkVuZERhdGUiOiIyMDE3LTA3LTI0VDIzOjU5OjAwWiIsIlBlcmNlbnRhZ2VDb21wbGV0ZSI6bnVsbCwiU3R5bGUiOnsiJGlkIjoiMzQ1IiwiU2hhcGUiOjcsIlNoYXBlVGhpY2tuZXNzIjoxLCJEdXJhdGlvbkZvcm1hdCI6MCwiSW5jbHVkZU5vbldvcmtpbmdEYXlzSW5EdXJhdGlvbiI6ZmFsc2UsIlBlcmNlbnRhZ2VDb21wbGV0ZVN0eWxlIjp7IiRpZCI6IjM0NiIsIkZvbnRTZXR0aW5ncyI6eyIkaWQiOiIzN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4IiwiTGluZUNvbG9yIjpudWxsLCJMaW5lV2VpZ2h0IjowLjAsIkxpbmVUeXBlIjowLCJQYXJlbnRTdHlsZSI6bnVsbH0sIlBhcmVudFN0eWxlIjp7IiRyZWYiOiI4MSJ9fSwiRHVyYXRpb25TdHlsZSI6eyIkaWQiOiIzNDkiLCJGb250U2V0dGluZ3MiOnsiJGlkIjoiMzU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MSIsIkxpbmVDb2xvciI6bnVsbCwiTGluZVdlaWdodCI6MC4wLCJMaW5lVHlwZSI6MCwiUGFyZW50U3R5bGUiOm51bGx9LCJQYXJlbnRTdHlsZSI6eyIkcmVmIjoiODgifX0sIkhvcml6b250YWxDb25uZWN0b3JTdHlsZSI6eyIkaWQiOiIzNTIiLCJMaW5lQ29sb3IiOnsiJHJlZiI6Ijk2In0sIkxpbmVXZWlnaHQiOjEuMCwiTGluZVR5cGUiOjAsIlBhcmVudFN0eWxlIjp7IiRyZWYiOiI5NSJ9fSwiVmVydGljYWxDb25uZWN0b3JTdHlsZSI6eyIkaWQiOiIzN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U0IiwiTWFyZ2luIjp7IiRyZWYiOiIxMDIifSwiUGFkZGluZyI6eyIkcmVmIjoiMTAzIn0sIkJhY2tncm91bmQiOnsiJGlkIjoiMzU1IiwiQ29sb3IiOnsiJGlkIjoiMzU2IiwiQSI6MjU1LCJSIjoxNTAsIkciOjIxNCwiQiI6NjZ9fSwiSXNWaXNpYmxlIjp0cnVlLCJXaWR0aCI6MC4wLCJIZWlnaHQiOjE2LjAsIkJvcmRlclN0eWxlIjp7IiRpZCI6IjM1NyIsIkxpbmVDb2xvciI6eyIkcmVmIjoiMTA1In0sIkxpbmVXZWlnaHQiOjAuMCwiTGluZVR5cGUiOjAsIlBhcmVudFN0eWxlIjp7IiRyZWYiOiIxMDQifX0sIlBhcmVudFN0eWxlIjp7IiRyZWYiOiIxMDEifX0sIlRpdGxlU3R5bGUiOnsiJGlkIjoiMzU4IiwiRm9udFNldHRpbmdzIjp7IiRpZCI6IjM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YwIiwiTGluZUNvbG9yIjpudWxsLCJMaW5lV2VpZ2h0IjowLjAsIkxpbmVUeXBlIjowLCJQYXJlbnRTdHlsZSI6bnVsbH0sIlBhcmVudFN0eWxlIjp7IiRyZWYiOiIxMDcifX0sIkRhdGVTdHlsZSI6eyIkaWQiOiIzNjEiLCJGb250U2V0dGluZ3MiOnsiJGlkIjoiMz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zIiwiTGluZUNvbG9yIjpudWxsLCJMaW5lV2VpZ2h0IjowLjAsIkxpbmVUeXBlIjowLCJQYXJlbnRTdHlsZSI6bnVsbH0sIlBhcmVudFN0eWxlIjp7IiRyZWYiOiIxMTQifX0sIkRhdGVGb3JtYXQiOnsiJHJlZiI6IjEyMSJ9LCJJc1Zpc2libGUiOnRydWUsIlBhcmVudFN0eWxlIjp7IiRyZWYiOiI4MCJ9fSwiSW5kZXgiOjEyLCJTbWFydER1cmF0aW9uQWN0aXZhdGVkIjpmYWxzZSwiRGF0ZUZvcm1hdCI6eyIkcmVmIjoiMTIxIn0sIklkIjoiYjlhMjZhMjItNmE0OC00NTA2LTk4MTgtZTEwNmMzY2EzNDlmIiwiSW1wb3J0SWQiOm51bGwsIlRpdGxlIjoiVHJhaW5pbmcgU2NoZWR1bGluZyBhbmQgTG9naXN0aWNzIiwiTm90ZSI6bnVsbCwiSHlwZXJsaW5rIjpudWxsLCJJc0NoYW5nZWQiOmZhbHNlLCJJc05ldyI6ZmFsc2V9LHsiJGlkIjoiMzY0IiwiR3JvdXBOYW1lIjpudWxsLCJTdGFydERhdGUiOiIyMDE3LTA3LTI0VDAwOjAwOjAwWiIsIkVuZERhdGUiOiIyMDE3LTA3LTI4VDIzOjU5OjAwWiIsIlBlcmNlbnRhZ2VDb21wbGV0ZSI6bnVsbCwiU3R5bGUiOnsiJGlkIjoiMzY1IiwiU2hhcGUiOjcsIlNoYXBlVGhpY2tuZXNzIjoxLCJEdXJhdGlvbkZvcm1hdCI6MCwiSW5jbHVkZU5vbldvcmtpbmdEYXlzSW5EdXJhdGlvbiI6ZmFsc2UsIlBlcmNlbnRhZ2VDb21wbGV0ZVN0eWxlIjp7IiRpZCI6IjM2NiIsIkZvbnRTZXR0aW5ncyI6eyIkaWQiOiIz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Y4IiwiTGluZUNvbG9yIjpudWxsLCJMaW5lV2VpZ2h0IjowLjAsIkxpbmVUeXBlIjowLCJQYXJlbnRTdHlsZSI6bnVsbH0sIlBhcmVudFN0eWxlIjp7IiRyZWYiOiI4MSJ9fSwiRHVyYXRpb25TdHlsZSI6eyIkaWQiOiIzNjkiLCJGb250U2V0dGluZ3MiOnsiJGlkIjoiMz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MSIsIkxpbmVDb2xvciI6bnVsbCwiTGluZVdlaWdodCI6MC4wLCJMaW5lVHlwZSI6MCwiUGFyZW50U3R5bGUiOm51bGx9LCJQYXJlbnRTdHlsZSI6eyIkcmVmIjoiODgifX0sIkhvcml6b250YWxDb25uZWN0b3JTdHlsZSI6eyIkaWQiOiIzNzIiLCJMaW5lQ29sb3IiOnsiJHJlZiI6Ijk2In0sIkxpbmVXZWlnaHQiOjEuMCwiTGluZVR5cGUiOjAsIlBhcmVudFN0eWxlIjp7IiRyZWYiOiI5NSJ9fSwiVmVydGljYWxDb25uZWN0b3JTdHlsZSI6eyIkaWQiOiIz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c0IiwiTWFyZ2luIjp7IiRyZWYiOiIxMDIifSwiUGFkZGluZyI6eyIkcmVmIjoiMTAzIn0sIkJhY2tncm91bmQiOnsiJGlkIjoiMzc1IiwiQ29sb3IiOnsiJGlkIjoiMzc2IiwiQSI6MjU1LCJSIjoxNTAsIkciOjIxNCwiQiI6NjZ9fSwiSXNWaXNpYmxlIjp0cnVlLCJXaWR0aCI6MC4wLCJIZWlnaHQiOjE2LjAsIkJvcmRlclN0eWxlIjp7IiRpZCI6IjM3NyIsIkxpbmVDb2xvciI6eyIkcmVmIjoiMTA1In0sIkxpbmVXZWlnaHQiOjAuMCwiTGluZVR5cGUiOjAsIlBhcmVudFN0eWxlIjp7IiRyZWYiOiIxMDQifX0sIlBhcmVudFN0eWxlIjp7IiRyZWYiOiIxMDEifX0sIlRpdGxlU3R5bGUiOnsiJGlkIjoiMzc4IiwiRm9udFNldHRpbmdzIjp7IiRpZCI6IjM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gwIiwiTGluZUNvbG9yIjpudWxsLCJMaW5lV2VpZ2h0IjowLjAsIkxpbmVUeXBlIjowLCJQYXJlbnRTdHlsZSI6bnVsbH0sIlBhcmVudFN0eWxlIjp7IiRyZWYiOiIxMDcifX0sIkRhdGVTdHlsZSI6eyIkaWQiOiIzODEiLCJGb250U2V0dGluZ3MiOnsiJGlkIjoiMz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gzIiwiTGluZUNvbG9yIjpudWxsLCJMaW5lV2VpZ2h0IjowLjAsIkxpbmVUeXBlIjowLCJQYXJlbnRTdHlsZSI6bnVsbH0sIlBhcmVudFN0eWxlIjp7IiRyZWYiOiIxMTQifX0sIkRhdGVGb3JtYXQiOnsiJHJlZiI6IjEyMSJ9LCJJc1Zpc2libGUiOnRydWUsIlBhcmVudFN0eWxlIjp7IiRyZWYiOiI4MCJ9fSwiSW5kZXgiOjEzLCJTbWFydER1cmF0aW9uQWN0aXZhdGVkIjpmYWxzZSwiRGF0ZUZvcm1hdCI6eyIkcmVmIjoiMTIxIn0sIklkIjoiMWRjMmUzYzEtOWE1ZC00MDUyLWFkZGUtMDBmYTc2OGQyODVkIiwiSW1wb3J0SWQiOm51bGwsIlRpdGxlIjoiVHJhaW4gdGhlIFRyYWluZXIiLCJOb3RlIjpudWxsLCJIeXBlcmxpbmsiOm51bGwsIklzQ2hhbmdlZCI6ZmFsc2UsIklzTmV3IjpmYWxzZX0seyIkaWQiOiIzODQiLCJHcm91cE5hbWUiOm51bGwsIlN0YXJ0RGF0ZSI6IjIwMTctMDctMzFUMDA6MDA6MDBaIiwiRW5kRGF0ZSI6IjIwMTctMDgtMTFUMjM6NTk6MDBaIiwiUGVyY2VudGFnZUNvbXBsZXRlIjpudWxsLCJTdHlsZSI6eyIkaWQiOiIzODUiLCJTaGFwZSI6NywiU2hhcGVUaGlja25lc3MiOjEsIkR1cmF0aW9uRm9ybWF0IjowLCJJbmNsdWRlTm9uV29ya2luZ0RheXNJbkR1cmF0aW9uIjpmYWxzZSwiUGVyY2VudGFnZUNvbXBsZXRlU3R5bGUiOnsiJGlkIjoiMzg2IiwiRm9udFNldHRpbmdzIjp7IiRpZCI6IjM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DgiLCJMaW5lQ29sb3IiOm51bGwsIkxpbmVXZWlnaHQiOjAuMCwiTGluZVR5cGUiOjAsIlBhcmVudFN0eWxlIjpudWxsfSwiUGFyZW50U3R5bGUiOnsiJHJlZiI6IjgxIn19LCJEdXJhdGlvblN0eWxlIjp7IiRpZCI6IjM4OSIsIkZvbnRTZXR0aW5ncyI6eyIkaWQiOiIz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xIiwiTGluZUNvbG9yIjpudWxsLCJMaW5lV2VpZ2h0IjowLjAsIkxpbmVUeXBlIjowLCJQYXJlbnRTdHlsZSI6bnVsbH0sIlBhcmVudFN0eWxlIjp7IiRyZWYiOiI4OCJ9fSwiSG9yaXpvbnRhbENvbm5lY3RvclN0eWxlIjp7IiRpZCI6IjM5MiIsIkxpbmVDb2xvciI6eyIkcmVmIjoiOTYifSwiTGluZVdlaWdodCI6MS4wLCJMaW5lVHlwZSI6MCwiUGFyZW50U3R5bGUiOnsiJHJlZiI6Ijk1In19LCJWZXJ0aWNhbENvbm5lY3RvclN0eWxlIjp7IiRpZCI6IjM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OTQiLCJNYXJnaW4iOnsiJHJlZiI6IjEwMiJ9LCJQYWRkaW5nIjp7IiRyZWYiOiIxMDMifSwiQmFja2dyb3VuZCI6eyIkaWQiOiIzOTUiLCJDb2xvciI6eyIkaWQiOiIzOTYiLCJBIjoyNTUsIlIiOjE1MCwiRyI6MjE0LCJCIjo2Nn19LCJJc1Zpc2libGUiOnRydWUsIldpZHRoIjowLjAsIkhlaWdodCI6MTYuMCwiQm9yZGVyU3R5bGUiOnsiJGlkIjoiMzk3IiwiTGluZUNvbG9yIjp7IiRyZWYiOiIxMDUifSwiTGluZVdlaWdodCI6MC4wLCJMaW5lVHlwZSI6MCwiUGFyZW50U3R5bGUiOnsiJHJlZiI6IjEwNCJ9fSwiUGFyZW50U3R5bGUiOnsiJHJlZiI6IjEwMSJ9fSwiVGl0bGVTdHlsZSI6eyIkaWQiOiIzOTgiLCJGb250U2V0dGluZ3MiOnsiJGlkIjoiMz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DAiLCJMaW5lQ29sb3IiOm51bGwsIkxpbmVXZWlnaHQiOjAuMCwiTGluZVR5cGUiOjAsIlBhcmVudFN0eWxlIjpudWxsfSwiUGFyZW50U3R5bGUiOnsiJHJlZiI6IjEwNyJ9fSwiRGF0ZVN0eWxlIjp7IiRpZCI6IjQwMSIsIkZvbnRTZXR0aW5ncyI6eyIkaWQiOiI0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DMiLCJMaW5lQ29sb3IiOm51bGwsIkxpbmVXZWlnaHQiOjAuMCwiTGluZVR5cGUiOjAsIlBhcmVudFN0eWxlIjpudWxsfSwiUGFyZW50U3R5bGUiOnsiJHJlZiI6IjExNCJ9fSwiRGF0ZUZvcm1hdCI6eyIkcmVmIjoiMTIxIn0sIklzVmlzaWJsZSI6dHJ1ZSwiUGFyZW50U3R5bGUiOnsiJHJlZiI6IjgwIn19LCJJbmRleCI6MTQsIlNtYXJ0RHVyYXRpb25BY3RpdmF0ZWQiOmZhbHNlLCJEYXRlRm9ybWF0Ijp7IiRyZWYiOiIxMjEifSwiSWQiOiI4NDI3YmQxMC00ZGIxLTRhYWItYWI0Mi1hMTFiODgzZmI4NjkiLCJJbXBvcnRJZCI6bnVsbCwiVGl0bGUiOiJUcmFpbmVyIFByZXAiLCJOb3RlIjpudWxsLCJIeXBlcmxpbmsiOm51bGwsIklzQ2hhbmdlZCI6ZmFsc2UsIklzTmV3IjpmYWxzZX0seyIkaWQiOiI0MDQiLCJHcm91cE5hbWUiOm51bGwsIlN0YXJ0RGF0ZSI6IjIwMTctMDgtMTRUMDA6MDA6MDBaIiwiRW5kRGF0ZSI6IjIwMTctMDgtMThUMjM6NTk6MDBaIiwiUGVyY2VudGFnZUNvbXBsZXRlIjpudWxsLCJTdHlsZSI6eyIkaWQiOiI0MDUiLCJTaGFwZSI6NywiU2hhcGVUaGlja25lc3MiOjEsIkR1cmF0aW9uRm9ybWF0IjowLCJJbmNsdWRlTm9uV29ya2luZ0RheXNJbkR1cmF0aW9uIjpmYWxzZSwiUGVyY2VudGFnZUNvbXBsZXRlU3R5bGUiOnsiJGlkIjoiNDA2IiwiRm9udFNldHRpbmdzIjp7IiRpZCI6IjQ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DgiLCJMaW5lQ29sb3IiOm51bGwsIkxpbmVXZWlnaHQiOjAuMCwiTGluZVR5cGUiOjAsIlBhcmVudFN0eWxlIjpudWxsfSwiUGFyZW50U3R5bGUiOnsiJHJlZiI6IjgxIn19LCJEdXJhdGlvblN0eWxlIjp7IiRpZCI6IjQwOSIsIkZvbnRTZXR0aW5ncyI6eyIkaWQiOiI0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ExIiwiTGluZUNvbG9yIjpudWxsLCJMaW5lV2VpZ2h0IjowLjAsIkxpbmVUeXBlIjowLCJQYXJlbnRTdHlsZSI6bnVsbH0sIlBhcmVudFN0eWxlIjp7IiRyZWYiOiI4OCJ9fSwiSG9yaXpvbnRhbENvbm5lY3RvclN0eWxlIjp7IiRpZCI6IjQxMiIsIkxpbmVDb2xvciI6eyIkcmVmIjoiOTYifSwiTGluZVdlaWdodCI6MS4wLCJMaW5lVHlwZSI6MCwiUGFyZW50U3R5bGUiOnsiJHJlZiI6Ijk1In19LCJWZXJ0aWNhbENvbm5lY3RvclN0eWxlIjp7IiRpZCI6IjQ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MTQiLCJNYXJnaW4iOnsiJHJlZiI6IjEwMiJ9LCJQYWRkaW5nIjp7IiRyZWYiOiIxMDMifSwiQmFja2dyb3VuZCI6eyIkaWQiOiI0MTUiLCJDb2xvciI6eyIkaWQiOiI0MTYiLCJBIjoyNTUsIlIiOjE1MCwiRyI6MjE0LCJCIjo2Nn19LCJJc1Zpc2libGUiOnRydWUsIldpZHRoIjowLjAsIkhlaWdodCI6MTYuMCwiQm9yZGVyU3R5bGUiOnsiJGlkIjoiNDE3IiwiTGluZUNvbG9yIjp7IiRyZWYiOiIxMDUifSwiTGluZVdlaWdodCI6MC4wLCJMaW5lVHlwZSI6MCwiUGFyZW50U3R5bGUiOnsiJHJlZiI6IjEwNCJ9fSwiUGFyZW50U3R5bGUiOnsiJHJlZiI6IjEwMSJ9fSwiVGl0bGVTdHlsZSI6eyIkaWQiOiI0MTgiLCJGb250U2V0dGluZ3MiOnsiJGlkIjoiNDE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jAiLCJMaW5lQ29sb3IiOm51bGwsIkxpbmVXZWlnaHQiOjAuMCwiTGluZVR5cGUiOjAsIlBhcmVudFN0eWxlIjpudWxsfSwiUGFyZW50U3R5bGUiOnsiJHJlZiI6IjEwNyJ9fSwiRGF0ZVN0eWxlIjp7IiRpZCI6IjQyMSIsIkZvbnRTZXR0aW5ncyI6eyIkaWQiOiI0M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jMiLCJMaW5lQ29sb3IiOm51bGwsIkxpbmVXZWlnaHQiOjAuMCwiTGluZVR5cGUiOjAsIlBhcmVudFN0eWxlIjpudWxsfSwiUGFyZW50U3R5bGUiOnsiJHJlZiI6IjExNCJ9fSwiRGF0ZUZvcm1hdCI6eyIkcmVmIjoiMTIxIn0sIklzVmlzaWJsZSI6dHJ1ZSwiUGFyZW50U3R5bGUiOnsiJHJlZiI6IjgwIn19LCJJbmRleCI6MTUsIlNtYXJ0RHVyYXRpb25BY3RpdmF0ZWQiOmZhbHNlLCJEYXRlRm9ybWF0Ijp7IiRyZWYiOiIxMjEifSwiSWQiOiJkZWUzZGI1MS1kZTMzLTQyYTUtYjNiOC0yMzZjZmU3ZDZiZmUiLCJJbXBvcnRJZCI6bnVsbCwiVGl0bGUiOiJEZWxpdmVyIFVzZXIgdHJhaW5pbmciLCJOb3RlIjpudWxsLCJIeXBlcmxpbmsiOm51bGwsIklzQ2hhbmdlZCI6ZmFsc2UsIklzTmV3IjpmYWxzZX0seyIkaWQiOiI0MjQiLCJHcm91cE5hbWUiOm51bGwsIlN0YXJ0RGF0ZSI6IjIwMTctMDctMDZUMDA6MDA6MDBaIiwiRW5kRGF0ZSI6IjIwMTctMDgtMjFUMjM6NTk6MDBaIiwiUGVyY2VudGFnZUNvbXBsZXRlIjpudWxsLCJTdHlsZSI6eyIkaWQiOiI0MjUiLCJTaGFwZSI6NywiU2hhcGVUaGlja25lc3MiOjEsIkR1cmF0aW9uRm9ybWF0IjowLCJJbmNsdWRlTm9uV29ya2luZ0RheXNJbkR1cmF0aW9uIjpmYWxzZSwiUGVyY2VudGFnZUNvbXBsZXRlU3R5bGUiOnsiJGlkIjoiNDI2IiwiRm9udFNldHRpbmdzIjp7IiRpZCI6IjQy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jgiLCJMaW5lQ29sb3IiOm51bGwsIkxpbmVXZWlnaHQiOjAuMCwiTGluZVR5cGUiOjAsIlBhcmVudFN0eWxlIjpudWxsfSwiUGFyZW50U3R5bGUiOnsiJHJlZiI6IjgxIn19LCJEdXJhdGlvblN0eWxlIjp7IiRpZCI6IjQyOSIsIkZvbnRTZXR0aW5ncyI6eyIkaWQiOiI0M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MxIiwiTGluZUNvbG9yIjpudWxsLCJMaW5lV2VpZ2h0IjowLjAsIkxpbmVUeXBlIjowLCJQYXJlbnRTdHlsZSI6bnVsbH0sIlBhcmVudFN0eWxlIjp7IiRyZWYiOiI4OCJ9fSwiSG9yaXpvbnRhbENvbm5lY3RvclN0eWxlIjp7IiRpZCI6IjQzMiIsIkxpbmVDb2xvciI6eyIkcmVmIjoiOTYifSwiTGluZVdlaWdodCI6MS4wLCJMaW5lVHlwZSI6MCwiUGFyZW50U3R5bGUiOnsiJHJlZiI6Ijk1In19LCJWZXJ0aWNhbENvbm5lY3RvclN0eWxlIjp7IiRpZCI6IjQz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MzQiLCJNYXJnaW4iOnsiJHJlZiI6IjEwMiJ9LCJQYWRkaW5nIjp7IiRyZWYiOiIxMDMifSwiQmFja2dyb3VuZCI6eyIkaWQiOiI0MzUiLCJDb2xvciI6eyIkaWQiOiI0MzYiLCJBIjoyNTUsIlIiOjExMSwiRyI6NDksIkIiOjE1Mn19LCJJc1Zpc2libGUiOnRydWUsIldpZHRoIjowLjAsIkhlaWdodCI6MTYuMCwiQm9yZGVyU3R5bGUiOnsiJGlkIjoiNDM3IiwiTGluZUNvbG9yIjp7IiRyZWYiOiIxMDUifSwiTGluZVdlaWdodCI6MC4wLCJMaW5lVHlwZSI6MCwiUGFyZW50U3R5bGUiOnsiJHJlZiI6IjEwNCJ9fSwiUGFyZW50U3R5bGUiOnsiJHJlZiI6IjEwMSJ9fSwiVGl0bGVTdHlsZSI6eyIkaWQiOiI0MzgiLCJGb250U2V0dGluZ3MiOnsiJGlkIjoiND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NDAiLCJMaW5lQ29sb3IiOm51bGwsIkxpbmVXZWlnaHQiOjAuMCwiTGluZVR5cGUiOjAsIlBhcmVudFN0eWxlIjpudWxsfSwiUGFyZW50U3R5bGUiOnsiJHJlZiI6IjEwNyJ9fSwiRGF0ZVN0eWxlIjp7IiRpZCI6IjQ0MSIsIkZvbnRTZXR0aW5ncyI6eyIkaWQiOiI0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DMiLCJMaW5lQ29sb3IiOm51bGwsIkxpbmVXZWlnaHQiOjAuMCwiTGluZVR5cGUiOjAsIlBhcmVudFN0eWxlIjpudWxsfSwiUGFyZW50U3R5bGUiOnsiJHJlZiI6IjExNCJ9fSwiRGF0ZUZvcm1hdCI6eyIkcmVmIjoiMTIxIn0sIklzVmlzaWJsZSI6dHJ1ZSwiUGFyZW50U3R5bGUiOnsiJHJlZiI6IjgwIn19LCJJbmRleCI6MTYsIlNtYXJ0RHVyYXRpb25BY3RpdmF0ZWQiOmZhbHNlLCJEYXRlRm9ybWF0Ijp7IiRyZWYiOiIxMjEifSwiSWQiOiIzMmE4MTQxZC00MDBiLTQ0YmEtYjE3MS0wMWYyYTVjNjYzYWIiLCJJbXBvcnRJZCI6bnVsbCwiVGl0bGUiOiJFeGVjdXRlIENvbW11bmljYXRpb25zICYgQ00gcGxhbiIsIk5vdGUiOm51bGwsIkh5cGVybGluayI6bnVsbCwiSXNDaGFuZ2VkIjpmYWxzZSwiSXNOZXciOmZhbHNlfSx7IiRpZCI6IjQ0NCIsIkdyb3VwTmFtZSI6bnVsbCwiU3RhcnREYXRlIjoiMjAxNy0wOC0xMFQwMDowMDowMFoiLCJFbmREYXRlIjoiMjAxNy0wOC0xNlQyMzo1OTowMFoiLCJQZXJjZW50YWdlQ29tcGxldGUiOm51bGwsIlN0eWxlIjp7IiRpZCI6IjQ0NSIsIlNoYXBlIjo3LCJTaGFwZVRoaWNrbmVzcyI6MSwiRHVyYXRpb25Gb3JtYXQiOjAsIkluY2x1ZGVOb25Xb3JraW5nRGF5c0luRHVyYXRpb24iOmZhbHNlLCJQZXJjZW50YWdlQ29tcGxldGVTdHlsZSI6eyIkaWQiOiI0NDYiLCJGb250U2V0dGluZ3MiOnsiJGlkIjoiND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0OCIsIkxpbmVDb2xvciI6bnVsbCwiTGluZVdlaWdodCI6MC4wLCJMaW5lVHlwZSI6MCwiUGFyZW50U3R5bGUiOm51bGx9LCJQYXJlbnRTdHlsZSI6eyIkcmVmIjoiODEifX0sIkR1cmF0aW9uU3R5bGUiOnsiJGlkIjoiNDQ5IiwiRm9udFNldHRpbmdzIjp7IiRpZCI6IjQ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TEiLCJMaW5lQ29sb3IiOm51bGwsIkxpbmVXZWlnaHQiOjAuMCwiTGluZVR5cGUiOjAsIlBhcmVudFN0eWxlIjpudWxsfSwiUGFyZW50U3R5bGUiOnsiJHJlZiI6Ijg4In19LCJIb3Jpem9udGFsQ29ubmVjdG9yU3R5bGUiOnsiJGlkIjoiNDUyIiwiTGluZUNvbG9yIjp7IiRyZWYiOiI5NiJ9LCJMaW5lV2VpZ2h0IjoxLjAsIkxpbmVUeXBlIjowLCJQYXJlbnRTdHlsZSI6eyIkcmVmIjoiOTUifX0sIlZlcnRpY2FsQ29ubmVjdG9yU3R5bGUiOnsiJGlkIjoiND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1NCIsIk1hcmdpbiI6eyIkcmVmIjoiMTAyIn0sIlBhZGRpbmciOnsiJHJlZiI6IjEwMyJ9LCJCYWNrZ3JvdW5kIjp7IiRpZCI6IjQ1NSIsIkNvbG9yIjp7IiRpZCI6IjQ1NiIsIkEiOjI1NSwiUiI6MiwiRyI6MTc4LCJCIjoyMzh9fSwiSXNWaXNpYmxlIjp0cnVlLCJXaWR0aCI6MC4wLCJIZWlnaHQiOjE2LjAsIkJvcmRlclN0eWxlIjp7IiRpZCI6IjQ1NyIsIkxpbmVDb2xvciI6eyIkcmVmIjoiMTA1In0sIkxpbmVXZWlnaHQiOjAuMCwiTGluZVR5cGUiOjAsIlBhcmVudFN0eWxlIjp7IiRyZWYiOiIxMDQifX0sIlBhcmVudFN0eWxlIjp7IiRyZWYiOiIxMDEifX0sIlRpdGxlU3R5bGUiOnsiJGlkIjoiNDU4IiwiRm9udFNldHRpbmdzIjp7IiRpZCI6IjQ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YwIiwiTGluZUNvbG9yIjpudWxsLCJMaW5lV2VpZ2h0IjowLjAsIkxpbmVUeXBlIjowLCJQYXJlbnRTdHlsZSI6bnVsbH0sIlBhcmVudFN0eWxlIjp7IiRyZWYiOiIxMDcifX0sIkRhdGVTdHlsZSI6eyIkaWQiOiI0NjEiLCJGb250U2V0dGluZ3MiOnsiJGlkIjoiND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YzIiwiTGluZUNvbG9yIjpudWxsLCJMaW5lV2VpZ2h0IjowLjAsIkxpbmVUeXBlIjowLCJQYXJlbnRTdHlsZSI6bnVsbH0sIlBhcmVudFN0eWxlIjp7IiRyZWYiOiIxMTQifX0sIkRhdGVGb3JtYXQiOnsiJHJlZiI6IjEyMSJ9LCJJc1Zpc2libGUiOnRydWUsIlBhcmVudFN0eWxlIjp7IiRyZWYiOiI4MCJ9fSwiSW5kZXgiOjE3LCJTbWFydER1cmF0aW9uQWN0aXZhdGVkIjpmYWxzZSwiRGF0ZUZvcm1hdCI6eyIkcmVmIjoiMTIxIn0sIklkIjoiNDNkNTNkMTktNDJiZi00Y2E4LWFkMzAtMjUxNDdmOGU0MTRjIiwiSW1wb3J0SWQiOm51bGwsIlRpdGxlIjoiRGF0YSBMb2FkIiwiTm90ZSI6bnVsbCwiSHlwZXJsaW5rIjpudWxsLCJJc0NoYW5nZWQiOmZhbHNlLCJJc05ldyI6ZmFsc2V9LHsiJGlkIjoiNDY0IiwiR3JvdXBOYW1lIjpudWxsLCJTdGFydERhdGUiOiIyMDE3LTA4LTE3VDAwOjAwOjAwWiIsIkVuZERhdGUiOiIyMDE3LTA4LTIxVDIzOjU5OjAwWiIsIlBlcmNlbnRhZ2VDb21wbGV0ZSI6bnVsbCwiU3R5bGUiOnsiJGlkIjoiNDY1IiwiU2hhcGUiOjcsIlNoYXBlVGhpY2tuZXNzIjoxLCJEdXJhdGlvbkZvcm1hdCI6MCwiSW5jbHVkZU5vbldvcmtpbmdEYXlzSW5EdXJhdGlvbiI6ZmFsc2UsIlBlcmNlbnRhZ2VDb21wbGV0ZVN0eWxlIjp7IiRpZCI6IjQ2NiIsIkZvbnRTZXR0aW5ncyI6eyIkaWQiOiI0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Y4IiwiTGluZUNvbG9yIjpudWxsLCJMaW5lV2VpZ2h0IjowLjAsIkxpbmVUeXBlIjowLCJQYXJlbnRTdHlsZSI6bnVsbH0sIlBhcmVudFN0eWxlIjp7IiRyZWYiOiI4MSJ9fSwiRHVyYXRpb25TdHlsZSI6eyIkaWQiOiI0NjkiLCJGb250U2V0dGluZ3MiOnsiJGlkIjoiND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3MSIsIkxpbmVDb2xvciI6bnVsbCwiTGluZVdlaWdodCI6MC4wLCJMaW5lVHlwZSI6MCwiUGFyZW50U3R5bGUiOm51bGx9LCJQYXJlbnRTdHlsZSI6eyIkcmVmIjoiODgifX0sIkhvcml6b250YWxDb25uZWN0b3JTdHlsZSI6eyIkaWQiOiI0NzIiLCJMaW5lQ29sb3IiOnsiJHJlZiI6Ijk2In0sIkxpbmVXZWlnaHQiOjEuMCwiTGluZVR5cGUiOjAsIlBhcmVudFN0eWxlIjp7IiRyZWYiOiI5NSJ9fSwiVmVydGljYWxDb25uZWN0b3JTdHlsZSI6eyIkaWQiOiI0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c0IiwiTWFyZ2luIjp7IiRyZWYiOiIxMDIifSwiUGFkZGluZyI6eyIkcmVmIjoiMTAzIn0sIkJhY2tncm91bmQiOnsiJGlkIjoiNDc1IiwiQ29sb3IiOnsiJGlkIjoiNDc2IiwiQSI6MjU1LCJSIjowLCJHIjoxNzMsIkIiOjIyMH19LCJJc1Zpc2libGUiOnRydWUsIldpZHRoIjowLjAsIkhlaWdodCI6MTYuMCwiQm9yZGVyU3R5bGUiOnsiJGlkIjoiNDc3IiwiTGluZUNvbG9yIjp7IiRyZWYiOiIxMDUifSwiTGluZVdlaWdodCI6MC4wLCJMaW5lVHlwZSI6MCwiUGFyZW50U3R5bGUiOnsiJHJlZiI6IjEwNCJ9fSwiUGFyZW50U3R5bGUiOnsiJHJlZiI6IjEwMSJ9fSwiVGl0bGVTdHlsZSI6eyIkaWQiOiI0NzgiLCJGb250U2V0dGluZ3MiOnsiJGlkIjoiND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ODAiLCJMaW5lQ29sb3IiOm51bGwsIkxpbmVXZWlnaHQiOjAuMCwiTGluZVR5cGUiOjAsIlBhcmVudFN0eWxlIjpudWxsfSwiUGFyZW50U3R5bGUiOnsiJHJlZiI6IjEwNyJ9fSwiRGF0ZVN0eWxlIjp7IiRpZCI6IjQ4MSIsIkZvbnRTZXR0aW5ncyI6eyIkaWQiOiI0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ODMiLCJMaW5lQ29sb3IiOm51bGwsIkxpbmVXZWlnaHQiOjAuMCwiTGluZVR5cGUiOjAsIlBhcmVudFN0eWxlIjpudWxsfSwiUGFyZW50U3R5bGUiOnsiJHJlZiI6IjExNCJ9fSwiRGF0ZUZvcm1hdCI6eyIkcmVmIjoiMTIxIn0sIklzVmlzaWJsZSI6dHJ1ZSwiUGFyZW50U3R5bGUiOnsiJHJlZiI6IjgwIn19LCJJbmRleCI6MTgsIlNtYXJ0RHVyYXRpb25BY3RpdmF0ZWQiOmZhbHNlLCJEYXRlRm9ybWF0Ijp7IiRyZWYiOiIxMjEifSwiSWQiOiIzMTA1MTM2NC0wMjA0LTQyMWUtYWYzNC1kZTQ1MTIyMTMwNDAiLCJJbXBvcnRJZCI6bnVsbCwiVGl0bGUiOiJQVFAiLCJOb3RlIjpudWxsLCJIeXBlcmxpbmsiOm51bGwsIklzQ2hhbmdlZCI6ZmFsc2UsIklzTmV3IjpmYWxzZX0seyIkaWQiOiI0ODQiLCJHcm91cE5hbWUiOm51bGwsIlN0YXJ0RGF0ZSI6IjIwMTctMDgtMjFUMDA6MDA6MDBaIiwiRW5kRGF0ZSI6IjIwMTctMDgtMjFUMjM6NTk6MDBaIiwiUGVyY2VudGFnZUNvbXBsZXRlIjpudWxsLCJTdHlsZSI6eyIkaWQiOiI0ODUiLCJTaGFwZSI6NywiU2hhcGVUaGlja25lc3MiOjEsIkR1cmF0aW9uRm9ybWF0IjowLCJJbmNsdWRlTm9uV29ya2luZ0RheXNJbkR1cmF0aW9uIjpmYWxzZSwiUGVyY2VudGFnZUNvbXBsZXRlU3R5bGUiOnsiJGlkIjoiNDg2IiwiRm9udFNldHRpbmdzIjp7IiRpZCI6IjQ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ODgiLCJMaW5lQ29sb3IiOm51bGwsIkxpbmVXZWlnaHQiOjAuMCwiTGluZVR5cGUiOjAsIlBhcmVudFN0eWxlIjpudWxsfSwiUGFyZW50U3R5bGUiOnsiJHJlZiI6IjgxIn19LCJEdXJhdGlvblN0eWxlIjp7IiRpZCI6IjQ4OSIsIkZvbnRTZXR0aW5ncyI6eyIkaWQiOiI0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kxIiwiTGluZUNvbG9yIjpudWxsLCJMaW5lV2VpZ2h0IjowLjAsIkxpbmVUeXBlIjowLCJQYXJlbnRTdHlsZSI6bnVsbH0sIlBhcmVudFN0eWxlIjp7IiRyZWYiOiI4OCJ9fSwiSG9yaXpvbnRhbENvbm5lY3RvclN0eWxlIjp7IiRpZCI6IjQ5MiIsIkxpbmVDb2xvciI6eyIkcmVmIjoiOTYifSwiTGluZVdlaWdodCI6MS4wLCJMaW5lVHlwZSI6MCwiUGFyZW50U3R5bGUiOnsiJHJlZiI6Ijk1In19LCJWZXJ0aWNhbENvbm5lY3RvclN0eWxlIjp7IiRpZCI6IjQ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OTQiLCJNYXJnaW4iOnsiJHJlZiI6IjEwMiJ9LCJQYWRkaW5nIjp7IiRyZWYiOiIxMDMifSwiQmFja2dyb3VuZCI6eyIkaWQiOiI0OTUiLCJDb2xvciI6eyIkaWQiOiI0OTYiLCJBIjoyNTUsIlIiOjIzNCwiRyI6MjEsIkIiOjEyMn19LCJJc1Zpc2libGUiOnRydWUsIldpZHRoIjowLjAsIkhlaWdodCI6MTYuMCwiQm9yZGVyU3R5bGUiOnsiJGlkIjoiNDk3IiwiTGluZUNvbG9yIjp7IiRyZWYiOiIxMDUifSwiTGluZVdlaWdodCI6MC4wLCJMaW5lVHlwZSI6MCwiUGFyZW50U3R5bGUiOnsiJHJlZiI6IjEwNCJ9fSwiUGFyZW50U3R5bGUiOnsiJHJlZiI6IjEwMSJ9fSwiVGl0bGVTdHlsZSI6eyIkaWQiOiI0OTgiLCJGb250U2V0dGluZ3MiOnsiJGlkIjoiND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DAiLCJMaW5lQ29sb3IiOm51bGwsIkxpbmVXZWlnaHQiOjAuMCwiTGluZVR5cGUiOjAsIlBhcmVudFN0eWxlIjpudWxsfSwiUGFyZW50U3R5bGUiOnsiJHJlZiI6IjEwNyJ9fSwiRGF0ZVN0eWxlIjp7IiRpZCI6IjUwMSIsIkZvbnRTZXR0aW5ncyI6eyIkaWQiOiI1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DMiLCJMaW5lQ29sb3IiOm51bGwsIkxpbmVXZWlnaHQiOjAuMCwiTGluZVR5cGUiOjAsIlBhcmVudFN0eWxlIjpudWxsfSwiUGFyZW50U3R5bGUiOnsiJHJlZiI6IjExNCJ9fSwiRGF0ZUZvcm1hdCI6eyIkcmVmIjoiMTIxIn0sIklzVmlzaWJsZSI6dHJ1ZSwiUGFyZW50U3R5bGUiOnsiJHJlZiI6IjgwIn19LCJJbmRleCI6MTksIlNtYXJ0RHVyYXRpb25BY3RpdmF0ZWQiOmZhbHNlLCJEYXRlRm9ybWF0Ijp7IiRyZWYiOiIxMjEifSwiSWQiOiI1MzkxNmZmOC1hMzllLTQ2MDktODg3NS0yZjE1OWExNTg1ZjEiLCJJbXBvcnRJZCI6bnVsbCwiVGl0bGUiOiJOb3JkaWNzIC0gR28gTGl2ZSIsIk5vdGUiOm51bGwsIkh5cGVybGluayI6bnVsbCwiSXNDaGFuZ2VkIjpmYWxzZSwiSXNOZXciOmZhbHNlfSx7IiRpZCI6IjUwNCIsIkdyb3VwTmFtZSI6bnVsbCwiU3RhcnREYXRlIjoiMjAxNy0wOC0yMVQwMDowMDowMFoiLCJFbmREYXRlIjoiMjAxNy0wOS0wMVQyMzo1OTowMFoiLCJQZXJjZW50YWdlQ29tcGxldGUiOm51bGwsIlN0eWxlIjp7IiRpZCI6IjUwNSIsIlNoYXBlIjo3LCJTaGFwZVRoaWNrbmVzcyI6MSwiRHVyYXRpb25Gb3JtYXQiOjAsIkluY2x1ZGVOb25Xb3JraW5nRGF5c0luRHVyYXRpb24iOmZhbHNlLCJQZXJjZW50YWdlQ29tcGxldGVTdHlsZSI6eyIkaWQiOiI1MDYiLCJGb250U2V0dGluZ3MiOnsiJGlkIjoiNTA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wOCIsIkxpbmVDb2xvciI6bnVsbCwiTGluZVdlaWdodCI6MC4wLCJMaW5lVHlwZSI6MCwiUGFyZW50U3R5bGUiOm51bGx9LCJQYXJlbnRTdHlsZSI6eyIkcmVmIjoiODEifX0sIkR1cmF0aW9uU3R5bGUiOnsiJGlkIjoiNTA5IiwiRm9udFNldHRpbmdzIjp7IiRpZCI6IjUx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TEiLCJMaW5lQ29sb3IiOm51bGwsIkxpbmVXZWlnaHQiOjAuMCwiTGluZVR5cGUiOjAsIlBhcmVudFN0eWxlIjpudWxsfSwiUGFyZW50U3R5bGUiOnsiJHJlZiI6Ijg4In19LCJIb3Jpem9udGFsQ29ubmVjdG9yU3R5bGUiOnsiJGlkIjoiNTEyIiwiTGluZUNvbG9yIjp7IiRyZWYiOiI5NiJ9LCJMaW5lV2VpZ2h0IjoxLjAsIkxpbmVUeXBlIjowLCJQYXJlbnRTdHlsZSI6eyIkcmVmIjoiOTUifX0sIlZlcnRpY2FsQ29ubmVjdG9yU3R5bGUiOnsiJGlkIjoiNTE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xNCIsIk1hcmdpbiI6eyIkcmVmIjoiMTAyIn0sIlBhZGRpbmciOnsiJHJlZiI6IjEwMyJ9LCJCYWNrZ3JvdW5kIjp7IiRpZCI6IjUxNSIsIkNvbG9yIjp7IiRpZCI6IjUxNiIsIkEiOjI1NSwiUiI6MjM0LCJHIjoyMSwiQiI6MTIyfX0sIklzVmlzaWJsZSI6dHJ1ZSwiV2lkdGgiOjAuMCwiSGVpZ2h0IjoxNi4wLCJCb3JkZXJTdHlsZSI6eyIkaWQiOiI1MTciLCJMaW5lQ29sb3IiOnsiJHJlZiI6IjEwNSJ9LCJMaW5lV2VpZ2h0IjowLjAsIkxpbmVUeXBlIjowLCJQYXJlbnRTdHlsZSI6eyIkcmVmIjoiMTA0In19LCJQYXJlbnRTdHlsZSI6eyIkcmVmIjoiMTAxIn19LCJUaXRsZVN0eWxlIjp7IiRpZCI6IjUxOCIsIkZvbnRTZXR0aW5ncyI6eyIkaWQiOiI1M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yMCIsIkxpbmVDb2xvciI6bnVsbCwiTGluZVdlaWdodCI6MC4wLCJMaW5lVHlwZSI6MCwiUGFyZW50U3R5bGUiOm51bGx9LCJQYXJlbnRTdHlsZSI6eyIkcmVmIjoiMTA3In19LCJEYXRlU3R5bGUiOnsiJGlkIjoiNTIxIiwiRm9udFNldHRpbmdzIjp7IiRpZCI6IjUy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yMyIsIkxpbmVDb2xvciI6bnVsbCwiTGluZVdlaWdodCI6MC4wLCJMaW5lVHlwZSI6MCwiUGFyZW50U3R5bGUiOm51bGx9LCJQYXJlbnRTdHlsZSI6eyIkcmVmIjoiMTE0In19LCJEYXRlRm9ybWF0Ijp7IiRyZWYiOiIxMjEifSwiSXNWaXNpYmxlIjp0cnVlLCJQYXJlbnRTdHlsZSI6eyIkcmVmIjoiODAifX0sIkluZGV4IjoyMCwiU21hcnREdXJhdGlvbkFjdGl2YXRlZCI6ZmFsc2UsIkRhdGVGb3JtYXQiOnsiJHJlZiI6IjEyMSJ9LCJJZCI6IjBlMzA1N2QzLTcxYjctNDY1Ni1hN2VmLTljY2FiYWRkMjJhYSIsIkltcG9ydElkIjpudWxsLCJUaXRsZSI6Ikh5cGVyQ2FyZSBQZXJpb2QiLCJOb3RlIjpudWxsLCJIeXBlcmxpbmsiOm51bGwsIklzQ2hhbmdlZCI6ZmFsc2UsIklzTmV3IjpmYWxzZX1dLCJNc1Byb2plY3RJdGVtc1RyZWUiOnsiJGlkIjoiNTI0IiwiUm9vdCI6eyJJbXBvcnRJZCI6bnVsbCwiSXNJbXBvcnRlZCI6ZmFsc2UsIkNoaWxkcmVuIjpbXX19LCJNZXRhZGF0YSI6eyIkaWQiOiI1MjUifSwiU2V0dGluZ3MiOnsiJGlkIjoiNTI2IiwiSW1wYU9wdGlvbnMiOnsiJGlkIjoiNTI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NTI4IiwiVXNlVGltZSI6ZmFsc2UsIldvcmtEYXlTdGFydCI6IjAwOjAwOjAwIiwiV29ya0RheUVuZCI6IjIzOjU5OjAwIn19"/>
  <p:tag name="__MASTER" val="__part_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S4wIiwiT3JpZ2luYWxBc3NlbWJseVZlcnNpb24iOiIzLjEyLjAx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QsIkciOjIxLCJCIjoxMjJ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QsIkciOjIxLCJCIjoxMjJ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YzLCJHIjo2MywiQiI6NjN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MsIkFic29sdXRlUG9zaXRpb24iOjQ5My4y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XJpYWwiLCJJc0JvbGQiOnRydWUsIklzSXRhbGljIjpmYWxzZSwiSXNVbmRlcmxpbmVkIjpmYWxzZSwiUGFyZW50U3R5bGUiOm51bGx9LCJBdXRvU2l6ZSI6MCwiRm9yZWdyb3VuZCI6eyIkaWQiOiI2NyIsIkNvbG9yIjp7IiRpZCI6IjY4IiwiQSI6MjU1LCJSIjo2MywiRyI6NjMsIkIiOjYz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XJpYWwiLCJJc0JvbGQiOmZhbHNlLCJJc0l0YWxpYyI6ZmFsc2UsIklzVW5kZXJsaW5lZCI6ZmFsc2UsIlBhcmVudFN0eWxlIjpudWxsfSwiQXV0b1NpemUiOjAsIkZvcmVncm91bmQiOnsiJGlkIjoiNzQiLCJDb2xvciI6eyIkaWQiOiI3NSIsIkEiOjI1NSwiUiI6NzgsIkciOjkxLCJCIjoxMT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csIlNoYXBlVGhpY2tuZXNzIjowLCJEdXJhdGlvbkZvcm1hdCI6MCwiSW5jbHVkZU5vbldvcmtpbmdEYXlzSW5EdXJhdGlvbiI6ZmFsc2UsIlBlcmNlbnRhZ2VDb21wbGV0ZVN0eWxlIjp7IiRpZCI6IjgxIiwiRm9udFNldHRpbmdzIjp7IiRpZCI6IjgyIiwiRm9udFNpemUiOjEwLCJGb250TmFtZSI6IkFyaWFsIiwiSXNCb2xkIjpmYWxzZSwiSXNJdGFsaWMiOmZhbHNlLCJJc1VuZGVybGluZWQiOmZhbHNlLCJQYXJlbnRTdHlsZSI6bnVsbH0sIkF1dG9TaXplIjowLCJGb3JlZ3JvdW5kIjp7IiRpZCI6IjgzIiwiQ29sb3IiOnsiJGlkIjoiODQiLCJBIjoyNTUsIlIiOjIzNCwiRyI6MjEsIkIiOjEyMn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BcmlhbCIsIklzQm9sZCI6ZmFsc2UsIklzSXRhbGljIjpmYWxzZSwiSXNVbmRlcmxpbmVkIjpmYWxzZSwiUGFyZW50U3R5bGUiOm51bGx9LCJBdXRvU2l6ZSI6MCwiRm9yZWdyb3VuZCI6eyIkaWQiOiI5MCIsIkNvbG9yIjp7IiRpZCI6IjkxIiwiQSI6MjU1LCJSIjoyMzQsIkciOjIxLCJCIjoxMjJ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BcmlhbCIsIklzQm9sZCI6dHJ1ZSwiSXNJdGFsaWMiOmZhbHNlLCJJc1VuZGVybGluZWQiOmZhbHNlLCJQYXJlbnRTdHlsZSI6bnVsbH0sIkF1dG9TaXplIjowLCJGb3JlZ3JvdW5kIjp7IiRpZCI6IjEwOSIsIkNvbG9yIjp7IiRpZCI6IjExMCIsIkEiOjI1NSwiUiI6NjMsIkciOjYzLCJCIjo2M3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XJpYWwiLCJJc0JvbGQiOmZhbHNlLCJJc0l0YWxpYyI6ZmFsc2UsIklzVW5kZXJsaW5lZCI6ZmFsc2UsIlBhcmVudFN0eWxlIjpudWxsfSwiQXV0b1NpemUiOjAsIkZvcmVncm91bmQiOnsiJGlkIjoiMTE2IiwiQ29sb3IiOnsiJGlkIjoiMTE3IiwiQSI6MjU1LCJSIjo3OCwiRyI6OTEsIkIiOjExM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jAxNy0wNi0xMlQwMDowMDowMCIsIkVuZERhdGUiOiIyMDE3LTA5LTI5VDIzOjU5OjAwIiwiRm9ybWF0IjoiTU1NIiwiVHlwZSI6MiwiQXV0b0RhdGVSYW5nZSI6dHJ1ZSwiV29ya2luZ0RheXMiOjMxLCJUb2RheU1hcmtlclRleHQiOiJUb2RheSIsIkF1dG9TY2FsZVR5cGUiOnRydWV9LCJNaWxlc3RvbmVzIjpbXSwiVGFza3MiOlt7IiRpZCI6IjEyNCIsIkdyb3VwTmFtZSI6bnVsbCwiU3RhcnREYXRlIjoiMjAxNy0wOC0xNFQwMDowMDowMFoiLCJFbmREYXRlIjoiMjAxNy0wOC0yNVQyMzo1OTowMFoiLCJQZXJjZW50YWdlQ29tcGxldGUiOm51bGwsIlN0eWxlIjp7IiRpZCI6IjEyNSIsIlNoYXBlIjo3LCJTaGFwZVRoaWNrbmVzcyI6MCwiRHVyYXRpb25Gb3JtYXQiOjAsIkluY2x1ZGVOb25Xb3JraW5nRGF5c0luRHVyYXRpb24iOmZhbHNlLCJQZXJjZW50YWdlQ29tcGxldGVTdHlsZSI6eyIkaWQiOiIxMjYiLCJGb250U2V0dGluZ3MiOnsiJGlkIjoiMT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yOCIsIkxpbmVDb2xvciI6bnVsbCwiTGluZVdlaWdodCI6MC4wLCJMaW5lVHlwZSI6MCwiUGFyZW50U3R5bGUiOm51bGx9LCJQYXJlbnRTdHlsZSI6eyIkcmVmIjoiODEifX0sIkR1cmF0aW9uU3R5bGUiOnsiJGlkIjoiMTI5IiwiRm9udFNldHRpbmdzIjp7IiRpZCI6IjE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zNCIsIk1hcmdpbiI6eyIkcmVmIjoiMTAyIn0sIlBhZGRpbmciOnsiJHJlZiI6IjEwMyJ9LCJCYWNrZ3JvdW5kIjp7IiRpZCI6IjEzNSIsIkNvbG9yIjp7IiRpZCI6IjEzNiIsIkEiOjI1NSwiUiI6MiwiRyI6MTc4LCJCIjoyMzh9fSwiSXNWaXNpYmxlIjp0cnVlLCJXaWR0aCI6MC4wLCJIZWlnaHQiOjEwLjAsIkJvcmRlclN0eWxlIjp7IiRpZCI6IjEzNyIsIkxpbmVDb2xvciI6eyIkcmVmIjoiMTA1In0sIkxpbmVXZWlnaHQiOjAuMCwiTGluZVR5cGUiOjAsIlBhcmVudFN0eWxlIjp7IiRyZWYiOiIxMDQifX0sIlBhcmVudFN0eWxlIjp7IiRyZWYiOiIxMDEifX0sIlRpdGxlU3R5bGUiOnsiJGlkIjoiMTM4IiwiRm9udFNldHRpbmdzIjp7IiRpZCI6IjE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wIiwiTGluZUNvbG9yIjpudWxsLCJMaW5lV2VpZ2h0IjowLjAsIkxpbmVUeXBlIjowLCJQYXJlbnRTdHlsZSI6bnVsbH0sIlBhcmVudFN0eWxlIjp7IiRyZWYiOiIxMDcifX0sIkRhdGVTdHlsZSI6eyIkaWQiOiIxNDEiLCJGb250U2V0dGluZ3MiOnsiJGlkIjoiMT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Qz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lYzY4ZjNmZi02ZWZiLTRhOWEtYTlkZi0xNTg0OWJjZjdjYWMiLCJJbXBvcnRJZCI6bnVsbCwiVGl0bGUiOiJTeXN0ZW0gYnVpbGQvIHRlc3QiLCJOb3RlIjpudWxsLCJIeXBlcmxpbmsiOm51bGwsIklzQ2hhbmdlZCI6ZmFsc2UsIklzTmV3IjpmYWxzZX0seyIkaWQiOiIxNDQiLCJHcm91cE5hbWUiOm51bGwsIlN0YXJ0RGF0ZSI6IjIwMTctMDctMTBUMDA6MDA6MDBaIiwiRW5kRGF0ZSI6IjIwMTctMDctMTRUMjM6NTk6MDBaIiwiUGVyY2VudGFnZUNvbXBsZXRlIjpudWxsLCJTdHlsZSI6eyIkaWQiOiIxNDUiLCJTaGFwZSI6NywiU2hhcGVUaGlja25lc3MiOjAsIkR1cmF0aW9uRm9ybWF0IjowLCJJbmNsdWRlTm9uV29ya2luZ0RheXNJbkR1cmF0aW9uIjpmYWxzZSwiUGVyY2VudGFnZUNvbXBsZXRlU3R5bGUiOnsiJGlkIjoiMTQ2IiwiRm9udFNldHRpbmdzIjp7IiRpZCI6IjE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giLCJMaW5lQ29sb3IiOm51bGwsIkxpbmVXZWlnaHQiOjAuMCwiTGluZVR5cGUiOjAsIlBhcmVudFN0eWxlIjpudWxsfSwiUGFyZW50U3R5bGUiOnsiJHJlZiI6IjgxIn19LCJEdXJhdGlvblN0eWxlIjp7IiRpZCI6IjE0OSIsIkZvbnRTZXR0aW5ncyI6eyIkaWQiOiIx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UxIiwiTGluZUNvbG9yIjpudWxsLCJMaW5lV2VpZ2h0IjowLjAsIkxpbmVUeXBlIjowLCJQYXJlbnRTdHlsZSI6bnVsbH0sIlBhcmVudFN0eWxlIjp7IiRyZWYiOiI4OCJ9fSwiSG9yaXpvbnRhbENvbm5lY3RvclN0eWxlIjp7IiRpZCI6IjE1MiIsIkxpbmVDb2xvciI6eyIkcmVmIjoiOTYifSwiTGluZVdlaWdodCI6MS4wLCJMaW5lVHlwZSI6MCwiUGFyZW50U3R5bGUiOnsiJHJlZiI6Ijk1In19LCJWZXJ0aWNhbENvbm5lY3RvclN0eWxlIjp7IiRpZCI6IjE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NTQiLCJNYXJnaW4iOnsiJHJlZiI6IjEwMiJ9LCJQYWRkaW5nIjp7IiRyZWYiOiIxMDMifSwiQmFja2dyb3VuZCI6eyIkaWQiOiIxNTUiLCJDb2xvciI6eyIkaWQiOiIxNTYiLCJBIjoyNTUsIlIiOjIsIkciOjE3OCwiQiI6MjM4fX0sIklzVmlzaWJsZSI6dHJ1ZSwiV2lkdGgiOjAuMCwiSGVpZ2h0IjoxMC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2My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YzYyZTIwZjctOGYwZS00MGU5LTliZTItZjUyOWEyMWFjNDFmIiwiSW1wb3J0SWQiOm51bGwsIlRpdGxlIjoiUHJvdmlkZSB0byBtYXJrZXQgZmllbGRzIHRvIGJlIHRyYW5zbGF0ZWQiLCJOb3RlIjpudWxsLCJIeXBlcmxpbmsiOm51bGwsIklzQ2hhbmdlZCI6ZmFsc2UsIklzTmV3IjpmYWxzZX0seyIkaWQiOiIxNjQiLCJHcm91cE5hbWUiOm51bGwsIlN0YXJ0RGF0ZSI6IjIwMTctMDctMjdUMDA6MDA6MDBaIiwiRW5kRGF0ZSI6IjIwMTctMDgtMDlUMjM6NTk6MDBaIiwiUGVyY2VudGFnZUNvbXBsZXRlIjpudWxsLCJTdHlsZSI6eyIkaWQiOiIxNjUiLCJTaGFwZSI6NywiU2hhcGVUaGlja25lc3MiOjAsIkR1cmF0aW9uRm9ybWF0IjowLCJJbmNsdWRlTm9uV29ya2luZ0RheXNJbkR1cmF0aW9uIjpmYWxzZSwiUGVyY2VudGFnZUNvbXBsZXRlU3R5bGUiOnsiJGlkIjoiMTY2IiwiRm9udFNldHRpbmdzIjp7IiRpZCI6IjE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giLCJMaW5lQ29sb3IiOm51bGwsIkxpbmVXZWlnaHQiOjAuMCwiTGluZVR5cGUiOjAsIlBhcmVudFN0eWxlIjpudWxsfSwiUGFyZW50U3R5bGUiOnsiJHJlZiI6IjgxIn19LCJEdXJhdGlvblN0eWxlIjp7IiRpZCI6IjE2OSIsIkZvbnRTZXR0aW5ncyI6eyIkaWQiOiIx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cxIiwiTGluZUNvbG9yIjpudWxsLCJMaW5lV2VpZ2h0IjowLjAsIkxpbmVUeXBlIjowLCJQYXJlbnRTdHlsZSI6bnVsbH0sIlBhcmVudFN0eWxlIjp7IiRyZWYiOiI4OCJ9fSwiSG9yaXpvbnRhbENvbm5lY3RvclN0eWxlIjp7IiRpZCI6IjE3MiIsIkxpbmVDb2xvciI6eyIkcmVmIjoiOTYifSwiTGluZVdlaWdodCI6MS4wLCJMaW5lVHlwZSI6MCwiUGFyZW50U3R5bGUiOnsiJHJlZiI6Ijk1In19LCJWZXJ0aWNhbENvbm5lY3RvclN0eWxlIjp7IiRpZCI6IjE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NzQiLCJNYXJnaW4iOnsiJHJlZiI6IjEwMiJ9LCJQYWRkaW5nIjp7IiRyZWYiOiIxMDMifSwiQmFja2dyb3VuZCI6eyIkaWQiOiIxNzUiLCJDb2xvciI6eyIkaWQiOiIxNzYiLCJBIjoyNTUsIlIiOjI1NCwiRyI6MTg2LCJCIjoxMH19LCJJc1Zpc2libGUiOnRydWUsIldpZHRoIjowLjAsIkhlaWdodCI6MTAuMCwiQm9yZGVyU3R5bGUiOnsiJGlkIjoiMTc3IiwiTGluZUNvbG9yIjp7IiRyZWYiOiIxMDUifSwiTGluZVdlaWdodCI6MC4wLCJMaW5lVHlwZSI6MCwiUGFyZW50U3R5bGUiOnsiJHJlZiI6IjEwNCJ9fSwiUGFyZW50U3R5bGUiOnsiJHJlZiI6IjEwMSJ9fSwiVGl0bGVTdHlsZSI6eyIkaWQiOiIxNzgiLCJGb250U2V0dGluZ3MiOnsiJGlkIjoiMT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DAiLCJMaW5lQ29sb3IiOm51bGwsIkxpbmVXZWlnaHQiOjAuMCwiTGluZVR5cGUiOjAsIlBhcmVudFN0eWxlIjpudWxsfSwiUGFyZW50U3R5bGUiOnsiJHJlZiI6IjEwNyJ9fSwiRGF0ZVN0eWxlIjp7IiRpZCI6IjE4MSIsIkZvbnRTZXR0aW5ncyI6eyIkaWQiOiIx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M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E5MmZkOGRiLWRhYTQtNDE4NC05NDJiLTg4ZWUwY2I4ZmQ0NCIsIkltcG9ydElkIjpudWxsLCJUaXRsZSI6IkNvcmUgVUZUIEFjdGl2aXRpZXMiLCJOb3RlIjpudWxsLCJIeXBlcmxpbmsiOm51bGwsIklzQ2hhbmdlZCI6ZmFsc2UsIklzTmV3IjpmYWxzZX0seyIkaWQiOiIxODQiLCJHcm91cE5hbWUiOm51bGwsIlN0YXJ0RGF0ZSI6IjIwMTctMDctMzFUMDA6MDA6MDBaIiwiRW5kRGF0ZSI6IjIwMTctMDgtMTFUMjM6NTk6MDBaIiwiUGVyY2VudGFnZUNvbXBsZXRlIjpudWxsLCJTdHlsZSI6eyIkaWQiOiIxODUiLCJTaGFwZSI6NywiU2hhcGVUaGlja25lc3MiOjAsIkR1cmF0aW9uRm9ybWF0IjowLCJJbmNsdWRlTm9uV29ya2luZ0RheXNJbkR1cmF0aW9uIjpmYWxzZSwiUGVyY2VudGFnZUNvbXBsZXRlU3R5bGUiOnsiJGlkIjoiMTg2IiwiRm9udFNldHRpbmdzIjp7IiRpZCI6IjE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giLCJMaW5lQ29sb3IiOm51bGwsIkxpbmVXZWlnaHQiOjAuMCwiTGluZVR5cGUiOjAsIlBhcmVudFN0eWxlIjpudWxsfSwiUGFyZW50U3R5bGUiOnsiJHJlZiI6IjgxIn19LCJEdXJhdGlvblN0eWxlIjp7IiRpZCI6IjE4OSIsIkZvbnRTZXR0aW5ncyI6eyIkaWQiOiIx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xIiwiTGluZUNvbG9yIjpudWxsLCJMaW5lV2VpZ2h0IjowLjAsIkxpbmVUeXBlIjowLCJQYXJlbnRTdHlsZSI6bnVsbH0sIlBhcmVudFN0eWxlIjp7IiRyZWYiOiI4OCJ9fSwiSG9yaXpvbnRhbENvbm5lY3RvclN0eWxlIjp7IiRpZCI6IjE5MiIsIkxpbmVDb2xvciI6eyIkcmVmIjoiOTYifSwiTGluZVdlaWdodCI6MS4wLCJMaW5lVHlwZSI6MCwiUGFyZW50U3R5bGUiOnsiJHJlZiI6Ijk1In19LCJWZXJ0aWNhbENvbm5lY3RvclN0eWxlIjp7IiRpZCI6IjE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OTQiLCJNYXJnaW4iOnsiJHJlZiI6IjEwMiJ9LCJQYWRkaW5nIjp7IiRyZWYiOiIxMDMifSwiQmFja2dyb3VuZCI6eyIkaWQiOiIxOTUiLCJDb2xvciI6eyIkaWQiOiIxOTYiLCJBIjoyNTUsIlIiOjExNSwiRyI6MTE1LCJCIjoxMTV9fSwiSXNWaXNpYmxlIjp0cnVlLCJXaWR0aCI6MC4wLCJIZWlnaHQiOjEwLjAsIkJvcmRlclN0eWxlIjp7IiRpZCI6IjE5NyIsIkxpbmVDb2xvciI6eyIkcmVmIjoiMTA1In0sIkxpbmVXZWlnaHQiOjAuMCwiTGluZVR5cGUiOjAsIlBhcmVudFN0eWxlIjp7IiRyZWYiOiIxMDQifX0sIlBhcmVudFN0eWxlIjp7IiRyZWYiOiIxMDEifX0sIlRpdGxlU3R5bGUiOnsiJGlkIjoiMTk4IiwiRm9udFNldHRpbmdzIjp7IiRpZCI6IjE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AwIiwiTGluZUNvbG9yIjpudWxsLCJMaW5lV2VpZ2h0IjowLjAsIkxpbmVUeXBlIjowLCJQYXJlbnRTdHlsZSI6bnVsbH0sIlBhcmVudFN0eWxlIjp7IiRyZWYiOiIxMDcifX0sIkRhdGVTdHlsZSI6eyIkaWQiOiIyMDEiLCJGb250U2V0dGluZ3MiOnsiJGlkIjoiMj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AzIiwiTGluZUNvbG9yIjpudWxsLCJMaW5lV2VpZ2h0IjowLjAsIkxpbmVUeXBlIjowLCJQYXJlbnRTdHlsZSI6bnVsbH0sIlBhcmVudFN0eWxlIjp7IiRyZWYiOiIxMTQifX0sIkRhdGVGb3JtYXQiOnsiJHJlZiI6IjEyMSJ9LCJJc1Zpc2libGUiOnRydWUsIlBhcmVudFN0eWxlIjp7IiRyZWYiOiI4MCJ9fSwiSW5kZXgiOjQsIlNtYXJ0RHVyYXRpb25BY3RpdmF0ZWQiOmZhbHNlLCJEYXRlRm9ybWF0Ijp7IiRyZWYiOiIxMjEifSwiSWQiOiI5MDBlOWJiNS0xMjliLTRhYmEtYTRkNC1mYmViOGJhZDRkM2UiLCJJbXBvcnRJZCI6bnVsbCwiVGl0bGUiOiJQcm92aWRlIHN0YXJ0ZXIgZGF0YSBmb3IgU0lUIHRlc3RpbmciLCJOb3RlIjpudWxsLCJIeXBlcmxpbmsiOm51bGwsIklzQ2hhbmdlZCI6ZmFsc2UsIklzTmV3IjpmYWxzZX0seyIkaWQiOiIyMDQiLCJHcm91cE5hbWUiOm51bGwsIlN0YXJ0RGF0ZSI6IjIwMTctMDgtMjFUMDA6MDA6MDBaIiwiRW5kRGF0ZSI6IjIwMTctMDgtMjVUMjM6NTk6MDBaIiwiUGVyY2VudGFnZUNvbXBsZXRlIjpudWxsLCJTdHlsZSI6eyIkaWQiOiIyMDUiLCJTaGFwZSI6NywiU2hhcGVUaGlja25lc3MiOjAsIkR1cmF0aW9uRm9ybWF0IjowLCJJbmNsdWRlTm9uV29ya2luZ0RheXNJbkR1cmF0aW9uIjpmYWxzZSwiUGVyY2VudGFnZUNvbXBsZXRlU3R5bGUiOnsiJGlkIjoiMjA2IiwiRm9udFNldHRpbmdzIjp7IiRpZCI6IjI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giLCJMaW5lQ29sb3IiOm51bGwsIkxpbmVXZWlnaHQiOjAuMCwiTGluZVR5cGUiOjAsIlBhcmVudFN0eWxlIjpudWxsfSwiUGFyZW50U3R5bGUiOnsiJHJlZiI6IjgxIn19LCJEdXJhdGlvblN0eWxlIjp7IiRpZCI6IjIwOSIsIkZvbnRTZXR0aW5ncyI6eyIkaWQiOiIy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xIiwiTGluZUNvbG9yIjpudWxsLCJMaW5lV2VpZ2h0IjowLjAsIkxpbmVUeXBlIjowLCJQYXJlbnRTdHlsZSI6bnVsbH0sIlBhcmVudFN0eWxlIjp7IiRyZWYiOiI4OCJ9fSwiSG9yaXpvbnRhbENvbm5lY3RvclN0eWxlIjp7IiRpZCI6IjIxMiIsIkxpbmVDb2xvciI6eyIkcmVmIjoiOTYifSwiTGluZVdlaWdodCI6MS4wLCJMaW5lVHlwZSI6MCwiUGFyZW50U3R5bGUiOnsiJHJlZiI6Ijk1In19LCJWZXJ0aWNhbENvbm5lY3RvclN0eWxlIjp7IiRpZCI6IjI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MTQiLCJNYXJnaW4iOnsiJHJlZiI6IjEwMiJ9LCJQYWRkaW5nIjp7IiRyZWYiOiIxMDMifSwiQmFja2dyb3VuZCI6eyIkaWQiOiIyMTUiLCJDb2xvciI6eyIkaWQiOiIyMTYiLCJBIjoyNTUsIlIiOjExNSwiRyI6MTE1LCJCIjoxMTV9fSwiSXNWaXNpYmxlIjp0cnVlLCJXaWR0aCI6MC4wLCJIZWlnaHQiOjEw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wIiwiTGluZUNvbG9yIjpudWxsLCJMaW5lV2VpZ2h0IjowLjAsIkxpbmVUeXBlIjowLCJQYXJlbnRTdHlsZSI6bnVsbH0sIlBhcmVudFN0eWxlIjp7IiRyZWYiOiIxMDcifX0sIkRhdGVTdHlsZSI6eyIkaWQiOiIyMjEiLCJGb250U2V0dGluZ3MiOnsiJGlkIjoiMj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zIiwiTGluZUNvbG9yIjpudWxsLCJMaW5lV2VpZ2h0IjowLjAsIkxpbmVUeXBlIjowLCJQYXJlbnRTdHlsZSI6bnVsbH0sIlBhcmVudFN0eWxlIjp7IiRyZWYiOiIxMTQifX0sIkRhdGVGb3JtYXQiOnsiJHJlZiI6IjEyMSJ9LCJJc1Zpc2libGUiOnRydWUsIlBhcmVudFN0eWxlIjp7IiRyZWYiOiI4MCJ9fSwiSW5kZXgiOjUsIlNtYXJ0RHVyYXRpb25BY3RpdmF0ZWQiOmZhbHNlLCJEYXRlRm9ybWF0Ijp7IiRyZWYiOiIxMjEifSwiSWQiOiI3NDg4ZWY4Yy00ZWExLTQyM2MtOGM5ZS1iMTZhNWZlOGI1MDIiLCJJbXBvcnRJZCI6bnVsbCwiVGl0bGUiOiJQcm92aWRlIEJ1c2luZXNzIGRhdGEgcmVmcmVzaCIsIk5vdGUiOm51bGwsIkh5cGVybGluayI6bnVsbCwiSXNDaGFuZ2VkIjpmYWxzZSwiSXNOZXciOmZhbHNlfSx7IiRpZCI6IjIyNCIsIkdyb3VwTmFtZSI6bnVsbCwiU3RhcnREYXRlIjoiMjAxNy0wNy0xN1QwMDowMDowMFoiLCJFbmREYXRlIjoiMjAxNy0wOC0wNFQyMzo1OTowMFoiLCJQZXJjZW50YWdlQ29tcGxldGUiOm51bGwsIlN0eWxlIjp7IiRpZCI6IjIyNSIsIlNoYXBlIjo3LCJTaGFwZVRoaWNrbmVzcyI6MCwiRHVyYXRpb25Gb3JtYXQiOjAsIkluY2x1ZGVOb25Xb3JraW5nRGF5c0luRHVyYXRpb24iOmZhbHNlLCJQZXJjZW50YWdlQ29tcGxldGVTdHlsZSI6eyIkaWQiOiIyMjYiLCJGb250U2V0dGluZ3MiOnsiJGlkIjoiMj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OCIsIkxpbmVDb2xvciI6bnVsbCwiTGluZVdlaWdodCI6MC4wLCJMaW5lVHlwZSI6MCwiUGFyZW50U3R5bGUiOm51bGx9LCJQYXJlbnRTdHlsZSI6eyIkcmVmIjoiODEifX0sIkR1cmF0aW9uU3R5bGUiOnsiJGlkIjoiMjI5IiwiRm9udFNldHRpbmdzIjp7IiRpZCI6IjI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EiLCJMaW5lQ29sb3IiOm51bGwsIkxpbmVXZWlnaHQiOjAuMCwiTGluZVR5cGUiOjAsIlBhcmVudFN0eWxlIjpudWxsfSwiUGFyZW50U3R5bGUiOnsiJHJlZiI6Ijg4In19LCJIb3Jpem9udGFsQ29ubmVjdG9yU3R5bGUiOnsiJGlkIjoiMjMyIiwiTGluZUNvbG9yIjp7IiRyZWYiOiI5NiJ9LCJMaW5lV2VpZ2h0IjoxLjAsIkxpbmVUeXBlIjowLCJQYXJlbnRTdHlsZSI6eyIkcmVmIjoiOTUifX0sIlZlcnRpY2FsQ29ubmVjdG9yU3R5bGUiOnsiJGlkIjoiMj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zNCIsIk1hcmdpbiI6eyIkcmVmIjoiMTAyIn0sIlBhZGRpbmciOnsiJHJlZiI6IjEwMyJ9LCJCYWNrZ3JvdW5kIjp7IiRpZCI6IjIzNSIsIkNvbG9yIjp7IiRpZCI6IjIzNiIsIkEiOjI1NSwiUiI6MTE1LCJHIjoxMTUsIkIiOjExNX19LCJJc1Zpc2libGUiOnRydWUsIldpZHRoIjowLjAsIkhlaWdodCI6MTAuMCwiQm9yZGVyU3R5bGUiOnsiJGlkIjoiMjM3IiwiTGluZUNvbG9yIjp7IiRyZWYiOiIxMDUifSwiTGluZVdlaWdodCI6MC4wLCJMaW5lVHlwZSI6MCwiUGFyZW50U3R5bGUiOnsiJHJlZiI6IjEwNCJ9fSwiUGFyZW50U3R5bGUiOnsiJHJlZiI6IjEwMSJ9fSwiVGl0bGVTdHlsZSI6eyIkaWQiOiIyMzgiLCJGb250U2V0dGluZ3MiOnsiJGlkIjoiMj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DAiLCJMaW5lQ29sb3IiOm51bGwsIkxpbmVXZWlnaHQiOjAuMCwiTGluZVR5cGUiOjAsIlBhcmVudFN0eWxlIjpudWxsfSwiUGFyZW50U3R5bGUiOnsiJHJlZiI6IjEwNyJ9fSwiRGF0ZVN0eWxlIjp7IiRpZCI6IjI0MSIsIkZvbnRTZXR0aW5ncyI6eyIkaWQiOiIy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MiLCJMaW5lQ29sb3IiOm51bGwsIkxpbmVXZWlnaHQiOjAuMCwiTGluZVR5cGUiOjAsIlBhcmVudFN0eWxlIjpudWxsfSwiUGFyZW50U3R5bGUiOnsiJHJlZiI6IjExNCJ9fSwiRGF0ZUZvcm1hdCI6eyIkcmVmIjoiMTIxIn0sIklzVmlzaWJsZSI6dHJ1ZSwiUGFyZW50U3R5bGUiOnsiJHJlZiI6IjgwIn19LCJJbmRleCI6NiwiU21hcnREdXJhdGlvbkFjdGl2YXRlZCI6ZmFsc2UsIkRhdGVGb3JtYXQiOnsiJHJlZiI6IjEyMSJ9LCJJZCI6IjE3YTgwNWQzLWFmNzUtNDhmOC1hZWVjLWZhZTU1ZTNmNWU5ZSIsIkltcG9ydElkIjpudWxsLCJUaXRsZSI6IlRyYW5zbGF0ZSBhbGwgc3lzdGVtIHJlcXVpcmVkIGZpZWxkcyIsIk5vdGUiOm51bGwsIkh5cGVybGluayI6bnVsbCwiSXNDaGFuZ2VkIjpmYWxzZSwiSXNOZXciOmZhbHNlfSx7IiRpZCI6IjI0NCIsIkdyb3VwTmFtZSI6bnVsbCwiU3RhcnREYXRlIjoiMjAxNy0wOC0yOVQwMDowMDowMFoiLCJFbmREYXRlIjoiMjAxNy0wOS0wNlQyMzo1OTowMFoiLCJQZXJjZW50YWdlQ29tcGxldGUiOm51bGwsIlN0eWxlIjp7IiRpZCI6IjI0NSIsIlNoYXBlIjo3LCJTaGFwZVRoaWNrbmVzcyI6MCwiRHVyYXRpb25Gb3JtYXQiOjAsIkluY2x1ZGVOb25Xb3JraW5nRGF5c0luRHVyYXRpb24iOmZhbHNlLCJQZXJjZW50YWdlQ29tcGxldGVTdHlsZSI6eyIkaWQiOiIyNDYiLCJGb250U2V0dGluZ3MiOnsiJGlkIjoiMj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OCIsIkxpbmVDb2xvciI6bnVsbCwiTGluZVdlaWdodCI6MC4wLCJMaW5lVHlwZSI6MCwiUGFyZW50U3R5bGUiOm51bGx9LCJQYXJlbnRTdHlsZSI6eyIkcmVmIjoiODEifX0sIkR1cmF0aW9uU3R5bGUiOnsiJGlkIjoiMjQ5IiwiRm9udFNldHRpbmdzIjp7IiRpZCI6IjI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EiLCJMaW5lQ29sb3IiOm51bGwsIkxpbmVXZWlnaHQiOjAuMCwiTGluZVR5cGUiOjAsIlBhcmVudFN0eWxlIjpudWxsfSwiUGFyZW50U3R5bGUiOnsiJHJlZiI6Ijg4In19LCJIb3Jpem9udGFsQ29ubmVjdG9yU3R5bGUiOnsiJGlkIjoiMjUyIiwiTGluZUNvbG9yIjp7IiRyZWYiOiI5NiJ9LCJMaW5lV2VpZ2h0IjoxLjAsIkxpbmVUeXBlIjowLCJQYXJlbnRTdHlsZSI6eyIkcmVmIjoiOTUifX0sIlZlcnRpY2FsQ29ubmVjdG9yU3R5bGUiOnsiJGlkIjoiMj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1NCIsIk1hcmdpbiI6eyIkcmVmIjoiMTAyIn0sIlBhZGRpbmciOnsiJHJlZiI6IjEwMyJ9LCJCYWNrZ3JvdW5kIjp7IiRpZCI6IjI1NSIsIkNvbG9yIjp7IiRpZCI6IjI1NiIsIkEiOjI1NSwiUiI6MTE1LCJHIjoxMTUsIkIiOjExNX19LCJJc1Zpc2libGUiOnRydWUsIldpZHRoIjowLjAsIkhlaWdodCI6MTAuMCwiQm9yZGVyU3R5bGUiOnsiJGlkIjoiMjU3IiwiTGluZUNvbG9yIjp7IiRyZWYiOiIxMDUifSwiTGluZVdlaWdodCI6MC4wLCJMaW5lVHlwZSI6MCwiUGFyZW50U3R5bGUiOnsiJHJlZiI6IjEwNCJ9fSwiUGFyZW50U3R5bGUiOnsiJHJlZiI6IjEwMSJ9fSwiVGl0bGVTdHlsZSI6eyIkaWQiOiIyNTgiLCJGb250U2V0dGluZ3MiOnsiJGlkIjoiMj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AiLCJMaW5lQ29sb3IiOm51bGwsIkxpbmVXZWlnaHQiOjAuMCwiTGluZVR5cGUiOjAsIlBhcmVudFN0eWxlIjpudWxsfSwiUGFyZW50U3R5bGUiOnsiJHJlZiI6IjEwNyJ9fSwiRGF0ZVN0eWxlIjp7IiRpZCI6IjI2MSIsIkZvbnRTZXR0aW5ncyI6eyIkaWQiOiIy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M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mIzNWE5ZDk3LTllY2ItNGUzNi1iMmMyLWQ1NTRhMmY3NTM5MiIsIkltcG9ydElkIjpudWxsLCJUaXRsZSI6IkRlbGl2ZXIgcHJvZHVjdGlvbiByZWFkeSBidXNpbmVzcyBkYXRhc2V0IiwiTm90ZSI6bnVsbCwiSHlwZXJsaW5rIjpudWxsLCJJc0NoYW5nZWQiOmZhbHNlLCJJc05ldyI6ZmFsc2V9LHsiJGlkIjoiMjY0IiwiR3JvdXBOYW1lIjpudWxsLCJTdGFydERhdGUiOiIyMDE3LTA4LTEwVDAwOjAwOjAwWiIsIkVuZERhdGUiOiIyMDE3LTA4LTIxVDIzOjU5OjAwWiIsIlBlcmNlbnRhZ2VDb21wbGV0ZSI6bnVsbCwiU3R5bGUiOnsiJGlkIjoiMjY1IiwiU2hhcGUiOjcsIlNoYXBlVGhpY2tuZXNzIjowLCJEdXJhdGlvbkZvcm1hdCI6MCwiSW5jbHVkZU5vbldvcmtpbmdEYXlzSW5EdXJhdGlvbiI6ZmFsc2UsIlBlcmNlbnRhZ2VDb21wbGV0ZVN0eWxlIjp7IiRpZCI6IjI2NiIsIkZvbnRTZXR0aW5ncyI6eyIkaWQiOiIy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4IiwiTGluZUNvbG9yIjpudWxsLCJMaW5lV2VpZ2h0IjowLjAsIkxpbmVUeXBlIjowLCJQYXJlbnRTdHlsZSI6bnVsbH0sIlBhcmVudFN0eWxlIjp7IiRyZWYiOiI4MSJ9fSwiRHVyYXRpb25TdHlsZSI6eyIkaWQiOiIyNjkiLCJGb250U2V0dGluZ3MiOnsiJGlkIjoiMj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MSIsIkxpbmVDb2xvciI6bnVsbCwiTGluZVdlaWdodCI6MC4wLCJMaW5lVHlwZSI6MCwiUGFyZW50U3R5bGUiOm51bGx9LCJQYXJlbnRTdHlsZSI6eyIkcmVmIjoiODgifX0sIkhvcml6b250YWxDb25uZWN0b3JTdHlsZSI6eyIkaWQiOiIyNzIiLCJMaW5lQ29sb3IiOnsiJHJlZiI6Ijk2In0sIkxpbmVXZWlnaHQiOjEuMCwiTGluZVR5cGUiOjAsIlBhcmVudFN0eWxlIjp7IiRyZWYiOiI5NSJ9fSwiVmVydGljYWxDb25uZWN0b3JTdHlsZSI6eyIkaWQiOiIy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c0IiwiTWFyZ2luIjp7IiRyZWYiOiIxMDIifSwiUGFkZGluZyI6eyIkcmVmIjoiMTAzIn0sIkJhY2tncm91bmQiOnsiJGlkIjoiMjc1IiwiQ29sb3IiOnsiJGlkIjoiMjc2IiwiQSI6MjU1LCJSIjoyNTQsIkciOjE4NiwiQiI6MTB9fSwiSXNWaXNpYmxlIjp0cnVlLCJXaWR0aCI6MC4wLCJIZWlnaHQiOjEwLjAsIkJvcmRlclN0eWxlIjp7IiRpZCI6IjI3NyIsIkxpbmVDb2xvciI6eyIkcmVmIjoiMTA1In0sIkxpbmVXZWlnaHQiOjAuMCwiTGluZVR5cGUiOjAsIlBhcmVudFN0eWxlIjp7IiRyZWYiOiIxMDQifX0sIlBhcmVudFN0eWxlIjp7IiRyZWYiOiIxMDEifX0sIlRpdGxlU3R5bGUiOnsiJGlkIjoiMjc4IiwiRm9udFNldHRpbmdzIjp7IiRpZCI6IjI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gwIiwiTGluZUNvbG9yIjpudWxsLCJMaW5lV2VpZ2h0IjowLjAsIkxpbmVUeXBlIjowLCJQYXJlbnRTdHlsZSI6bnVsbH0sIlBhcmVudFN0eWxlIjp7IiRyZWYiOiIxMDcifX0sIkRhdGVTdHlsZSI6eyIkaWQiOiIyODEiLCJGb250U2V0dGluZ3MiOnsiJGlkIjoiMj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HJlZiI6IjEyMSJ9LCJJc1Zpc2libGUiOnRydWUsIlBhcmVudFN0eWxlIjp7IiRyZWYiOiI4MCJ9fSwiSW5kZXgiOjgsIlNtYXJ0RHVyYXRpb25BY3RpdmF0ZWQiOmZhbHNlLCJEYXRlRm9ybWF0Ijp7IiRyZWYiOiIxMjEifSwiSWQiOiJmZTg5MTNiYS03MjM2LTRiMjYtYWNkMy05MTFhY2U5NDczNWUiLCJJbXBvcnRJZCI6bnVsbCwiVGl0bGUiOiJVRlQgTG9naXN0aWNzIiwiTm90ZSI6bnVsbCwiSHlwZXJsaW5rIjpudWxsLCJJc0NoYW5nZWQiOmZhbHNlLCJJc05ldyI6ZmFsc2V9LHsiJGlkIjoiMjg0IiwiR3JvdXBOYW1lIjpudWxsLCJTdGFydERhdGUiOiIyMDE3LTA3LTI3VDAwOjAwOjAwWiIsIkVuZERhdGUiOiIyMDE3LTA4LTA4VDIzOjU5OjAwWiIsIlBlcmNlbnRhZ2VDb21wbGV0ZSI6bnVsbCwiU3R5bGUiOnsiJGlkIjoiMjg1IiwiU2hhcGUiOjcsIlNoYXBlVGhpY2tuZXNzIjowLCJEdXJhdGlvbkZvcm1hdCI6MCwiSW5jbHVkZU5vbldvcmtpbmdEYXlzSW5EdXJhdGlvbiI6ZmFsc2UsIlBlcmNlbnRhZ2VDb21wbGV0ZVN0eWxlIjp7IiRpZCI6IjI4NiIsIkZvbnRTZXR0aW5ncyI6eyIkaWQiOiIy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4IiwiTGluZUNvbG9yIjpudWxsLCJMaW5lV2VpZ2h0IjowLjAsIkxpbmVUeXBlIjowLCJQYXJlbnRTdHlsZSI6bnVsbH0sIlBhcmVudFN0eWxlIjp7IiRyZWYiOiI4MSJ9fSwiRHVyYXRpb25TdHlsZSI6eyIkaWQiOiIyODkiLCJGb250U2V0dGluZ3MiOnsiJGlkIjoiMj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MSIsIkxpbmVDb2xvciI6bnVsbCwiTGluZVdlaWdodCI6MC4wLCJMaW5lVHlwZSI6MCwiUGFyZW50U3R5bGUiOm51bGx9LCJQYXJlbnRTdHlsZSI6eyIkcmVmIjoiODgifX0sIkhvcml6b250YWxDb25uZWN0b3JTdHlsZSI6eyIkaWQiOiIyOTIiLCJMaW5lQ29sb3IiOnsiJHJlZiI6Ijk2In0sIkxpbmVXZWlnaHQiOjEuMCwiTGluZVR5cGUiOjAsIlBhcmVudFN0eWxlIjp7IiRyZWYiOiI5NSJ9fSwiVmVydGljYWxDb25uZWN0b3JTdHlsZSI6eyIkaWQiOiIy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k0IiwiTWFyZ2luIjp7IiRyZWYiOiIxMDIifSwiUGFkZGluZyI6eyIkcmVmIjoiMTAzIn0sIkJhY2tncm91bmQiOnsiJGlkIjoiMjk1IiwiQ29sb3IiOnsiJGlkIjoiMjk2IiwiQSI6MjU1LCJSIjoyNTQsIkciOjE4NiwiQiI6MTB9fSwiSXNWaXNpYmxlIjp0cnVlLCJXaWR0aCI6MC4wLCJIZWlnaHQiOjEwLjAsIkJvcmRlclN0eWxlIjp7IiRpZCI6IjI5NyIsIkxpbmVDb2xvciI6eyIkcmVmIjoiMTA1In0sIkxpbmVXZWlnaHQiOjAuMCwiTGluZVR5cGUiOjAsIlBhcmVudFN0eWxlIjp7IiRyZWYiOiIxMDQifX0sIlBhcmVudFN0eWxlIjp7IiRyZWYiOiIxMDEifX0sIlRpdGxlU3R5bGUiOnsiJGlkIjoiMjk4IiwiRm9udFNldHRpbmdzIjp7IiRpZCI6IjI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AwIiwiTGluZUNvbG9yIjpudWxsLCJMaW5lV2VpZ2h0IjowLjAsIkxpbmVUeXBlIjowLCJQYXJlbnRTdHlsZSI6bnVsbH0sIlBhcmVudFN0eWxlIjp7IiRyZWYiOiIxMDcifX0sIkRhdGVTdHlsZSI6eyIkaWQiOiIzMDEiLCJGb250U2V0dGluZ3MiOnsiJGlkIjoiMz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AzIiwiTGluZUNvbG9yIjpudWxsLCJMaW5lV2VpZ2h0IjowLjAsIkxpbmVUeXBlIjowLCJQYXJlbnRTdHlsZSI6bnVsbH0sIlBhcmVudFN0eWxlIjp7IiRyZWYiOiIxMTQifX0sIkRhdGVGb3JtYXQiOnsiJHJlZiI6IjEyMSJ9LCJJc1Zpc2libGUiOnRydWUsIlBhcmVudFN0eWxlIjp7IiRyZWYiOiI4MCJ9fSwiSW5kZXgiOjksIlNtYXJ0RHVyYXRpb25BY3RpdmF0ZWQiOmZhbHNlLCJEYXRlRm9ybWF0Ijp7IiRyZWYiOiIxMjEifSwiSWQiOiI3MDEwMGZiOS1jMWMxLTQ5NzYtYmQxYi0zZTlhMmViMjFmMzUiLCJJbXBvcnRJZCI6bnVsbCwiVGl0bGUiOiJEZXZlbG9wIFVGVCBVc2UgY2FzZSBTY2VuYXJpb3MiLCJOb3RlIjpudWxsLCJIeXBlcmxpbmsiOm51bGwsIklzQ2hhbmdlZCI6ZmFsc2UsIklzTmV3IjpmYWxzZX0seyIkaWQiOiIzMDQiLCJHcm91cE5hbWUiOm51bGwsIlN0YXJ0RGF0ZSI6IjIwMTctMDgtMTFUMDA6MDA6MDBaIiwiRW5kRGF0ZSI6IjIwMTctMDgtMjRUMjM6NTk6MDBaIiwiUGVyY2VudGFnZUNvbXBsZXRlIjpudWxsLCJTdHlsZSI6eyIkaWQiOiIzMDUiLCJTaGFwZSI6NywiU2hhcGVUaGlja25lc3MiOjAsIkR1cmF0aW9uRm9ybWF0IjowLCJJbmNsdWRlTm9uV29ya2luZ0RheXNJbkR1cmF0aW9uIjpmYWxzZSwiUGVyY2VudGFnZUNvbXBsZXRlU3R5bGUiOnsiJGlkIjoiMzA2IiwiRm9udFNldHRpbmdzIjp7IiRpZCI6IjM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giLCJMaW5lQ29sb3IiOm51bGwsIkxpbmVXZWlnaHQiOjAuMCwiTGluZVR5cGUiOjAsIlBhcmVudFN0eWxlIjpudWxsfSwiUGFyZW50U3R5bGUiOnsiJHJlZiI6IjgxIn19LCJEdXJhdGlvblN0eWxlIjp7IiRpZCI6IjMwOSIsIkZvbnRTZXR0aW5ncyI6eyIkaWQiOiIz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xIiwiTGluZUNvbG9yIjpudWxsLCJMaW5lV2VpZ2h0IjowLjAsIkxpbmVUeXBlIjowLCJQYXJlbnRTdHlsZSI6bnVsbH0sIlBhcmVudFN0eWxlIjp7IiRyZWYiOiI4OCJ9fSwiSG9yaXpvbnRhbENvbm5lY3RvclN0eWxlIjp7IiRpZCI6IjMxMiIsIkxpbmVDb2xvciI6eyIkcmVmIjoiOTYifSwiTGluZVdlaWdodCI6MS4wLCJMaW5lVHlwZSI6MCwiUGFyZW50U3R5bGUiOnsiJHJlZiI6Ijk1In19LCJWZXJ0aWNhbENvbm5lY3RvclN0eWxlIjp7IiRpZCI6IjM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MTQiLCJNYXJnaW4iOnsiJHJlZiI6IjEwMiJ9LCJQYWRkaW5nIjp7IiRyZWYiOiIxMDMifSwiQmFja2dyb3VuZCI6eyIkaWQiOiIzMTUiLCJDb2xvciI6eyIkaWQiOiIzMTYiLCJBIjoyNTUsIlIiOjI1NCwiRyI6MTg0LCJCIjoxMH19LCJJc1Zpc2libGUiOnRydWUsIldpZHRoIjowLjAsIkhlaWdodCI6MTAuMCwiQm9yZGVyU3R5bGUiOnsiJGlkIjoiMzE3IiwiTGluZUNvbG9yIjp7IiRyZWYiOiIxMDUifSwiTGluZVdlaWdodCI6MC4wLCJMaW5lVHlwZSI6MCwiUGFyZW50U3R5bGUiOnsiJHJlZiI6IjEwNCJ9fSwiUGFyZW50U3R5bGUiOnsiJHJlZiI6IjEwMSJ9fSwiVGl0bGVTdHlsZSI6eyIkaWQiOiIzMTgiLCJGb250U2V0dGluZ3MiOnsiJGlkIjoiMzE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jAiLCJMaW5lQ29sb3IiOm51bGwsIkxpbmVXZWlnaHQiOjAuMCwiTGluZVR5cGUiOjAsIlBhcmVudFN0eWxlIjpudWxsfSwiUGFyZW50U3R5bGUiOnsiJHJlZiI6IjEwNyJ9fSwiRGF0ZVN0eWxlIjp7IiRpZCI6IjMyMSIsIkZvbnRTZXR0aW5ncyI6eyIkaWQiOiIzM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MiLCJMaW5lQ29sb3IiOm51bGwsIkxpbmVXZWlnaHQiOjAuMCwiTGluZVR5cGUiOjAsIlBhcmVudFN0eWxlIjpudWxsfSwiUGFyZW50U3R5bGUiOnsiJHJlZiI6IjExNCJ9fSwiRGF0ZUZvcm1hdCI6eyIkcmVmIjoiMTIxIn0sIklzVmlzaWJsZSI6dHJ1ZSwiUGFyZW50U3R5bGUiOnsiJHJlZiI6IjgwIn19LCJJbmRleCI6MTAsIlNtYXJ0RHVyYXRpb25BY3RpdmF0ZWQiOmZhbHNlLCJEYXRlRm9ybWF0Ijp7IiRyZWYiOiIxMjEifSwiSWQiOiJkNGU1ZjgyZC01NTFhLTQyMDctOGMzYi1hYzA2MDBlYjhlOGMiLCJJbXBvcnRJZCI6bnVsbCwiVGl0bGUiOiJUZXN0IFNjcmlwdCBQcmVwIiwiTm90ZSI6bnVsbCwiSHlwZXJsaW5rIjpudWxsLCJJc0NoYW5nZWQiOmZhbHNlLCJJc05ldyI6ZmFsc2V9LHsiJGlkIjoiMzI0IiwiR3JvdXBOYW1lIjpudWxsLCJTdGFydERhdGUiOiIyMDE3LTA4LTMxVDAwOjAwOjAwWiIsIkVuZERhdGUiOiIyMDE3LTA5LTA2VDIzOjU5OjAwWiIsIlBlcmNlbnRhZ2VDb21wbGV0ZSI6bnVsbCwiU3R5bGUiOnsiJGlkIjoiMzI1IiwiU2hhcGUiOjcsIlNoYXBlVGhpY2tuZXNzIjowLCJEdXJhdGlvbkZvcm1hdCI6MCwiSW5jbHVkZU5vbldvcmtpbmdEYXlzSW5EdXJhdGlvbiI6ZmFsc2UsIlBlcmNlbnRhZ2VDb21wbGV0ZVN0eWxlIjp7IiRpZCI6IjMyNiIsIkZvbnRTZXR0aW5ncyI6eyIkaWQiOiIzM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4IiwiTGluZUNvbG9yIjpudWxsLCJMaW5lV2VpZ2h0IjowLjAsIkxpbmVUeXBlIjowLCJQYXJlbnRTdHlsZSI6bnVsbH0sIlBhcmVudFN0eWxlIjp7IiRyZWYiOiI4MSJ9fSwiRHVyYXRpb25TdHlsZSI6eyIkaWQiOiIzMjkiLCJGb250U2V0dGluZ3MiOnsiJGlkIjoiMzM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zMSIsIkxpbmVDb2xvciI6bnVsbCwiTGluZVdlaWdodCI6MC4wLCJMaW5lVHlwZSI6MCwiUGFyZW50U3R5bGUiOm51bGx9LCJQYXJlbnRTdHlsZSI6eyIkcmVmIjoiODgifX0sIkhvcml6b250YWxDb25uZWN0b3JTdHlsZSI6eyIkaWQiOiIzMzIiLCJMaW5lQ29sb3IiOnsiJHJlZiI6Ijk2In0sIkxpbmVXZWlnaHQiOjEuMCwiTGluZVR5cGUiOjAsIlBhcmVudFN0eWxlIjp7IiRyZWYiOiI5NSJ9fSwiVmVydGljYWxDb25uZWN0b3JTdHlsZSI6eyIkaWQiOiIzM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M0IiwiTWFyZ2luIjp7IiRyZWYiOiIxMDIifSwiUGFkZGluZyI6eyIkcmVmIjoiMTAzIn0sIkJhY2tncm91bmQiOnsiJGlkIjoiMzM1IiwiQ29sb3IiOnsiJGlkIjoiMzM2IiwiQSI6MjU1LCJSIjoyNTQsIkciOjE4NiwiQiI6MTB9fSwiSXNWaXNpYmxlIjp0cnVlLCJXaWR0aCI6MC4wLCJIZWlnaHQiOjEwLjAsIkJvcmRlclN0eWxlIjp7IiRpZCI6IjMzNyIsIkxpbmVDb2xvciI6eyIkcmVmIjoiMTA1In0sIkxpbmVXZWlnaHQiOjAuMCwiTGluZVR5cGUiOjAsIlBhcmVudFN0eWxlIjp7IiRyZWYiOiIxMDQifX0sIlBhcmVudFN0eWxlIjp7IiRyZWYiOiIxMDEifX0sIlRpdGxlU3R5bGUiOnsiJGlkIjoiMzM4IiwiRm9udFNldHRpbmdzIjp7IiRpZCI6IjM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QwIiwiTGluZUNvbG9yIjpudWxsLCJMaW5lV2VpZ2h0IjowLjAsIkxpbmVUeXBlIjowLCJQYXJlbnRTdHlsZSI6bnVsbH0sIlBhcmVudFN0eWxlIjp7IiRyZWYiOiIxMDcifX0sIkRhdGVTdHlsZSI6eyIkaWQiOiIzNDEiLCJGb250U2V0dGluZ3MiOnsiJGlkIjoiMz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QzIiwiTGluZUNvbG9yIjpudWxsLCJMaW5lV2VpZ2h0IjowLjAsIkxpbmVUeXBlIjowLCJQYXJlbnRTdHlsZSI6bnVsbH0sIlBhcmVudFN0eWxlIjp7IiRyZWYiOiIxMTQifX0sIkRhdGVGb3JtYXQiOnsiJHJlZiI6IjEyMSJ9LCJJc1Zpc2libGUiOnRydWUsIlBhcmVudFN0eWxlIjp7IiRyZWYiOiI4MCJ9fSwiSW5kZXgiOjExLCJTbWFydER1cmF0aW9uQWN0aXZhdGVkIjpmYWxzZSwiRGF0ZUZvcm1hdCI6eyIkcmVmIjoiMTIxIn0sIklkIjoiZjliNWNjOGQtMzRmMC00MTUxLTk1MjQtNjgyNjcyZDRlM2ZmIiwiSW1wb3J0SWQiOm51bGwsIlRpdGxlIjoiVUZUIEV4ZWN1dGlvbiIsIk5vdGUiOm51bGwsIkh5cGVybGluayI6bnVsbCwiSXNDaGFuZ2VkIjpmYWxzZSwiSXNOZXciOmZhbHNlfSx7IiRpZCI6IjM0NCIsIkdyb3VwTmFtZSI6bnVsbCwiU3RhcnREYXRlIjoiMjAxNy0wNi0xMlQwMDowMDowMFoiLCJFbmREYXRlIjoiMjAxNy0wNi0yMlQyMzo1OTowMFoiLCJQZXJjZW50YWdlQ29tcGxldGUiOm51bGwsIlN0eWxlIjp7IiRpZCI6IjM0NSIsIlNoYXBlIjo3LCJTaGFwZVRoaWNrbmVzcyI6MCwiRHVyYXRpb25Gb3JtYXQiOjAsIkluY2x1ZGVOb25Xb3JraW5nRGF5c0luRHVyYXRpb24iOmZhbHNlLCJQZXJjZW50YWdlQ29tcGxldGVTdHlsZSI6eyIkaWQiOiIzNDYiLCJGb250U2V0dGluZ3MiOnsiJGlkIjoiMz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OCIsIkxpbmVDb2xvciI6bnVsbCwiTGluZVdlaWdodCI6MC4wLCJMaW5lVHlwZSI6MCwiUGFyZW50U3R5bGUiOm51bGx9LCJQYXJlbnRTdHlsZSI6eyIkcmVmIjoiODEifX0sIkR1cmF0aW9uU3R5bGUiOnsiJGlkIjoiMzQ5IiwiRm9udFNldHRpbmdzIjp7IiRpZCI6IjM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EiLCJMaW5lQ29sb3IiOm51bGwsIkxpbmVXZWlnaHQiOjAuMCwiTGluZVR5cGUiOjAsIlBhcmVudFN0eWxlIjpudWxsfSwiUGFyZW50U3R5bGUiOnsiJHJlZiI6Ijg4In19LCJIb3Jpem9udGFsQ29ubmVjdG9yU3R5bGUiOnsiJGlkIjoiMzUyIiwiTGluZUNvbG9yIjp7IiRyZWYiOiI5NiJ9LCJMaW5lV2VpZ2h0IjoxLjAsIkxpbmVUeXBlIjowLCJQYXJlbnRTdHlsZSI6eyIkcmVmIjoiOTUifX0sIlZlcnRpY2FsQ29ubmVjdG9yU3R5bGUiOnsiJGlkIjoiMz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M1NCIsIk1hcmdpbiI6eyIkcmVmIjoiMTAyIn0sIlBhZGRpbmciOnsiJHJlZiI6IjEwMyJ9LCJCYWNrZ3JvdW5kIjp7IiRpZCI6IjM1NSIsIkNvbG9yIjp7IiRpZCI6IjM1NiIsIkEiOjI1NSwiUiI6MTI3LCJHIjoyMDksIkIiOjU5fX0sIklzVmlzaWJsZSI6dHJ1ZSwiV2lkdGgiOjAuMCwiSGVpZ2h0IjoxMC4wLCJCb3JkZXJTdHlsZSI6eyIkaWQiOiIzNTciLCJMaW5lQ29sb3IiOnsiJHJlZiI6IjEwNSJ9LCJMaW5lV2VpZ2h0IjowLjAsIkxpbmVUeXBlIjowLCJQYXJlbnRTdHlsZSI6eyIkcmVmIjoiMTA0In19LCJQYXJlbnRTdHlsZSI6eyIkcmVmIjoiMTAxIn19LCJUaXRsZVN0eWxlIjp7IiRpZCI6IjM1OCIsIkZvbnRTZXR0aW5ncyI6eyIkaWQiOiIz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MCIsIkxpbmVDb2xvciI6bnVsbCwiTGluZVdlaWdodCI6MC4wLCJMaW5lVHlwZSI6MCwiUGFyZW50U3R5bGUiOm51bGx9LCJQYXJlbnRTdHlsZSI6eyIkcmVmIjoiMTA3In19LCJEYXRlU3R5bGUiOnsiJGlkIjoiMzYxIiwiRm9udFNldHRpbmdzIjp7IiRpZCI6IjM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2MyIsIkxpbmVDb2xvciI6bnVsbCwiTGluZVdlaWdodCI6MC4wLCJMaW5lVHlwZSI6MCwiUGFyZW50U3R5bGUiOm51bGx9LCJQYXJlbnRTdHlsZSI6eyIkcmVmIjoiMTE0In19LCJEYXRlRm9ybWF0Ijp7IiRyZWYiOiIxMjEifSwiSXNWaXNpYmxlIjp0cnVlLCJQYXJlbnRTdHlsZSI6eyIkcmVmIjoiODAifX0sIkluZGV4IjoxMiwiU21hcnREdXJhdGlvbkFjdGl2YXRlZCI6ZmFsc2UsIkRhdGVGb3JtYXQiOnsiJHJlZiI6IjEyMSJ9LCJJZCI6IjFlZDBmOWMzLWJmNGEtNDIyMi05Mzk0LTY5YWQ1ZWM2OTAzOSIsIkltcG9ydElkIjpudWxsLCJUaXRsZSI6IkNvbmZpcm0gTWFya2V0IFRyYWluaW5nIFBsYW4iLCJOb3RlIjpudWxsLCJIeXBlcmxpbmsiOm51bGwsIklzQ2hhbmdlZCI6ZmFsc2UsIklzTmV3IjpmYWxzZX0seyIkaWQiOiIzNjQiLCJHcm91cE5hbWUiOm51bGwsIlN0YXJ0RGF0ZSI6IjIwMTctMDYtMTJUMDA6MDA6MDBaIiwiRW5kRGF0ZSI6IjIwMTctMDYtMjNUMjM6NTk6MDBaIiwiUGVyY2VudGFnZUNvbXBsZXRlIjpudWxsLCJTdHlsZSI6eyIkaWQiOiIzNjUiLCJTaGFwZSI6NywiU2hhcGVUaGlja25lc3MiOjAsIkR1cmF0aW9uRm9ybWF0IjowLCJJbmNsdWRlTm9uV29ya2luZ0RheXNJbkR1cmF0aW9uIjpmYWxzZSwiUGVyY2VudGFnZUNvbXBsZXRlU3R5bGUiOnsiJGlkIjoiMzY2IiwiRm9udFNldHRpbmdzIjp7IiRpZCI6IjM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giLCJMaW5lQ29sb3IiOm51bGwsIkxpbmVXZWlnaHQiOjAuMCwiTGluZVR5cGUiOjAsIlBhcmVudFN0eWxlIjpudWxsfSwiUGFyZW50U3R5bGUiOnsiJHJlZiI6IjgxIn19LCJEdXJhdGlvblN0eWxlIjp7IiRpZCI6IjM2OSIsIkZvbnRTZXR0aW5ncyI6eyIkaWQiOiIz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cxIiwiTGluZUNvbG9yIjpudWxsLCJMaW5lV2VpZ2h0IjowLjAsIkxpbmVUeXBlIjowLCJQYXJlbnRTdHlsZSI6bnVsbH0sIlBhcmVudFN0eWxlIjp7IiRyZWYiOiI4OCJ9fSwiSG9yaXpvbnRhbENvbm5lY3RvclN0eWxlIjp7IiRpZCI6IjM3MiIsIkxpbmVDb2xvciI6eyIkcmVmIjoiOTYifSwiTGluZVdlaWdodCI6MS4wLCJMaW5lVHlwZSI6MCwiUGFyZW50U3R5bGUiOnsiJHJlZiI6Ijk1In19LCJWZXJ0aWNhbENvbm5lY3RvclN0eWxlIjp7IiRpZCI6IjM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NzQiLCJNYXJnaW4iOnsiJHJlZiI6IjEwMiJ9LCJQYWRkaW5nIjp7IiRyZWYiOiIxMDMifSwiQmFja2dyb3VuZCI6eyIkaWQiOiIzNzUiLCJDb2xvciI6eyIkaWQiOiIzNzYiLCJBIjoyNTUsIlIiOjE1MCwiRyI6MjE0LCJCIjo2Nn19LCJJc1Zpc2libGUiOnRydWUsIldpZHRoIjowLjAsIkhlaWdodCI6MTAuMCwiQm9yZGVyU3R5bGUiOnsiJGlkIjoiMzc3IiwiTGluZUNvbG9yIjp7IiRyZWYiOiIxMDUifSwiTGluZVdlaWdodCI6MC4wLCJMaW5lVHlwZSI6MCwiUGFyZW50U3R5bGUiOnsiJHJlZiI6IjEwNCJ9fSwiUGFyZW50U3R5bGUiOnsiJHJlZiI6IjEwMSJ9fSwiVGl0bGVTdHlsZSI6eyIkaWQiOiIzNzgiLCJGb250U2V0dGluZ3MiOnsiJGlkIjoiMz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DAiLCJMaW5lQ29sb3IiOm51bGwsIkxpbmVXZWlnaHQiOjAuMCwiTGluZVR5cGUiOjAsIlBhcmVudFN0eWxlIjpudWxsfSwiUGFyZW50U3R5bGUiOnsiJHJlZiI6IjEwNyJ9fSwiRGF0ZVN0eWxlIjp7IiRpZCI6IjM4MSIsIkZvbnRTZXR0aW5ncyI6eyIkaWQiOiIz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MiLCJMaW5lQ29sb3IiOm51bGwsIkxpbmVXZWlnaHQiOjAuMCwiTGluZVR5cGUiOjAsIlBhcmVudFN0eWxlIjpudWxsfSwiUGFyZW50U3R5bGUiOnsiJHJlZiI6IjExNCJ9fSwiRGF0ZUZvcm1hdCI6eyIkcmVmIjoiMTIxIn0sIklzVmlzaWJsZSI6dHJ1ZSwiUGFyZW50U3R5bGUiOnsiJHJlZiI6IjgwIn19LCJJbmRleCI6MTMsIlNtYXJ0RHVyYXRpb25BY3RpdmF0ZWQiOmZhbHNlLCJEYXRlRm9ybWF0Ijp7IiRyZWYiOiIxMjEifSwiSWQiOiI5MzQ5OWJlNS1mMmNjLTQ1MDktYTE0MS1jMzE4NTU4OTcyNDEiLCJJbXBvcnRJZCI6bnVsbCwiVGl0bGUiOiJMb2NhbGl6ZSB0cmFpbmluZyBtYXRlcmlhbHMiLCJOb3RlIjpudWxsLCJIeXBlcmxpbmsiOm51bGwsIklzQ2hhbmdlZCI6ZmFsc2UsIklzTmV3IjpmYWxzZX0seyIkaWQiOiIzODQiLCJHcm91cE5hbWUiOm51bGwsIlN0YXJ0RGF0ZSI6IjIwMTctMDctMTdUMDA6MDA6MDBaIiwiRW5kRGF0ZSI6IjIwMTctMDgtMDFUMjM6NTk6MDBaIiwiUGVyY2VudGFnZUNvbXBsZXRlIjpudWxsLCJTdHlsZSI6eyIkaWQiOiIzODUiLCJTaGFwZSI6NywiU2hhcGVUaGlja25lc3MiOjAsIkR1cmF0aW9uRm9ybWF0IjowLCJJbmNsdWRlTm9uV29ya2luZ0RheXNJbkR1cmF0aW9uIjpmYWxzZSwiUGVyY2VudGFnZUNvbXBsZXRlU3R5bGUiOnsiJGlkIjoiMzg2IiwiRm9udFNldHRpbmdzIjp7IiRpZCI6IjM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DgiLCJMaW5lQ29sb3IiOm51bGwsIkxpbmVXZWlnaHQiOjAuMCwiTGluZVR5cGUiOjAsIlBhcmVudFN0eWxlIjpudWxsfSwiUGFyZW50U3R5bGUiOnsiJHJlZiI6IjgxIn19LCJEdXJhdGlvblN0eWxlIjp7IiRpZCI6IjM4OSIsIkZvbnRTZXR0aW5ncyI6eyIkaWQiOiIz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xIiwiTGluZUNvbG9yIjpudWxsLCJMaW5lV2VpZ2h0IjowLjAsIkxpbmVUeXBlIjowLCJQYXJlbnRTdHlsZSI6bnVsbH0sIlBhcmVudFN0eWxlIjp7IiRyZWYiOiI4OCJ9fSwiSG9yaXpvbnRhbENvbm5lY3RvclN0eWxlIjp7IiRpZCI6IjM5MiIsIkxpbmVDb2xvciI6eyIkcmVmIjoiOTYifSwiTGluZVdlaWdodCI6MS4wLCJMaW5lVHlwZSI6MCwiUGFyZW50U3R5bGUiOnsiJHJlZiI6Ijk1In19LCJWZXJ0aWNhbENvbm5lY3RvclN0eWxlIjp7IiRpZCI6IjM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OTQiLCJNYXJnaW4iOnsiJHJlZiI6IjEwMiJ9LCJQYWRkaW5nIjp7IiRyZWYiOiIxMDMifSwiQmFja2dyb3VuZCI6eyIkaWQiOiIzOTUiLCJDb2xvciI6eyIkaWQiOiIzOTYiLCJBIjoyNTUsIlIiOjE1MCwiRyI6MjE0LCJCIjo2Nn19LCJJc1Zpc2libGUiOnRydWUsIldpZHRoIjowLjAsIkhlaWdodCI6MTAuMCwiQm9yZGVyU3R5bGUiOnsiJGlkIjoiMzk3IiwiTGluZUNvbG9yIjp7IiRyZWYiOiIxMDUifSwiTGluZVdlaWdodCI6MC4wLCJMaW5lVHlwZSI6MCwiUGFyZW50U3R5bGUiOnsiJHJlZiI6IjEwNCJ9fSwiUGFyZW50U3R5bGUiOnsiJHJlZiI6IjEwMSJ9fSwiVGl0bGVTdHlsZSI6eyIkaWQiOiIzOTgiLCJGb250U2V0dGluZ3MiOnsiJGlkIjoiMz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DAiLCJMaW5lQ29sb3IiOm51bGwsIkxpbmVXZWlnaHQiOjAuMCwiTGluZVR5cGUiOjAsIlBhcmVudFN0eWxlIjpudWxsfSwiUGFyZW50U3R5bGUiOnsiJHJlZiI6IjEwNyJ9fSwiRGF0ZVN0eWxlIjp7IiRpZCI6IjQwMSIsIkZvbnRTZXR0aW5ncyI6eyIkaWQiOiI0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DMiLCJMaW5lQ29sb3IiOm51bGwsIkxpbmVXZWlnaHQiOjAuMCwiTGluZVR5cGUiOjAsIlBhcmVudFN0eWxlIjpudWxsfSwiUGFyZW50U3R5bGUiOnsiJHJlZiI6IjExNCJ9fSwiRGF0ZUZvcm1hdCI6eyIkcmVmIjoiMTIxIn0sIklzVmlzaWJsZSI6dHJ1ZSwiUGFyZW50U3R5bGUiOnsiJHJlZiI6IjgwIn19LCJJbmRleCI6MTQsIlNtYXJ0RHVyYXRpb25BY3RpdmF0ZWQiOmZhbHNlLCJEYXRlRm9ybWF0Ijp7IiRyZWYiOiIxMjEifSwiSWQiOiJlN2UyN2JhMi0zOWJlLTRkMDktODFhZi0wOWE5OGJkOGY4YmQiLCJJbXBvcnRJZCI6bnVsbCwiVGl0bGUiOiJUcmFuc2xhdGlvbiBvZiB0cmFpbmluZyBtYXRlcmlhbHMiLCJOb3RlIjpudWxsLCJIeXBlcmxpbmsiOm51bGwsIklzQ2hhbmdlZCI6ZmFsc2UsIklzTmV3IjpmYWxzZX0seyIkaWQiOiI0MDQiLCJHcm91cE5hbWUiOm51bGwsIlN0YXJ0RGF0ZSI6IjIwMTctMDgtMDJUMDA6MDA6MDBaIiwiRW5kRGF0ZSI6IjIwMTctMDgtMThUMjM6NTk6MDBaIiwiUGVyY2VudGFnZUNvbXBsZXRlIjpudWxsLCJTdHlsZSI6eyIkaWQiOiI0MDUiLCJTaGFwZSI6NywiU2hhcGVUaGlja25lc3MiOjAsIkR1cmF0aW9uRm9ybWF0IjowLCJJbmNsdWRlTm9uV29ya2luZ0RheXNJbkR1cmF0aW9uIjpmYWxzZSwiUGVyY2VudGFnZUNvbXBsZXRlU3R5bGUiOnsiJGlkIjoiNDA2IiwiRm9udFNldHRpbmdzIjp7IiRpZCI6IjQ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DgiLCJMaW5lQ29sb3IiOm51bGwsIkxpbmVXZWlnaHQiOjAuMCwiTGluZVR5cGUiOjAsIlBhcmVudFN0eWxlIjpudWxsfSwiUGFyZW50U3R5bGUiOnsiJHJlZiI6IjgxIn19LCJEdXJhdGlvblN0eWxlIjp7IiRpZCI6IjQwOSIsIkZvbnRTZXR0aW5ncyI6eyIkaWQiOiI0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ExIiwiTGluZUNvbG9yIjpudWxsLCJMaW5lV2VpZ2h0IjowLjAsIkxpbmVUeXBlIjowLCJQYXJlbnRTdHlsZSI6bnVsbH0sIlBhcmVudFN0eWxlIjp7IiRyZWYiOiI4OCJ9fSwiSG9yaXpvbnRhbENvbm5lY3RvclN0eWxlIjp7IiRpZCI6IjQxMiIsIkxpbmVDb2xvciI6eyIkcmVmIjoiOTYifSwiTGluZVdlaWdodCI6MS4wLCJMaW5lVHlwZSI6MCwiUGFyZW50U3R5bGUiOnsiJHJlZiI6Ijk1In19LCJWZXJ0aWNhbENvbm5lY3RvclN0eWxlIjp7IiRpZCI6IjQ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MTQiLCJNYXJnaW4iOnsiJHJlZiI6IjEwMiJ9LCJQYWRkaW5nIjp7IiRyZWYiOiIxMDMifSwiQmFja2dyb3VuZCI6eyIkaWQiOiI0MTUiLCJDb2xvciI6eyIkaWQiOiI0MTYiLCJBIjoyNTUsIlIiOjE1MCwiRyI6MjE0LCJCIjo2Nn19LCJJc1Zpc2libGUiOnRydWUsIldpZHRoIjowLjAsIkhlaWdodCI6MTAuMCwiQm9yZGVyU3R5bGUiOnsiJGlkIjoiNDE3IiwiTGluZUNvbG9yIjp7IiRyZWYiOiIxMDUifSwiTGluZVdlaWdodCI6MC4wLCJMaW5lVHlwZSI6MCwiUGFyZW50U3R5bGUiOnsiJHJlZiI6IjEwNCJ9fSwiUGFyZW50U3R5bGUiOnsiJHJlZiI6IjEwMSJ9fSwiVGl0bGVTdHlsZSI6eyIkaWQiOiI0MTgiLCJGb250U2V0dGluZ3MiOnsiJGlkIjoiNDE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jAiLCJMaW5lQ29sb3IiOm51bGwsIkxpbmVXZWlnaHQiOjAuMCwiTGluZVR5cGUiOjAsIlBhcmVudFN0eWxlIjpudWxsfSwiUGFyZW50U3R5bGUiOnsiJHJlZiI6IjEwNyJ9fSwiRGF0ZVN0eWxlIjp7IiRpZCI6IjQyMSIsIkZvbnRTZXR0aW5ncyI6eyIkaWQiOiI0M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jMiLCJMaW5lQ29sb3IiOm51bGwsIkxpbmVXZWlnaHQiOjAuMCwiTGluZVR5cGUiOjAsIlBhcmVudFN0eWxlIjpudWxsfSwiUGFyZW50U3R5bGUiOnsiJHJlZiI6IjExNCJ9fSwiRGF0ZUZvcm1hdCI6eyIkcmVmIjoiMTIxIn0sIklzVmlzaWJsZSI6dHJ1ZSwiUGFyZW50U3R5bGUiOnsiJHJlZiI6IjgwIn19LCJJbmRleCI6MTUsIlNtYXJ0RHVyYXRpb25BY3RpdmF0ZWQiOmZhbHNlLCJEYXRlRm9ybWF0Ijp7IiRyZWYiOiIxMjEifSwiSWQiOiIwMWQ4YzNmOC0zNjk5LTQyMjQtYWU4Yi0wYWNiYjEyZmE3MWQiLCJJbXBvcnRJZCI6bnVsbCwiVGl0bGUiOiJGaWFubGl6ZSBUcmFpbmluZyBtYXRlcmlhbHMiLCJOb3RlIjpudWxsLCJIeXBlcmxpbmsiOm51bGwsIklzQ2hhbmdlZCI6ZmFsc2UsIklzTmV3IjpmYWxzZX0seyIkaWQiOiI0MjQiLCJHcm91cE5hbWUiOm51bGwsIlN0YXJ0RGF0ZSI6IjIwMTctMDYtMjJUMDA6MDA6MDBaIiwiRW5kRGF0ZSI6IjIwMTctMDgtMjhUMjM6NTk6MDBaIiwiUGVyY2VudGFnZUNvbXBsZXRlIjpudWxsLCJTdHlsZSI6eyIkaWQiOiI0MjUiLCJTaGFwZSI6NywiU2hhcGVUaGlja25lc3MiOjAsIkR1cmF0aW9uRm9ybWF0IjowLCJJbmNsdWRlTm9uV29ya2luZ0RheXNJbkR1cmF0aW9uIjpmYWxzZSwiUGVyY2VudGFnZUNvbXBsZXRlU3R5bGUiOnsiJGlkIjoiNDI2IiwiRm9udFNldHRpbmdzIjp7IiRpZCI6IjQy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jgiLCJMaW5lQ29sb3IiOm51bGwsIkxpbmVXZWlnaHQiOjAuMCwiTGluZVR5cGUiOjAsIlBhcmVudFN0eWxlIjpudWxsfSwiUGFyZW50U3R5bGUiOnsiJHJlZiI6IjgxIn19LCJEdXJhdGlvblN0eWxlIjp7IiRpZCI6IjQyOSIsIkZvbnRTZXR0aW5ncyI6eyIkaWQiOiI0M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MxIiwiTGluZUNvbG9yIjpudWxsLCJMaW5lV2VpZ2h0IjowLjAsIkxpbmVUeXBlIjowLCJQYXJlbnRTdHlsZSI6bnVsbH0sIlBhcmVudFN0eWxlIjp7IiRyZWYiOiI4OCJ9fSwiSG9yaXpvbnRhbENvbm5lY3RvclN0eWxlIjp7IiRpZCI6IjQzMiIsIkxpbmVDb2xvciI6eyIkcmVmIjoiOTYifSwiTGluZVdlaWdodCI6MS4wLCJMaW5lVHlwZSI6MCwiUGFyZW50U3R5bGUiOnsiJHJlZiI6Ijk1In19LCJWZXJ0aWNhbENvbm5lY3RvclN0eWxlIjp7IiRpZCI6IjQz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MzQiLCJNYXJnaW4iOnsiJHJlZiI6IjEwMiJ9LCJQYWRkaW5nIjp7IiRyZWYiOiIxMDMifSwiQmFja2dyb3VuZCI6eyIkaWQiOiI0MzUiLCJDb2xvciI6eyIkaWQiOiI0MzYiLCJBIjoyNTUsIlIiOjE1MCwiRyI6MjE0LCJCIjo2Nn19LCJJc1Zpc2libGUiOnRydWUsIldpZHRoIjowLjAsIkhlaWdodCI6MTAuMCwiQm9yZGVyU3R5bGUiOnsiJGlkIjoiNDM3IiwiTGluZUNvbG9yIjp7IiRyZWYiOiIxMDUifSwiTGluZVdlaWdodCI6MC4wLCJMaW5lVHlwZSI6MCwiUGFyZW50U3R5bGUiOnsiJHJlZiI6IjEwNCJ9fSwiUGFyZW50U3R5bGUiOnsiJHJlZiI6IjEwMSJ9fSwiVGl0bGVTdHlsZSI6eyIkaWQiOiI0MzgiLCJGb250U2V0dGluZ3MiOnsiJGlkIjoiND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NDAiLCJMaW5lQ29sb3IiOm51bGwsIkxpbmVXZWlnaHQiOjAuMCwiTGluZVR5cGUiOjAsIlBhcmVudFN0eWxlIjpudWxsfSwiUGFyZW50U3R5bGUiOnsiJHJlZiI6IjEwNyJ9fSwiRGF0ZVN0eWxlIjp7IiRpZCI6IjQ0MSIsIkZvbnRTZXR0aW5ncyI6eyIkaWQiOiI0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DMiLCJMaW5lQ29sb3IiOm51bGwsIkxpbmVXZWlnaHQiOjAuMCwiTGluZVR5cGUiOjAsIlBhcmVudFN0eWxlIjpudWxsfSwiUGFyZW50U3R5bGUiOnsiJHJlZiI6IjExNCJ9fSwiRGF0ZUZvcm1hdCI6eyIkcmVmIjoiMTIxIn0sIklzVmlzaWJsZSI6dHJ1ZSwiUGFyZW50U3R5bGUiOnsiJHJlZiI6IjgwIn19LCJJbmRleCI6MTYsIlNtYXJ0RHVyYXRpb25BY3RpdmF0ZWQiOmZhbHNlLCJEYXRlRm9ybWF0Ijp7IiRyZWYiOiIxMjEifSwiSWQiOiI5ZTI2NjBhMC1iYzIwLTQxNDMtYjBmNy1mNzE0Y2RiNjY3NDMiLCJJbXBvcnRJZCI6bnVsbCwiVGl0bGUiOiJUcmFpbmluZyBTY2hlZHVsaW5nIGFuZCBMb2dpc3RpY3MiLCJOb3RlIjpudWxsLCJIeXBlcmxpbmsiOm51bGwsIklzQ2hhbmdlZCI6ZmFsc2UsIklzTmV3IjpmYWxzZX0seyIkaWQiOiI0NDQiLCJHcm91cE5hbWUiOm51bGwsIlN0YXJ0RGF0ZSI6IjIwMTctMDgtMjFUMDA6MDA6MDBaIiwiRW5kRGF0ZSI6IjIwMTctMDgtMjVUMjM6NTk6MDBaIiwiUGVyY2VudGFnZUNvbXBsZXRlIjpudWxsLCJTdHlsZSI6eyIkaWQiOiI0NDUiLCJTaGFwZSI6NywiU2hhcGVUaGlja25lc3MiOjAsIkR1cmF0aW9uRm9ybWF0IjowLCJJbmNsdWRlTm9uV29ya2luZ0RheXNJbkR1cmF0aW9uIjpmYWxzZSwiUGVyY2VudGFnZUNvbXBsZXRlU3R5bGUiOnsiJGlkIjoiNDQ2IiwiRm9udFNldHRpbmdzIjp7IiRpZCI6IjQ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DgiLCJMaW5lQ29sb3IiOm51bGwsIkxpbmVXZWlnaHQiOjAuMCwiTGluZVR5cGUiOjAsIlBhcmVudFN0eWxlIjpudWxsfSwiUGFyZW50U3R5bGUiOnsiJHJlZiI6IjgxIn19LCJEdXJhdGlvblN0eWxlIjp7IiRpZCI6IjQ0OSIsIkZvbnRTZXR0aW5ncyI6eyIkaWQiOiI0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UxIiwiTGluZUNvbG9yIjpudWxsLCJMaW5lV2VpZ2h0IjowLjAsIkxpbmVUeXBlIjowLCJQYXJlbnRTdHlsZSI6bnVsbH0sIlBhcmVudFN0eWxlIjp7IiRyZWYiOiI4OCJ9fSwiSG9yaXpvbnRhbENvbm5lY3RvclN0eWxlIjp7IiRpZCI6IjQ1MiIsIkxpbmVDb2xvciI6eyIkcmVmIjoiOTYifSwiTGluZVdlaWdodCI6MS4wLCJMaW5lVHlwZSI6MCwiUGFyZW50U3R5bGUiOnsiJHJlZiI6Ijk1In19LCJWZXJ0aWNhbENvbm5lY3RvclN0eWxlIjp7IiRpZCI6IjQ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0NTQiLCJNYXJnaW4iOnsiJHJlZiI6IjEwMiJ9LCJQYWRkaW5nIjp7IiRyZWYiOiIxMDMifSwiQmFja2dyb3VuZCI6eyIkaWQiOiI0NTUiLCJDb2xvciI6eyIkaWQiOiI0NTYiLCJBIjoyNTUsIlIiOjE1MCwiRyI6MjE0LCJCIjo2Nn19LCJJc1Zpc2libGUiOnRydWUsIldpZHRoIjowLjAsIkhlaWdodCI6MTAuMCwiQm9yZGVyU3R5bGUiOnsiJGlkIjoiNDU3IiwiTGluZUNvbG9yIjp7IiRyZWYiOiIxMDUifSwiTGluZVdlaWdodCI6MC4wLCJMaW5lVHlwZSI6MCwiUGFyZW50U3R5bGUiOnsiJHJlZiI6IjEwNCJ9fSwiUGFyZW50U3R5bGUiOnsiJHJlZiI6IjEwMSJ9fSwiVGl0bGVTdHlsZSI6eyIkaWQiOiI0NTgiLCJGb250U2V0dGluZ3MiOnsiJGlkIjoiND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NjAiLCJMaW5lQ29sb3IiOm51bGwsIkxpbmVXZWlnaHQiOjAuMCwiTGluZVR5cGUiOjAsIlBhcmVudFN0eWxlIjpudWxsfSwiUGFyZW50U3R5bGUiOnsiJHJlZiI6IjEwNyJ9fSwiRGF0ZVN0eWxlIjp7IiRpZCI6IjQ2MSIsIkZvbnRTZXR0aW5ncyI6eyIkaWQiOiI0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jMiLCJMaW5lQ29sb3IiOm51bGwsIkxpbmVXZWlnaHQiOjAuMCwiTGluZVR5cGUiOjAsIlBhcmVudFN0eWxlIjpudWxsfSwiUGFyZW50U3R5bGUiOnsiJHJlZiI6IjExNCJ9fSwiRGF0ZUZvcm1hdCI6eyIkcmVmIjoiMTIxIn0sIklzVmlzaWJsZSI6dHJ1ZSwiUGFyZW50U3R5bGUiOnsiJHJlZiI6IjgwIn19LCJJbmRleCI6MTcsIlNtYXJ0RHVyYXRpb25BY3RpdmF0ZWQiOmZhbHNlLCJEYXRlRm9ybWF0Ijp7IiRyZWYiOiIxMjEifSwiSWQiOiI1MWNiODk1My1iYTkzLTQ3OTctOTIzMS1hZTQ4NWE5OTAzMDEiLCJJbXBvcnRJZCI6bnVsbCwiVGl0bGUiOiJUcmFpbiB0aGUgVHJhaW5lciIsIk5vdGUiOm51bGwsIkh5cGVybGluayI6bnVsbCwiSXNDaGFuZ2VkIjpmYWxzZSwiSXNOZXciOmZhbHNlfSx7IiRpZCI6IjQ2NCIsIkdyb3VwTmFtZSI6bnVsbCwiU3RhcnREYXRlIjoiMjAxNy0wOC0yOFQwMDowMDowMFoiLCJFbmREYXRlIjoiMjAxNy0wOS0wOFQyMzo1OTowMFoiLCJQZXJjZW50YWdlQ29tcGxldGUiOm51bGwsIlN0eWxlIjp7IiRpZCI6IjQ2NSIsIlNoYXBlIjo3LCJTaGFwZVRoaWNrbmVzcyI6MCwiRHVyYXRpb25Gb3JtYXQiOjAsIkluY2x1ZGVOb25Xb3JraW5nRGF5c0luRHVyYXRpb24iOmZhbHNlLCJQZXJjZW50YWdlQ29tcGxldGVTdHlsZSI6eyIkaWQiOiI0NjYiLCJGb250U2V0dGluZ3MiOnsiJGlkIjoiNDY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2OCIsIkxpbmVDb2xvciI6bnVsbCwiTGluZVdlaWdodCI6MC4wLCJMaW5lVHlwZSI6MCwiUGFyZW50U3R5bGUiOm51bGx9LCJQYXJlbnRTdHlsZSI6eyIkcmVmIjoiODEifX0sIkR1cmF0aW9uU3R5bGUiOnsiJGlkIjoiNDY5IiwiRm9udFNldHRpbmdzIjp7IiRpZCI6IjQ3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zEiLCJMaW5lQ29sb3IiOm51bGwsIkxpbmVXZWlnaHQiOjAuMCwiTGluZVR5cGUiOjAsIlBhcmVudFN0eWxlIjpudWxsfSwiUGFyZW50U3R5bGUiOnsiJHJlZiI6Ijg4In19LCJIb3Jpem9udGFsQ29ubmVjdG9yU3R5bGUiOnsiJGlkIjoiNDcyIiwiTGluZUNvbG9yIjp7IiRyZWYiOiI5NiJ9LCJMaW5lV2VpZ2h0IjoxLjAsIkxpbmVUeXBlIjowLCJQYXJlbnRTdHlsZSI6eyIkcmVmIjoiOTUifX0sIlZlcnRpY2FsQ29ubmVjdG9yU3R5bGUiOnsiJGlkIjoiNDc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3NCIsIk1hcmdpbiI6eyIkcmVmIjoiMTAyIn0sIlBhZGRpbmciOnsiJHJlZiI6IjEwMyJ9LCJCYWNrZ3JvdW5kIjp7IiRpZCI6IjQ3NSIsIkNvbG9yIjp7IiRpZCI6IjQ3NiIsIkEiOjI1NSwiUiI6MTUwLCJHIjoyMTQsIkIiOjY2fX0sIklzVmlzaWJsZSI6dHJ1ZSwiV2lkdGgiOjAuMCwiSGVpZ2h0IjoxMC4wLCJCb3JkZXJTdHlsZSI6eyIkaWQiOiI0NzciLCJMaW5lQ29sb3IiOnsiJHJlZiI6IjEwNSJ9LCJMaW5lV2VpZ2h0IjowLjAsIkxpbmVUeXBlIjowLCJQYXJlbnRTdHlsZSI6eyIkcmVmIjoiMTA0In19LCJQYXJlbnRTdHlsZSI6eyIkcmVmIjoiMTAxIn19LCJUaXRsZVN0eWxlIjp7IiRpZCI6IjQ3OCIsIkZvbnRTZXR0aW5ncyI6eyIkaWQiOiI0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4MCIsIkxpbmVDb2xvciI6bnVsbCwiTGluZVdlaWdodCI6MC4wLCJMaW5lVHlwZSI6MCwiUGFyZW50U3R5bGUiOm51bGx9LCJQYXJlbnRTdHlsZSI6eyIkcmVmIjoiMTA3In19LCJEYXRlU3R5bGUiOnsiJGlkIjoiNDgxIiwiRm9udFNldHRpbmdzIjp7IiRpZCI6IjQ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4MyIsIkxpbmVDb2xvciI6bnVsbCwiTGluZVdlaWdodCI6MC4wLCJMaW5lVHlwZSI6MCwiUGFyZW50U3R5bGUiOm51bGx9LCJQYXJlbnRTdHlsZSI6eyIkcmVmIjoiMTE0In19LCJEYXRlRm9ybWF0Ijp7IiRyZWYiOiIxMjEifSwiSXNWaXNpYmxlIjp0cnVlLCJQYXJlbnRTdHlsZSI6eyIkcmVmIjoiODAifX0sIkluZGV4IjoxOCwiU21hcnREdXJhdGlvbkFjdGl2YXRlZCI6ZmFsc2UsIkRhdGVGb3JtYXQiOnsiJHJlZiI6IjEyMSJ9LCJJZCI6ImE3YmIzYmU5LWNhMTgtNGQzZC1hZjhiLWQzODgwN2QzMmVmYSIsIkltcG9ydElkIjpudWxsLCJUaXRsZSI6IlRyYWluZXIgUHJlcCIsIk5vdGUiOm51bGwsIkh5cGVybGluayI6bnVsbCwiSXNDaGFuZ2VkIjpmYWxzZSwiSXNOZXciOmZhbHNlfSx7IiRpZCI6IjQ4NCIsIkdyb3VwTmFtZSI6bnVsbCwiU3RhcnREYXRlIjoiMjAxNy0wOS0xMVQwMDowMDowMFoiLCJFbmREYXRlIjoiMjAxNy0wOS0xNVQyMzo1OTowMFoiLCJQZXJjZW50YWdlQ29tcGxldGUiOm51bGwsIlN0eWxlIjp7IiRpZCI6IjQ4NSIsIlNoYXBlIjo3LCJTaGFwZVRoaWNrbmVzcyI6MCwiRHVyYXRpb25Gb3JtYXQiOjAsIkluY2x1ZGVOb25Xb3JraW5nRGF5c0luRHVyYXRpb24iOmZhbHNlLCJQZXJjZW50YWdlQ29tcGxldGVTdHlsZSI6eyIkaWQiOiI0ODYiLCJGb250U2V0dGluZ3MiOnsiJGlkIjoiNDg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4OCIsIkxpbmVDb2xvciI6bnVsbCwiTGluZVdlaWdodCI6MC4wLCJMaW5lVHlwZSI6MCwiUGFyZW50U3R5bGUiOm51bGx9LCJQYXJlbnRTdHlsZSI6eyIkcmVmIjoiODEifX0sIkR1cmF0aW9uU3R5bGUiOnsiJGlkIjoiNDg5IiwiRm9udFNldHRpbmdzIjp7IiRpZCI6IjQ5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OTEiLCJMaW5lQ29sb3IiOm51bGwsIkxpbmVXZWlnaHQiOjAuMCwiTGluZVR5cGUiOjAsIlBhcmVudFN0eWxlIjpudWxsfSwiUGFyZW50U3R5bGUiOnsiJHJlZiI6Ijg4In19LCJIb3Jpem9udGFsQ29ubmVjdG9yU3R5bGUiOnsiJGlkIjoiNDkyIiwiTGluZUNvbG9yIjp7IiRyZWYiOiI5NiJ9LCJMaW5lV2VpZ2h0IjoxLjAsIkxpbmVUeXBlIjowLCJQYXJlbnRTdHlsZSI6eyIkcmVmIjoiOTUifX0sIlZlcnRpY2FsQ29ubmVjdG9yU3R5bGUiOnsiJGlkIjoiNDk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5NCIsIk1hcmdpbiI6eyIkcmVmIjoiMTAyIn0sIlBhZGRpbmciOnsiJHJlZiI6IjEwMyJ9LCJCYWNrZ3JvdW5kIjp7IiRpZCI6IjQ5NSIsIkNvbG9yIjp7IiRpZCI6IjQ5NiIsIkEiOjI1NSwiUiI6MTI3LCJHIjoyMDksIkIiOjU5fX0sIklzVmlzaWJsZSI6dHJ1ZSwiV2lkdGgiOjAuMCwiSGVpZ2h0IjoxMC4wLCJCb3JkZXJTdHlsZSI6eyIkaWQiOiI0OTciLCJMaW5lQ29sb3IiOnsiJHJlZiI6IjEwNSJ9LCJMaW5lV2VpZ2h0IjowLjAsIkxpbmVUeXBlIjowLCJQYXJlbnRTdHlsZSI6eyIkcmVmIjoiMTA0In19LCJQYXJlbnRTdHlsZSI6eyIkcmVmIjoiMTAxIn19LCJUaXRsZVN0eWxlIjp7IiRpZCI6IjQ5OCIsIkZvbnRTZXR0aW5ncyI6eyIkaWQiOiI0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wMCIsIkxpbmVDb2xvciI6bnVsbCwiTGluZVdlaWdodCI6MC4wLCJMaW5lVHlwZSI6MCwiUGFyZW50U3R5bGUiOm51bGx9LCJQYXJlbnRTdHlsZSI6eyIkcmVmIjoiMTA3In19LCJEYXRlU3R5bGUiOnsiJGlkIjoiNTAxIiwiRm9udFNldHRpbmdzIjp7IiRpZCI6IjU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wMyIsIkxpbmVDb2xvciI6bnVsbCwiTGluZVdlaWdodCI6MC4wLCJMaW5lVHlwZSI6MCwiUGFyZW50U3R5bGUiOm51bGx9LCJQYXJlbnRTdHlsZSI6eyIkcmVmIjoiMTE0In19LCJEYXRlRm9ybWF0Ijp7IiRyZWYiOiIxMjEifSwiSXNWaXNpYmxlIjp0cnVlLCJQYXJlbnRTdHlsZSI6eyIkcmVmIjoiODAifX0sIkluZGV4IjoxOSwiU21hcnREdXJhdGlvbkFjdGl2YXRlZCI6ZmFsc2UsIkRhdGVGb3JtYXQiOnsiJHJlZiI6IjEyMSJ9LCJJZCI6IjU5Y2ZlZGYzLTAxZjUtNGRjMi1hZDkyLWNjNTI3ZGMzZGFhMSIsIkltcG9ydElkIjpudWxsLCJUaXRsZSI6IkRlbGl2ZXIgVXNlciB0cmFpbmluZyIsIk5vdGUiOm51bGwsIkh5cGVybGluayI6bnVsbCwiSXNDaGFuZ2VkIjpmYWxzZSwiSXNOZXciOmZhbHNlfSx7IiRpZCI6IjUwNCIsIkdyb3VwTmFtZSI6bnVsbCwiU3RhcnREYXRlIjoiMjAxNy0wOC0xNFQwMDowMDowMFoiLCJFbmREYXRlIjoiMjAxNy0wOS0yMlQyMzo1OTowMFoiLCJQZXJjZW50YWdlQ29tcGxldGUiOm51bGwsIlN0eWxlIjp7IiRpZCI6IjUwNSIsIlNoYXBlIjo3LCJTaGFwZVRoaWNrbmVzcyI6MCwiRHVyYXRpb25Gb3JtYXQiOjAsIkluY2x1ZGVOb25Xb3JraW5nRGF5c0luRHVyYXRpb24iOmZhbHNlLCJQZXJjZW50YWdlQ29tcGxldGVTdHlsZSI6eyIkaWQiOiI1MDYiLCJGb250U2V0dGluZ3MiOnsiJGlkIjoiNTA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wOCIsIkxpbmVDb2xvciI6bnVsbCwiTGluZVdlaWdodCI6MC4wLCJMaW5lVHlwZSI6MCwiUGFyZW50U3R5bGUiOm51bGx9LCJQYXJlbnRTdHlsZSI6eyIkcmVmIjoiODEifX0sIkR1cmF0aW9uU3R5bGUiOnsiJGlkIjoiNTA5IiwiRm9udFNldHRpbmdzIjp7IiRpZCI6IjUx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TEiLCJMaW5lQ29sb3IiOm51bGwsIkxpbmVXZWlnaHQiOjAuMCwiTGluZVR5cGUiOjAsIlBhcmVudFN0eWxlIjpudWxsfSwiUGFyZW50U3R5bGUiOnsiJHJlZiI6Ijg4In19LCJIb3Jpem9udGFsQ29ubmVjdG9yU3R5bGUiOnsiJGlkIjoiNTEyIiwiTGluZUNvbG9yIjp7IiRyZWYiOiI5NiJ9LCJMaW5lV2VpZ2h0IjoxLjAsIkxpbmVUeXBlIjowLCJQYXJlbnRTdHlsZSI6eyIkcmVmIjoiOTUifX0sIlZlcnRpY2FsQ29ubmVjdG9yU3R5bGUiOnsiJGlkIjoiNTE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xNCIsIk1hcmdpbiI6eyIkcmVmIjoiMTAyIn0sIlBhZGRpbmciOnsiJHJlZiI6IjEwMyJ9LCJCYWNrZ3JvdW5kIjp7IiRpZCI6IjUxNSIsIkNvbG9yIjp7IiRpZCI6IjUxNiIsIkEiOjI1NSwiUiI6MTExLCJHIjo0OSwiQiI6MTUyfX0sIklzVmlzaWJsZSI6dHJ1ZSwiV2lkdGgiOjAuMCwiSGVpZ2h0IjoxMC4wLCJCb3JkZXJTdHlsZSI6eyIkaWQiOiI1MTciLCJMaW5lQ29sb3IiOnsiJHJlZiI6IjEwNSJ9LCJMaW5lV2VpZ2h0IjowLjAsIkxpbmVUeXBlIjowLCJQYXJlbnRTdHlsZSI6eyIkcmVmIjoiMTA0In19LCJQYXJlbnRTdHlsZSI6eyIkcmVmIjoiMTAxIn19LCJUaXRsZVN0eWxlIjp7IiRpZCI6IjUxOCIsIkZvbnRTZXR0aW5ncyI6eyIkaWQiOiI1M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yMCIsIkxpbmVDb2xvciI6bnVsbCwiTGluZVdlaWdodCI6MC4wLCJMaW5lVHlwZSI6MCwiUGFyZW50U3R5bGUiOm51bGx9LCJQYXJlbnRTdHlsZSI6eyIkcmVmIjoiMTA3In19LCJEYXRlU3R5bGUiOnsiJGlkIjoiNTIxIiwiRm9udFNldHRpbmdzIjp7IiRpZCI6IjUy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yMyIsIkxpbmVDb2xvciI6bnVsbCwiTGluZVdlaWdodCI6MC4wLCJMaW5lVHlwZSI6MCwiUGFyZW50U3R5bGUiOm51bGx9LCJQYXJlbnRTdHlsZSI6eyIkcmVmIjoiMTE0In19LCJEYXRlRm9ybWF0Ijp7IiRyZWYiOiIxMjEifSwiSXNWaXNpYmxlIjp0cnVlLCJQYXJlbnRTdHlsZSI6eyIkcmVmIjoiODAifX0sIkluZGV4IjoyMCwiU21hcnREdXJhdGlvbkFjdGl2YXRlZCI6ZmFsc2UsIkRhdGVGb3JtYXQiOnsiJHJlZiI6IjEyMSJ9LCJJZCI6ImM0OWFiNzY5LTI3MGUtNDMxNy05ODQxLTZiYTFjZDZkY2I5ZSIsIkltcG9ydElkIjpudWxsLCJUaXRsZSI6IkV4ZWN1dGUgQ29tbXVuaWNhdGlvbnMgJiBjaGFuZ2UgbWFuYWdlbWVudCBwbGFuIiwiTm90ZSI6bnVsbCwiSHlwZXJsaW5rIjpudWxsLCJJc0NoYW5nZWQiOmZhbHNlLCJJc05ldyI6ZmFsc2V9LHsiJGlkIjoiNTI0IiwiR3JvdXBOYW1lIjpudWxsLCJTdGFydERhdGUiOiIyMDE3LTA5LTA3VDAwOjAwOjAwWiIsIkVuZERhdGUiOiIyMDE3LTA5LTEzVDIzOjU5OjAwWiIsIlBlcmNlbnRhZ2VDb21wbGV0ZSI6bnVsbCwiU3R5bGUiOnsiJGlkIjoiNTI1IiwiU2hhcGUiOjcsIlNoYXBlVGhpY2tuZXNzIjowLCJEdXJhdGlvbkZvcm1hdCI6MCwiSW5jbHVkZU5vbldvcmtpbmdEYXlzSW5EdXJhdGlvbiI6ZmFsc2UsIlBlcmNlbnRhZ2VDb21wbGV0ZVN0eWxlIjp7IiRpZCI6IjUyNiIsIkZvbnRTZXR0aW5ncyI6eyIkaWQiOiI1M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I4IiwiTGluZUNvbG9yIjpudWxsLCJMaW5lV2VpZ2h0IjowLjAsIkxpbmVUeXBlIjowLCJQYXJlbnRTdHlsZSI6bnVsbH0sIlBhcmVudFN0eWxlIjp7IiRyZWYiOiI4MSJ9fSwiRHVyYXRpb25TdHlsZSI6eyIkaWQiOiI1MjkiLCJGb250U2V0dGluZ3MiOnsiJGlkIjoiNTM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zMSIsIkxpbmVDb2xvciI6bnVsbCwiTGluZVdlaWdodCI6MC4wLCJMaW5lVHlwZSI6MCwiUGFyZW50U3R5bGUiOm51bGx9LCJQYXJlbnRTdHlsZSI6eyIkcmVmIjoiODgifX0sIkhvcml6b250YWxDb25uZWN0b3JTdHlsZSI6eyIkaWQiOiI1MzIiLCJMaW5lQ29sb3IiOnsiJHJlZiI6Ijk2In0sIkxpbmVXZWlnaHQiOjEuMCwiTGluZVR5cGUiOjAsIlBhcmVudFN0eWxlIjp7IiRyZWYiOiI5NSJ9fSwiVmVydGljYWxDb25uZWN0b3JTdHlsZSI6eyIkaWQiOiI1M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TM0IiwiTWFyZ2luIjp7IiRyZWYiOiIxMDIifSwiUGFkZGluZyI6eyIkcmVmIjoiMTAzIn0sIkJhY2tncm91bmQiOnsiJGlkIjoiNTM1IiwiQ29sb3IiOnsiJGlkIjoiNTM2IiwiQSI6MjU1LCJSIjoyLCJHIjoxNzgsIkIiOjIzOH19LCJJc1Zpc2libGUiOnRydWUsIldpZHRoIjowLjAsIkhlaWdodCI6MTAuMCwiQm9yZGVyU3R5bGUiOnsiJGlkIjoiNTM3IiwiTGluZUNvbG9yIjp7IiRyZWYiOiIxMDUifSwiTGluZVdlaWdodCI6MC4wLCJMaW5lVHlwZSI6MCwiUGFyZW50U3R5bGUiOnsiJHJlZiI6IjEwNCJ9fSwiUGFyZW50U3R5bGUiOnsiJHJlZiI6IjEwMSJ9fSwiVGl0bGVTdHlsZSI6eyIkaWQiOiI1MzgiLCJGb250U2V0dGluZ3MiOnsiJGlkIjoiNT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NDAiLCJMaW5lQ29sb3IiOm51bGwsIkxpbmVXZWlnaHQiOjAuMCwiTGluZVR5cGUiOjAsIlBhcmVudFN0eWxlIjpudWxsfSwiUGFyZW50U3R5bGUiOnsiJHJlZiI6IjEwNyJ9fSwiRGF0ZVN0eWxlIjp7IiRpZCI6IjU0MSIsIkZvbnRTZXR0aW5ncyI6eyIkaWQiOiI1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NDMiLCJMaW5lQ29sb3IiOm51bGwsIkxpbmVXZWlnaHQiOjAuMCwiTGluZVR5cGUiOjAsIlBhcmVudFN0eWxlIjpudWxsfSwiUGFyZW50U3R5bGUiOnsiJHJlZiI6IjExNCJ9fSwiRGF0ZUZvcm1hdCI6eyIkcmVmIjoiMTIxIn0sIklzVmlzaWJsZSI6dHJ1ZSwiUGFyZW50U3R5bGUiOnsiJHJlZiI6IjgwIn19LCJJbmRleCI6MjEsIlNtYXJ0RHVyYXRpb25BY3RpdmF0ZWQiOmZhbHNlLCJEYXRlRm9ybWF0Ijp7IiRyZWYiOiIxMjEifSwiSWQiOiI3ZjdhMDhiOS0yYjMxLTRjMWUtYWVhNS1kM2I5NThhNzc3OGIiLCJJbXBvcnRJZCI6bnVsbCwiVGl0bGUiOiJEYXRhIExvYWQiLCJOb3RlIjpudWxsLCJIeXBlcmxpbmsiOm51bGwsIklzQ2hhbmdlZCI6ZmFsc2UsIklzTmV3IjpmYWxzZX0seyIkaWQiOiI1NDQiLCJHcm91cE5hbWUiOm51bGwsIlN0YXJ0RGF0ZSI6IjIwMTctMDktMTRUMDA6MDA6MDBaIiwiRW5kRGF0ZSI6IjIwMTctMDktMTVUMjM6NTk6MDBaIiwiUGVyY2VudGFnZUNvbXBsZXRlIjpudWxsLCJTdHlsZSI6eyIkaWQiOiI1NDUiLCJTaGFwZSI6NywiU2hhcGVUaGlja25lc3MiOjAsIkR1cmF0aW9uRm9ybWF0IjowLCJJbmNsdWRlTm9uV29ya2luZ0RheXNJbkR1cmF0aW9uIjpmYWxzZSwiUGVyY2VudGFnZUNvbXBsZXRlU3R5bGUiOnsiJGlkIjoiNTQ2IiwiRm9udFNldHRpbmdzIjp7IiRpZCI6IjU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NDgiLCJMaW5lQ29sb3IiOm51bGwsIkxpbmVXZWlnaHQiOjAuMCwiTGluZVR5cGUiOjAsIlBhcmVudFN0eWxlIjpudWxsfSwiUGFyZW50U3R5bGUiOnsiJHJlZiI6IjgxIn19LCJEdXJhdGlvblN0eWxlIjp7IiRpZCI6IjU0OSIsIkZvbnRTZXR0aW5ncyI6eyIkaWQiOiI1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UxIiwiTGluZUNvbG9yIjpudWxsLCJMaW5lV2VpZ2h0IjowLjAsIkxpbmVUeXBlIjowLCJQYXJlbnRTdHlsZSI6bnVsbH0sIlBhcmVudFN0eWxlIjp7IiRyZWYiOiI4OCJ9fSwiSG9yaXpvbnRhbENvbm5lY3RvclN0eWxlIjp7IiRpZCI6IjU1MiIsIkxpbmVDb2xvciI6eyIkcmVmIjoiOTYifSwiTGluZVdlaWdodCI6MS4wLCJMaW5lVHlwZSI6MCwiUGFyZW50U3R5bGUiOnsiJHJlZiI6Ijk1In19LCJWZXJ0aWNhbENvbm5lY3RvclN0eWxlIjp7IiRpZCI6IjU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NTQiLCJNYXJnaW4iOnsiJHJlZiI6IjEwMiJ9LCJQYWRkaW5nIjp7IiRyZWYiOiIxMDMifSwiQmFja2dyb3VuZCI6eyIkaWQiOiI1NTUiLCJDb2xvciI6eyIkaWQiOiI1NTYiLCJBIjoyNTUsIlIiOjIsIkciOjE3OCwiQiI6MjM4fX0sIklzVmlzaWJsZSI6dHJ1ZSwiV2lkdGgiOjAuMCwiSGVpZ2h0IjoxMC4wLCJCb3JkZXJTdHlsZSI6eyIkaWQiOiI1NTciLCJMaW5lQ29sb3IiOnsiJHJlZiI6IjEwNSJ9LCJMaW5lV2VpZ2h0IjowLjAsIkxpbmVUeXBlIjowLCJQYXJlbnRTdHlsZSI6eyIkcmVmIjoiMTA0In19LCJQYXJlbnRTdHlsZSI6eyIkcmVmIjoiMTAxIn19LCJUaXRsZVN0eWxlIjp7IiRpZCI6IjU1OCIsIkZvbnRTZXR0aW5ncyI6eyIkaWQiOiI1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2MCIsIkxpbmVDb2xvciI6bnVsbCwiTGluZVdlaWdodCI6MC4wLCJMaW5lVHlwZSI6MCwiUGFyZW50U3R5bGUiOm51bGx9LCJQYXJlbnRTdHlsZSI6eyIkcmVmIjoiMTA3In19LCJEYXRlU3R5bGUiOnsiJGlkIjoiNTYxIiwiRm9udFNldHRpbmdzIjp7IiRpZCI6IjU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2MyIsIkxpbmVDb2xvciI6bnVsbCwiTGluZVdlaWdodCI6MC4wLCJMaW5lVHlwZSI6MCwiUGFyZW50U3R5bGUiOm51bGx9LCJQYXJlbnRTdHlsZSI6eyIkcmVmIjoiMTE0In19LCJEYXRlRm9ybWF0Ijp7IiRyZWYiOiIxMjEifSwiSXNWaXNpYmxlIjp0cnVlLCJQYXJlbnRTdHlsZSI6eyIkcmVmIjoiODAifX0sIkluZGV4IjoyMiwiU21hcnREdXJhdGlvbkFjdGl2YXRlZCI6ZmFsc2UsIkRhdGVGb3JtYXQiOnsiJHJlZiI6IjEyMSJ9LCJJZCI6IjQ5NzY5YzQ1LWQ1ZmQtNDZlZi1iOTNkLWQ4MDY2YjYxODEzYiIsIkltcG9ydElkIjpudWxsLCJUaXRsZSI6IlBUUCIsIk5vdGUiOm51bGwsIkh5cGVybGluayI6bnVsbCwiSXNDaGFuZ2VkIjpmYWxzZSwiSXNOZXciOmZhbHNlfSx7IiRpZCI6IjU2NCIsIkdyb3VwTmFtZSI6bnVsbCwiU3RhcnREYXRlIjoiMjAxNy0wOS0xOFQwMDowMDowMFoiLCJFbmREYXRlIjoiMjAxNy0wOS0xOFQyMzo1OTowMFoiLCJQZXJjZW50YWdlQ29tcGxldGUiOm51bGwsIlN0eWxlIjp7IiRpZCI6IjU2NSIsIlNoYXBlIjo3LCJTaGFwZVRoaWNrbmVzcyI6MCwiRHVyYXRpb25Gb3JtYXQiOjAsIkluY2x1ZGVOb25Xb3JraW5nRGF5c0luRHVyYXRpb24iOmZhbHNlLCJQZXJjZW50YWdlQ29tcGxldGVTdHlsZSI6eyIkaWQiOiI1NjYiLCJGb250U2V0dGluZ3MiOnsiJGlkIjoiNTY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2OCIsIkxpbmVDb2xvciI6bnVsbCwiTGluZVdlaWdodCI6MC4wLCJMaW5lVHlwZSI6MCwiUGFyZW50U3R5bGUiOm51bGx9LCJQYXJlbnRTdHlsZSI6eyIkcmVmIjoiODEifX0sIkR1cmF0aW9uU3R5bGUiOnsiJGlkIjoiNTY5IiwiRm9udFNldHRpbmdzIjp7IiRpZCI6IjU3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NzEiLCJMaW5lQ29sb3IiOm51bGwsIkxpbmVXZWlnaHQiOjAuMCwiTGluZVR5cGUiOjAsIlBhcmVudFN0eWxlIjpudWxsfSwiUGFyZW50U3R5bGUiOnsiJHJlZiI6Ijg4In19LCJIb3Jpem9udGFsQ29ubmVjdG9yU3R5bGUiOnsiJGlkIjoiNTcyIiwiTGluZUNvbG9yIjp7IiRyZWYiOiI5NiJ9LCJMaW5lV2VpZ2h0IjoxLjAsIkxpbmVUeXBlIjowLCJQYXJlbnRTdHlsZSI6eyIkcmVmIjoiOTUifX0sIlZlcnRpY2FsQ29ubmVjdG9yU3R5bGUiOnsiJGlkIjoiNTc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3NCIsIk1hcmdpbiI6eyIkcmVmIjoiMTAyIn0sIlBhZGRpbmciOnsiJHJlZiI6IjEwMyJ9LCJCYWNrZ3JvdW5kIjp7IiRpZCI6IjU3NSIsIkNvbG9yIjp7IiRpZCI6IjU3NiIsIkEiOjI1NSwiUiI6MjM0LCJHIjoyMSwiQiI6MTIyfX0sIklzVmlzaWJsZSI6dHJ1ZSwiV2lkdGgiOjAuMCwiSGVpZ2h0IjoxMC4wLCJCb3JkZXJTdHlsZSI6eyIkaWQiOiI1NzciLCJMaW5lQ29sb3IiOnsiJHJlZiI6IjEwNSJ9LCJMaW5lV2VpZ2h0IjowLjAsIkxpbmVUeXBlIjowLCJQYXJlbnRTdHlsZSI6eyIkcmVmIjoiMTA0In19LCJQYXJlbnRTdHlsZSI6eyIkcmVmIjoiMTAxIn19LCJUaXRsZVN0eWxlIjp7IiRpZCI6IjU3OCIsIkZvbnRTZXR0aW5ncyI6eyIkaWQiOiI1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4MCIsIkxpbmVDb2xvciI6bnVsbCwiTGluZVdlaWdodCI6MC4wLCJMaW5lVHlwZSI6MCwiUGFyZW50U3R5bGUiOm51bGx9LCJQYXJlbnRTdHlsZSI6eyIkcmVmIjoiMTA3In19LCJEYXRlU3R5bGUiOnsiJGlkIjoiNTgxIiwiRm9udFNldHRpbmdzIjp7IiRpZCI6IjU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4MyIsIkxpbmVDb2xvciI6bnVsbCwiTGluZVdlaWdodCI6MC4wLCJMaW5lVHlwZSI6MCwiUGFyZW50U3R5bGUiOm51bGx9LCJQYXJlbnRTdHlsZSI6eyIkcmVmIjoiMTE0In19LCJEYXRlRm9ybWF0Ijp7IiRyZWYiOiIxMjEifSwiSXNWaXNpYmxlIjp0cnVlLCJQYXJlbnRTdHlsZSI6eyIkcmVmIjoiODAifX0sIkluZGV4IjoyMywiU21hcnREdXJhdGlvbkFjdGl2YXRlZCI6ZmFsc2UsIkRhdGVGb3JtYXQiOnsiJHJlZiI6IjEyMSJ9LCJJZCI6ImNjYzNiZTc3LTU1YmQtNDk5MC1hYTY3LTQ5Y2FhNWJhM2Y4OCIsIkltcG9ydElkIjpudWxsLCJUaXRsZSI6IldhdmUgMyAtIEdvIExpdmUiLCJOb3RlIjpudWxsLCJIeXBlcmxpbmsiOm51bGwsIklzQ2hhbmdlZCI6ZmFsc2UsIklzTmV3IjpmYWxzZX0seyIkaWQiOiI1ODQiLCJHcm91cE5hbWUiOm51bGwsIlN0YXJ0RGF0ZSI6IjIwMTctMDktMThUMDA6MDA6MDBaIiwiRW5kRGF0ZSI6IjIwMTctMDktMjlUMjM6NTk6MDBaIiwiUGVyY2VudGFnZUNvbXBsZXRlIjpudWxsLCJTdHlsZSI6eyIkaWQiOiI1ODUiLCJTaGFwZSI6NywiU2hhcGVUaGlja25lc3MiOjAsIkR1cmF0aW9uRm9ybWF0IjowLCJJbmNsdWRlTm9uV29ya2luZ0RheXNJbkR1cmF0aW9uIjpmYWxzZSwiUGVyY2VudGFnZUNvbXBsZXRlU3R5bGUiOnsiJGlkIjoiNTg2IiwiRm9udFNldHRpbmdzIjp7IiRpZCI6IjU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ODgiLCJMaW5lQ29sb3IiOm51bGwsIkxpbmVXZWlnaHQiOjAuMCwiTGluZVR5cGUiOjAsIlBhcmVudFN0eWxlIjpudWxsfSwiUGFyZW50U3R5bGUiOnsiJHJlZiI6IjgxIn19LCJEdXJhdGlvblN0eWxlIjp7IiRpZCI6IjU4OSIsIkZvbnRTZXR0aW5ncyI6eyIkaWQiOiI1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kxIiwiTGluZUNvbG9yIjpudWxsLCJMaW5lV2VpZ2h0IjowLjAsIkxpbmVUeXBlIjowLCJQYXJlbnRTdHlsZSI6bnVsbH0sIlBhcmVudFN0eWxlIjp7IiRyZWYiOiI4OCJ9fSwiSG9yaXpvbnRhbENvbm5lY3RvclN0eWxlIjp7IiRpZCI6IjU5MiIsIkxpbmVDb2xvciI6eyIkcmVmIjoiOTYifSwiTGluZVdlaWdodCI6MS4wLCJMaW5lVHlwZSI6MCwiUGFyZW50U3R5bGUiOnsiJHJlZiI6Ijk1In19LCJWZXJ0aWNhbENvbm5lY3RvclN0eWxlIjp7IiRpZCI6IjU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OTQiLCJNYXJnaW4iOnsiJHJlZiI6IjEwMiJ9LCJQYWRkaW5nIjp7IiRyZWYiOiIxMDMifSwiQmFja2dyb3VuZCI6eyIkaWQiOiI1OTUiLCJDb2xvciI6eyIkaWQiOiI1OTYiLCJBIjoyNTUsIlIiOjIzNCwiRyI6MjEsIkIiOjEyMn19LCJJc1Zpc2libGUiOnRydWUsIldpZHRoIjowLjAsIkhlaWdodCI6MTAuMCwiQm9yZGVyU3R5bGUiOnsiJGlkIjoiNTk3IiwiTGluZUNvbG9yIjp7IiRyZWYiOiIxMDUifSwiTGluZVdlaWdodCI6MC4wLCJMaW5lVHlwZSI6MCwiUGFyZW50U3R5bGUiOnsiJHJlZiI6IjEwNCJ9fSwiUGFyZW50U3R5bGUiOnsiJHJlZiI6IjEwMSJ9fSwiVGl0bGVTdHlsZSI6eyIkaWQiOiI1OTgiLCJGb250U2V0dGluZ3MiOnsiJGlkIjoiNT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2MDAiLCJMaW5lQ29sb3IiOm51bGwsIkxpbmVXZWlnaHQiOjAuMCwiTGluZVR5cGUiOjAsIlBhcmVudFN0eWxlIjpudWxsfSwiUGFyZW50U3R5bGUiOnsiJHJlZiI6IjEwNyJ9fSwiRGF0ZVN0eWxlIjp7IiRpZCI6IjYwMSIsIkZvbnRTZXR0aW5ncyI6eyIkaWQiOiI2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2MDMiLCJMaW5lQ29sb3IiOm51bGwsIkxpbmVXZWlnaHQiOjAuMCwiTGluZVR5cGUiOjAsIlBhcmVudFN0eWxlIjpudWxsfSwiUGFyZW50U3R5bGUiOnsiJHJlZiI6IjExNCJ9fSwiRGF0ZUZvcm1hdCI6eyIkcmVmIjoiMTIxIn0sIklzVmlzaWJsZSI6dHJ1ZSwiUGFyZW50U3R5bGUiOnsiJHJlZiI6IjgwIn19LCJJbmRleCI6MjQsIlNtYXJ0RHVyYXRpb25BY3RpdmF0ZWQiOmZhbHNlLCJEYXRlRm9ybWF0Ijp7IiRyZWYiOiIxMjEifSwiSWQiOiI0MGY2NDExYi00MmYyLTRmYTYtODg3ZS02ZWE0MjBmZjg0NGYiLCJJbXBvcnRJZCI6bnVsbCwiVGl0bGUiOiJIeXBlckNhcmUgUGVyaW9kIiwiTm90ZSI6bnVsbCwiSHlwZXJsaW5rIjpudWxsLCJJc0NoYW5nZWQiOmZhbHNlLCJJc05ldyI6ZmFsc2V9XSwiTXNQcm9qZWN0SXRlbXNUcmVlIjp7IiRpZCI6IjYwNCIsIlJvb3QiOnsiSW1wb3J0SWQiOm51bGwsIklzSW1wb3J0ZWQiOmZhbHNlLCJDaGlsZHJlbiI6W119fSwiTWV0YWRhdGEiOnsiJGlkIjoiNjA1In0sIlNldHRpbmdzIjp7IiRpZCI6IjYwNiIsIkltcGFPcHRpb25zIjp7IiRpZCI6IjYw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YwOCIsIlVzZVRpbWUiOmZhbHNlLCJXb3JrRGF5U3RhcnQiOiIwMDowMDowMCIsIldvcmtEYXlFbmQiOiIyMzo1OTowMCJ9fQ=="/>
  <p:tag name="__MASTER" val="__part_0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S4wIiwiT3JpZ2luYWxBc3NlbWJseVZlcnNpb24iOiIzLjEyLjAx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QsIkciOjIxLCJCIjoxMjJ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QsIkciOjIxLCJCIjoxMjJ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YzLCJHIjo2MywiQiI6NjN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MsIkFic29sdXRlUG9zaXRpb24iOjQ4Ni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XJpYWwiLCJJc0JvbGQiOnRydWUsIklzSXRhbGljIjpmYWxzZSwiSXNVbmRlcmxpbmVkIjpmYWxzZSwiUGFyZW50U3R5bGUiOm51bGx9LCJBdXRvU2l6ZSI6MCwiRm9yZWdyb3VuZCI6eyIkaWQiOiI2NyIsIkNvbG9yIjp7IiRpZCI6IjY4IiwiQSI6MjU1LCJSIjo2MywiRyI6NjMsIkIiOjYz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XJpYWwiLCJJc0JvbGQiOmZhbHNlLCJJc0l0YWxpYyI6ZmFsc2UsIklzVW5kZXJsaW5lZCI6ZmFsc2UsIlBhcmVudFN0eWxlIjpudWxsfSwiQXV0b1NpemUiOjAsIkZvcmVncm91bmQiOnsiJGlkIjoiNzQiLCJDb2xvciI6eyIkaWQiOiI3NSIsIkEiOjI1NSwiUiI6NzgsIkciOjkxLCJCIjoxMT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csIlNoYXBlVGhpY2tuZXNzIjowLCJEdXJhdGlvbkZvcm1hdCI6MCwiSW5jbHVkZU5vbldvcmtpbmdEYXlzSW5EdXJhdGlvbiI6ZmFsc2UsIlBlcmNlbnRhZ2VDb21wbGV0ZVN0eWxlIjp7IiRpZCI6IjgxIiwiRm9udFNldHRpbmdzIjp7IiRpZCI6IjgyIiwiRm9udFNpemUiOjEwLCJGb250TmFtZSI6IkFyaWFsIiwiSXNCb2xkIjpmYWxzZSwiSXNJdGFsaWMiOmZhbHNlLCJJc1VuZGVybGluZWQiOmZhbHNlLCJQYXJlbnRTdHlsZSI6bnVsbH0sIkF1dG9TaXplIjowLCJGb3JlZ3JvdW5kIjp7IiRpZCI6IjgzIiwiQ29sb3IiOnsiJGlkIjoiODQiLCJBIjoyNTUsIlIiOjIzNCwiRyI6MjEsIkIiOjEyMn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BcmlhbCIsIklzQm9sZCI6ZmFsc2UsIklzSXRhbGljIjpmYWxzZSwiSXNVbmRlcmxpbmVkIjpmYWxzZSwiUGFyZW50U3R5bGUiOm51bGx9LCJBdXRvU2l6ZSI6MCwiRm9yZWdyb3VuZCI6eyIkaWQiOiI5MCIsIkNvbG9yIjp7IiRpZCI6IjkxIiwiQSI6MjU1LCJSIjoyMzQsIkciOjIxLCJCIjoxMjJ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BcmlhbCIsIklzQm9sZCI6dHJ1ZSwiSXNJdGFsaWMiOmZhbHNlLCJJc1VuZGVybGluZWQiOmZhbHNlLCJQYXJlbnRTdHlsZSI6bnVsbH0sIkF1dG9TaXplIjowLCJGb3JlZ3JvdW5kIjp7IiRpZCI6IjEwOSIsIkNvbG9yIjp7IiRpZCI6IjExMCIsIkEiOjI1NSwiUiI6NjMsIkciOjYzLCJCIjo2M3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XJpYWwiLCJJc0JvbGQiOmZhbHNlLCJJc0l0YWxpYyI6ZmFsc2UsIklzVW5kZXJsaW5lZCI6ZmFsc2UsIlBhcmVudFN0eWxlIjpudWxsfSwiQXV0b1NpemUiOjAsIkZvcmVncm91bmQiOnsiJGlkIjoiMTE2IiwiQ29sb3IiOnsiJGlkIjoiMTE3IiwiQSI6MjU1LCJSIjo3OCwiRyI6OTEsIkIiOjExM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jAxNy0wNS0yNVQwMDowMDowMCIsIkVuZERhdGUiOiIyMDE3LTA4LTI1VDIzOjU5OjAwIiwiRm9ybWF0IjoiTU1NIiwiVHlwZSI6MiwiQXV0b0RhdGVSYW5nZSI6dHJ1ZSwiV29ya2luZ0RheXMiOjMxLCJUb2RheU1hcmtlclRleHQiOiJUb2RheSIsIkF1dG9TY2FsZVR5cGUiOnRydWV9LCJNaWxlc3RvbmVzIjpbXSwiVGFza3MiOlt7IiRpZCI6IjEyNCIsIkdyb3VwTmFtZSI6bnVsbCwiU3RhcnREYXRlIjoiMjAxNy0wNi0xNVQwMDowMDowMFoiLCJFbmREYXRlIjoiMjAxNy0wNi0xOVQyMzo1OTowMFoiLCJQZXJjZW50YWdlQ29tcGxldGUiOm51bGwsIlN0eWxlIjp7IiRpZCI6IjEyNSIsIlNoYXBlIjo3LCJTaGFwZVRoaWNrbmVzcyI6MCwiRHVyYXRpb25Gb3JtYXQiOjAsIkluY2x1ZGVOb25Xb3JraW5nRGF5c0luRHVyYXRpb24iOmZhbHNlLCJQZXJjZW50YWdlQ29tcGxldGVTdHlsZSI6eyIkaWQiOiIxMjYiLCJGb250U2V0dGluZ3MiOnsiJGlkIjoiMT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yOCIsIkxpbmVDb2xvciI6bnVsbCwiTGluZVdlaWdodCI6MC4wLCJMaW5lVHlwZSI6MCwiUGFyZW50U3R5bGUiOm51bGx9LCJQYXJlbnRTdHlsZSI6eyIkcmVmIjoiODEifX0sIkR1cmF0aW9uU3R5bGUiOnsiJGlkIjoiMTI5IiwiRm9udFNldHRpbmdzIjp7IiRpZCI6IjE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zNCIsIk1hcmdpbiI6eyIkcmVmIjoiMTAyIn0sIlBhZGRpbmciOnsiJHJlZiI6IjEwMyJ9LCJCYWNrZ3JvdW5kIjp7IiRpZCI6IjEzNSIsIkNvbG9yIjp7IiRpZCI6IjEzNiIsIkEiOjI1NSwiUiI6MiwiRyI6MTc4LCJCIjoyMzh9fSwiSXNWaXNpYmxlIjp0cnVlLCJXaWR0aCI6MC4wLCJIZWlnaHQiOjEwLjAsIkJvcmRlclN0eWxlIjp7IiRpZCI6IjEzNyIsIkxpbmVDb2xvciI6eyIkcmVmIjoiMTA1In0sIkxpbmVXZWlnaHQiOjAuMCwiTGluZVR5cGUiOjAsIlBhcmVudFN0eWxlIjp7IiRyZWYiOiIxMDQifX0sIlBhcmVudFN0eWxlIjp7IiRyZWYiOiIxMDEifX0sIlRpdGxlU3R5bGUiOnsiJGlkIjoiMTM4IiwiRm9udFNldHRpbmdzIjp7IiRpZCI6IjE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wIiwiTGluZUNvbG9yIjpudWxsLCJMaW5lV2VpZ2h0IjowLjAsIkxpbmVUeXBlIjowLCJQYXJlbnRTdHlsZSI6bnVsbH0sIlBhcmVudFN0eWxlIjp7IiRyZWYiOiIxMDcifX0sIkRhdGVTdHlsZSI6eyIkaWQiOiIxNDEiLCJGb250U2V0dGluZ3MiOnsiJGlkIjoiMT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Qz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kM2Q0OTg2My03Yzk4LTQ2MDQtYTc1MS0yZTI4NTRiZjAxNGIiLCJJbXBvcnRJZCI6bnVsbCwiVGl0bGUiOiJQcm92aWRlIHRvIG1hcmtldCBmaWVsZHMgIHRvIGJlIHRyYW5zbGF0ZWQiLCJOb3RlIjpudWxsLCJIeXBlcmxpbmsiOm51bGwsIklzQ2hhbmdlZCI6ZmFsc2UsIklzTmV3IjpmYWxzZX0seyIkaWQiOiIxNDQiLCJHcm91cE5hbWUiOm51bGwsIlN0YXJ0RGF0ZSI6IjIwMTctMDYtMTJUMDA6MDA6MDBaIiwiRW5kRGF0ZSI6IjIwMTctMDYtMjNUMjM6NTk6MDBaIiwiUGVyY2VudGFnZUNvbXBsZXRlIjpudWxsLCJTdHlsZSI6eyIkaWQiOiIxNDUiLCJTaGFwZSI6NywiU2hhcGVUaGlja25lc3MiOjAsIkR1cmF0aW9uRm9ybWF0IjowLCJJbmNsdWRlTm9uV29ya2luZ0RheXNJbkR1cmF0aW9uIjpmYWxzZSwiUGVyY2VudGFnZUNvbXBsZXRlU3R5bGUiOnsiJGlkIjoiMTQ2IiwiRm9udFNldHRpbmdzIjp7IiRpZCI6IjE0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giLCJMaW5lQ29sb3IiOm51bGwsIkxpbmVXZWlnaHQiOjAuMCwiTGluZVR5cGUiOjAsIlBhcmVudFN0eWxlIjpudWxsfSwiUGFyZW50U3R5bGUiOnsiJHJlZiI6IjgxIn19LCJEdXJhdGlvblN0eWxlIjp7IiRpZCI6IjE0OSIsIkZvbnRTZXR0aW5ncyI6eyIkaWQiOiIxN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UxIiwiTGluZUNvbG9yIjpudWxsLCJMaW5lV2VpZ2h0IjowLjAsIkxpbmVUeXBlIjowLCJQYXJlbnRTdHlsZSI6bnVsbH0sIlBhcmVudFN0eWxlIjp7IiRyZWYiOiI4OCJ9fSwiSG9yaXpvbnRhbENvbm5lY3RvclN0eWxlIjp7IiRpZCI6IjE1MiIsIkxpbmVDb2xvciI6eyIkcmVmIjoiOTYifSwiTGluZVdlaWdodCI6MS4wLCJMaW5lVHlwZSI6MCwiUGFyZW50U3R5bGUiOnsiJHJlZiI6Ijk1In19LCJWZXJ0aWNhbENvbm5lY3RvclN0eWxlIjp7IiRpZCI6IjE1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NTQiLCJNYXJnaW4iOnsiJHJlZiI6IjEwMiJ9LCJQYWRkaW5nIjp7IiRyZWYiOiIxMDMifSwiQmFja2dyb3VuZCI6eyIkaWQiOiIxNTUiLCJDb2xvciI6eyIkaWQiOiIxNTYiLCJBIjoyNTUsIlIiOjIsIkciOjE3OCwiQiI6MjM4fX0sIklzVmlzaWJsZSI6dHJ1ZSwiV2lkdGgiOjAuMCwiSGVpZ2h0IjoxMC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2My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MjcxMmExMTAtMjMxNi00N2FhLTg4M2YtZTdhYzg4NjI0NmZmIiwiSW1wb3J0SWQiOm51bGwsIlRpdGxlIjoiU2V0IHVwIG5ldyBPcmciLCJOb3RlIjpudWxsLCJIeXBlcmxpbmsiOm51bGwsIklzQ2hhbmdlZCI6ZmFsc2UsIklzTmV3IjpmYWxzZX0seyIkaWQiOiIxNjQiLCJHcm91cE5hbWUiOm51bGwsIlN0YXJ0RGF0ZSI6IjIwMTctMDYtMjZUMDA6MDA6MDBaIiwiRW5kRGF0ZSI6IjIwMTctMDctMTRUMjM6NTk6MDBaIiwiUGVyY2VudGFnZUNvbXBsZXRlIjpudWxsLCJTdHlsZSI6eyIkaWQiOiIxNjUiLCJTaGFwZSI6NywiU2hhcGVUaGlja25lc3MiOjAsIkR1cmF0aW9uRm9ybWF0IjowLCJJbmNsdWRlTm9uV29ya2luZ0RheXNJbkR1cmF0aW9uIjpmYWxzZSwiUGVyY2VudGFnZUNvbXBsZXRlU3R5bGUiOnsiJGlkIjoiMTY2IiwiRm9udFNldHRpbmdzIjp7IiRpZCI6IjE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giLCJMaW5lQ29sb3IiOm51bGwsIkxpbmVXZWlnaHQiOjAuMCwiTGluZVR5cGUiOjAsIlBhcmVudFN0eWxlIjpudWxsfSwiUGFyZW50U3R5bGUiOnsiJHJlZiI6IjgxIn19LCJEdXJhdGlvblN0eWxlIjp7IiRpZCI6IjE2OSIsIkZvbnRTZXR0aW5ncyI6eyIkaWQiOiIx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cxIiwiTGluZUNvbG9yIjpudWxsLCJMaW5lV2VpZ2h0IjowLjAsIkxpbmVUeXBlIjowLCJQYXJlbnRTdHlsZSI6bnVsbH0sIlBhcmVudFN0eWxlIjp7IiRyZWYiOiI4OCJ9fSwiSG9yaXpvbnRhbENvbm5lY3RvclN0eWxlIjp7IiRpZCI6IjE3MiIsIkxpbmVDb2xvciI6eyIkcmVmIjoiOTYifSwiTGluZVdlaWdodCI6MS4wLCJMaW5lVHlwZSI6MCwiUGFyZW50U3R5bGUiOnsiJHJlZiI6Ijk1In19LCJWZXJ0aWNhbENvbm5lY3RvclN0eWxlIjp7IiRpZCI6IjE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NzQiLCJNYXJnaW4iOnsiJHJlZiI6IjEwMiJ9LCJQYWRkaW5nIjp7IiRyZWYiOiIxMDMifSwiQmFja2dyb3VuZCI6eyIkaWQiOiIxNzUiLCJDb2xvciI6eyIkaWQiOiIxNzYiLCJBIjoyNTUsIlIiOjIsIkciOjE3OCwiQiI6MjM4fX0sIklzVmlzaWJsZSI6dHJ1ZSwiV2lkdGgiOjAuMCwiSGVpZ2h0IjoxMC4wLCJCb3JkZXJTdHlsZSI6eyIkaWQiOiIxNzciLCJMaW5lQ29sb3IiOnsiJHJlZiI6IjEwNSJ9LCJMaW5lV2VpZ2h0IjowLjAsIkxpbmVUeXBlIjowLCJQYXJlbnRTdHlsZSI6eyIkcmVmIjoiMTA0In19LCJQYXJlbnRTdHlsZSI6eyIkcmVmIjoiMTAxIn19LCJUaXRsZVN0eWxlIjp7IiRpZCI6IjE3OCIsIkZvbnRTZXR0aW5ncyI6eyIkaWQiOiIx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4MCIsIkxpbmVDb2xvciI6bnVsbCwiTGluZVdlaWdodCI6MC4wLCJMaW5lVHlwZSI6MCwiUGFyZW50U3R5bGUiOm51bGx9LCJQYXJlbnRTdHlsZSI6eyIkcmVmIjoiMTA3In19LCJEYXRlU3R5bGUiOnsiJGlkIjoiMTgxIiwiRm9udFNldHRpbmdzIjp7IiRpZCI6IjE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4MyIsIkxpbmVDb2xvciI6bnVsbCwiTGluZVdlaWdodCI6MC4wLCJMaW5lVHlwZSI6MCwiUGFyZW50U3R5bGUiOm51bGx9LCJQYXJlbnRTdHlsZSI6eyIkcmVmIjoiMTE0In19LCJEYXRlRm9ybWF0Ijp7IiRyZWYiOiIxMjEifSwiSXNWaXNpYmxlIjp0cnVlLCJQYXJlbnRTdHlsZSI6eyIkcmVmIjoiODAifX0sIkluZGV4IjozLCJTbWFydER1cmF0aW9uQWN0aXZhdGVkIjpmYWxzZSwiRGF0ZUZvcm1hdCI6eyIkcmVmIjoiMTIxIn0sIklkIjoiNWNhNjFlMWUtYjQzNS00YzkzLWI2ZTUtMjJkM2ZmNGE5MWI2IiwiSW1wb3J0SWQiOm51bGwsIlRpdGxlIjoiU3lzdGVtIGJ1aWxkLyB0ZXN0IChpbmNsLiBFTSAxLnggcmVncmVzc2lvbikiLCJOb3RlIjpudWxsLCJIeXBlcmxpbmsiOm51bGwsIklzQ2hhbmdlZCI6ZmFsc2UsIklzTmV3IjpmYWxzZX0seyIkaWQiOiIxODQiLCJHcm91cE5hbWUiOm51bGwsIlN0YXJ0RGF0ZSI6IjIwMTctMDYtMDVUMDA6MDA6MDBaIiwiRW5kRGF0ZSI6IjIwMTctMDYtMTZUMjM6NTk6MDBaIiwiUGVyY2VudGFnZUNvbXBsZXRlIjpudWxsLCJTdHlsZSI6eyIkaWQiOiIxODUiLCJTaGFwZSI6NywiU2hhcGVUaGlja25lc3MiOjAsIkR1cmF0aW9uRm9ybWF0IjowLCJJbmNsdWRlTm9uV29ya2luZ0RheXNJbkR1cmF0aW9uIjpmYWxzZSwiUGVyY2VudGFnZUNvbXBsZXRlU3R5bGUiOnsiJGlkIjoiMTg2IiwiRm9udFNldHRpbmdzIjp7IiRpZCI6IjE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giLCJMaW5lQ29sb3IiOm51bGwsIkxpbmVXZWlnaHQiOjAuMCwiTGluZVR5cGUiOjAsIlBhcmVudFN0eWxlIjpudWxsfSwiUGFyZW50U3R5bGUiOnsiJHJlZiI6IjgxIn19LCJEdXJhdGlvblN0eWxlIjp7IiRpZCI6IjE4OSIsIkZvbnRTZXR0aW5ncyI6eyIkaWQiOiIx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xIiwiTGluZUNvbG9yIjpudWxsLCJMaW5lV2VpZ2h0IjowLjAsIkxpbmVUeXBlIjowLCJQYXJlbnRTdHlsZSI6bnVsbH0sIlBhcmVudFN0eWxlIjp7IiRyZWYiOiI4OCJ9fSwiSG9yaXpvbnRhbENvbm5lY3RvclN0eWxlIjp7IiRpZCI6IjE5MiIsIkxpbmVDb2xvciI6eyIkcmVmIjoiOTYifSwiTGluZVdlaWdodCI6MS4wLCJMaW5lVHlwZSI6MCwiUGFyZW50U3R5bGUiOnsiJHJlZiI6Ijk1In19LCJWZXJ0aWNhbENvbm5lY3RvclN0eWxlIjp7IiRpZCI6IjE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xOTQiLCJNYXJnaW4iOnsiJHJlZiI6IjEwMiJ9LCJQYWRkaW5nIjp7IiRyZWYiOiIxMDMifSwiQmFja2dyb3VuZCI6eyIkaWQiOiIxOTUiLCJDb2xvciI6eyIkaWQiOiIxOTYiLCJBIjoyNTUsIlIiOjI1NCwiRyI6MTg2LCJCIjoxMH19LCJJc1Zpc2libGUiOnRydWUsIldpZHRoIjowLjAsIkhlaWdodCI6MTAuMCwiQm9yZGVyU3R5bGUiOnsiJGlkIjoiMTk3IiwiTGluZUNvbG9yIjp7IiRyZWYiOiIxMDUifSwiTGluZVdlaWdodCI6MC4wLCJMaW5lVHlwZSI6MCwiUGFyZW50U3R5bGUiOnsiJHJlZiI6IjEwNCJ9fSwiUGFyZW50U3R5bGUiOnsiJHJlZiI6IjEwMSJ9fSwiVGl0bGVTdHlsZSI6eyIkaWQiOiIxOTgiLCJGb250U2V0dGluZ3MiOnsiJGlkIjoiMT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AiLCJMaW5lQ29sb3IiOm51bGwsIkxpbmVXZWlnaHQiOjAuMCwiTGluZVR5cGUiOjAsIlBhcmVudFN0eWxlIjpudWxsfSwiUGFyZW50U3R5bGUiOnsiJHJlZiI6IjEwNyJ9fSwiRGF0ZVN0eWxlIjp7IiRpZCI6IjIwMSIsIkZvbnRTZXR0aW5ncyI6eyIkaWQiOiIy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MiLCJMaW5lQ29sb3IiOm51bGwsIkxpbmVXZWlnaHQiOjAuMCwiTGluZVR5cGUiOjAsIlBhcmVudFN0eWxlIjpudWxsfSwiUGFyZW50U3R5bGUiOnsiJHJlZiI6IjExNCJ9fSwiRGF0ZUZvcm1hdCI6eyIkcmVmIjoiMTIxIn0sIklzVmlzaWJsZSI6dHJ1ZSwiUGFyZW50U3R5bGUiOnsiJHJlZiI6IjgwIn19LCJJbmRleCI6NCwiU21hcnREdXJhdGlvbkFjdGl2YXRlZCI6ZmFsc2UsIkRhdGVGb3JtYXQiOnsiJHJlZiI6IjEyMSJ9LCJJZCI6IjAzOGU0MjcxLTk4YzUtNDhjOC05MDdkLTFhOWJmNzBjYjI0MSIsIkltcG9ydElkIjpudWxsLCJUaXRsZSI6IlByb3ZpZGUgc3RhcnRlciBkYXRhIGZvciAgU0lUIHRlc3RpbmciLCJOb3RlIjpudWxsLCJIeXBlcmxpbmsiOm51bGwsIklzQ2hhbmdlZCI6ZmFsc2UsIklzTmV3IjpmYWxzZX0seyIkaWQiOiIyMDQiLCJHcm91cE5hbWUiOm51bGwsIlN0YXJ0RGF0ZSI6IjIwMTctMDctMTRUMDA6MDA6MDBaIiwiRW5kRGF0ZSI6IjIwMTctMDctMjBUMjM6NTk6MDBaIiwiUGVyY2VudGFnZUNvbXBsZXRlIjpudWxsLCJTdHlsZSI6eyIkaWQiOiIyMDUiLCJTaGFwZSI6NywiU2hhcGVUaGlja25lc3MiOjAsIkR1cmF0aW9uRm9ybWF0IjowLCJJbmNsdWRlTm9uV29ya2luZ0RheXNJbkR1cmF0aW9uIjpmYWxzZSwiUGVyY2VudGFnZUNvbXBsZXRlU3R5bGUiOnsiJGlkIjoiMjA2IiwiRm9udFNldHRpbmdzIjp7IiRpZCI6IjIw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giLCJMaW5lQ29sb3IiOm51bGwsIkxpbmVXZWlnaHQiOjAuMCwiTGluZVR5cGUiOjAsIlBhcmVudFN0eWxlIjpudWxsfSwiUGFyZW50U3R5bGUiOnsiJHJlZiI6IjgxIn19LCJEdXJhdGlvblN0eWxlIjp7IiRpZCI6IjIwOSIsIkZvbnRTZXR0aW5ncyI6eyIkaWQiOiIyM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xIiwiTGluZUNvbG9yIjpudWxsLCJMaW5lV2VpZ2h0IjowLjAsIkxpbmVUeXBlIjowLCJQYXJlbnRTdHlsZSI6bnVsbH0sIlBhcmVudFN0eWxlIjp7IiRyZWYiOiI4OCJ9fSwiSG9yaXpvbnRhbENvbm5lY3RvclN0eWxlIjp7IiRpZCI6IjIxMiIsIkxpbmVDb2xvciI6eyIkcmVmIjoiOTYifSwiTGluZVdlaWdodCI6MS4wLCJMaW5lVHlwZSI6MCwiUGFyZW50U3R5bGUiOnsiJHJlZiI6Ijk1In19LCJWZXJ0aWNhbENvbm5lY3RvclN0eWxlIjp7IiRpZCI6IjIx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MTQiLCJNYXJnaW4iOnsiJHJlZiI6IjEwMiJ9LCJQYWRkaW5nIjp7IiRyZWYiOiIxMDMifSwiQmFja2dyb3VuZCI6eyIkaWQiOiIyMTUiLCJDb2xvciI6eyIkaWQiOiIyMTYiLCJBIjoyNTUsIlIiOjI1NCwiRyI6MTg2LCJCIjoxMH19LCJJc1Zpc2libGUiOnRydWUsIldpZHRoIjowLjAsIkhlaWdodCI6MTAuMCwiQm9yZGVyU3R5bGUiOnsiJGlkIjoiMjE3IiwiTGluZUNvbG9yIjp7IiRyZWYiOiIxMDUifSwiTGluZVdlaWdodCI6MC4wLCJMaW5lVHlwZSI6MCwiUGFyZW50U3R5bGUiOnsiJHJlZiI6IjEwNCJ9fSwiUGFyZW50U3R5bGUiOnsiJHJlZiI6IjEwMSJ9fSwiVGl0bGVTdHlsZSI6eyIkaWQiOiIyMTgiLCJGb250U2V0dGluZ3MiOnsiJGlkIjoiMjE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jAiLCJMaW5lQ29sb3IiOm51bGwsIkxpbmVXZWlnaHQiOjAuMCwiTGluZVR5cGUiOjAsIlBhcmVudFN0eWxlIjpudWxsfSwiUGFyZW50U3R5bGUiOnsiJHJlZiI6IjEwNyJ9fSwiRGF0ZVN0eWxlIjp7IiRpZCI6IjIyMSIsIkZvbnRTZXR0aW5ncyI6eyIkaWQiOiIyM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MiLCJMaW5lQ29sb3IiOm51bGwsIkxpbmVXZWlnaHQiOjAuMCwiTGluZVR5cGUiOjAsIlBhcmVudFN0eWxlIjpudWxsfSwiUGFyZW50U3R5bGUiOnsiJHJlZiI6IjExNCJ9fSwiRGF0ZUZvcm1hdCI6eyIkcmVmIjoiMTIxIn0sIklzVmlzaWJsZSI6dHJ1ZSwiUGFyZW50U3R5bGUiOnsiJHJlZiI6IjgwIn19LCJJbmRleCI6NSwiU21hcnREdXJhdGlvbkFjdGl2YXRlZCI6ZmFsc2UsIkRhdGVGb3JtYXQiOnsiJHJlZiI6IjEyMSJ9LCJJZCI6IjMwOGU5MDJhLTAzZTAtNDllMy04MzcyLWE0OGU3ODllN2MwOCIsIkltcG9ydElkIjpudWxsLCJUaXRsZSI6IkRlbGl2ZXIgcHJvZHVjdGlvbiByZWFkeSBidXNpbmVzcyBkYXRhc2V0IiwiTm90ZSI6bnVsbCwiSHlwZXJsaW5rIjpudWxsLCJJc0NoYW5nZWQiOmZhbHNlLCJJc05ldyI6ZmFsc2V9LHsiJGlkIjoiMjI0IiwiR3JvdXBOYW1lIjpudWxsLCJTdGFydERhdGUiOiIyMDE3LTA2LTIwVDAwOjAwOjAwWiIsIkVuZERhdGUiOiIyMDE3LTA2LTMwVDIzOjU5OjAwWiIsIlBlcmNlbnRhZ2VDb21wbGV0ZSI6bnVsbCwiU3R5bGUiOnsiJGlkIjoiMjI1IiwiU2hhcGUiOjcsIlNoYXBlVGhpY2tuZXNzIjowLCJEdXJhdGlvbkZvcm1hdCI6MCwiSW5jbHVkZU5vbldvcmtpbmdEYXlzSW5EdXJhdGlvbiI6ZmFsc2UsIlBlcmNlbnRhZ2VDb21wbGV0ZVN0eWxlIjp7IiRpZCI6IjIyNiIsIkZvbnRTZXR0aW5ncyI6eyIkaWQiOiIyM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4IiwiTGluZUNvbG9yIjpudWxsLCJMaW5lV2VpZ2h0IjowLjAsIkxpbmVUeXBlIjowLCJQYXJlbnRTdHlsZSI6bnVsbH0sIlBhcmVudFN0eWxlIjp7IiRyZWYiOiI4MSJ9fSwiRHVyYXRpb25TdHlsZSI6eyIkaWQiOiIyMjkiLCJGb250U2V0dGluZ3MiOnsiJGlkIjoiMjM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SIsIkxpbmVDb2xvciI6bnVsbCwiTGluZVdlaWdodCI6MC4wLCJMaW5lVHlwZSI6MCwiUGFyZW50U3R5bGUiOm51bGx9LCJQYXJlbnRTdHlsZSI6eyIkcmVmIjoiODgifX0sIkhvcml6b250YWxDb25uZWN0b3JTdHlsZSI6eyIkaWQiOiIyMzIiLCJMaW5lQ29sb3IiOnsiJHJlZiI6Ijk2In0sIkxpbmVXZWlnaHQiOjEuMCwiTGluZVR5cGUiOjAsIlBhcmVudFN0eWxlIjp7IiRyZWYiOiI5NSJ9fSwiVmVydGljYWxDb25uZWN0b3JTdHlsZSI6eyIkaWQiOiIyM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M0IiwiTWFyZ2luIjp7IiRyZWYiOiIxMDIifSwiUGFkZGluZyI6eyIkcmVmIjoiMTAzIn0sIkJhY2tncm91bmQiOnsiJGlkIjoiMjM1IiwiQ29sb3IiOnsiJGlkIjoiMjM2IiwiQSI6MjU1LCJSIjoyNTQsIkciOjE4NiwiQiI6MTB9fSwiSXNWaXNpYmxlIjp0cnVlLCJXaWR0aCI6MC4wLCJIZWlnaHQiOjEwLjAsIkJvcmRlclN0eWxlIjp7IiRpZCI6IjIzNyIsIkxpbmVDb2xvciI6eyIkcmVmIjoiMTA1In0sIkxpbmVXZWlnaHQiOjAuMCwiTGluZVR5cGUiOjAsIlBhcmVudFN0eWxlIjp7IiRyZWYiOiIxMDQifX0sIlBhcmVudFN0eWxlIjp7IiRyZWYiOiIxMDEifX0sIlRpdGxlU3R5bGUiOnsiJGlkIjoiMjM4IiwiRm9udFNldHRpbmdzIjp7IiRpZCI6IjIz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QwIiwiTGluZUNvbG9yIjpudWxsLCJMaW5lV2VpZ2h0IjowLjAsIkxpbmVUeXBlIjowLCJQYXJlbnRTdHlsZSI6bnVsbH0sIlBhcmVudFN0eWxlIjp7IiRyZWYiOiIxMDcifX0sIkRhdGVTdHlsZSI6eyIkaWQiOiIyNDEiLCJGb250U2V0dGluZ3MiOnsiJGlkIjoiMjQ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zIiwiTGluZUNvbG9yIjpudWxsLCJMaW5lV2VpZ2h0IjowLjAsIkxpbmVUeXBlIjowLCJQYXJlbnRTdHlsZSI6bnVsbH0sIlBhcmVudFN0eWxlIjp7IiRyZWYiOiIxMTQifX0sIkRhdGVGb3JtYXQiOnsiJHJlZiI6IjEyMSJ9LCJJc1Zpc2libGUiOnRydWUsIlBhcmVudFN0eWxlIjp7IiRyZWYiOiI4MCJ9fSwiSW5kZXgiOjYsIlNtYXJ0RHVyYXRpb25BY3RpdmF0ZWQiOmZhbHNlLCJEYXRlRm9ybWF0Ijp7IiRyZWYiOiIxMjEifSwiSWQiOiI2NzNkZWZkMC1kZTc0LTQzYWQtOWRiNy0zNTllN2UzNWFjZWQiLCJJbXBvcnRJZCI6bnVsbCwiVGl0bGUiOiJUcmFuc2xhdGUgYWxsIHJlcXVpcmVkIGZpZWxkcyIsIk5vdGUiOm51bGwsIkh5cGVybGluayI6bnVsbCwiSXNDaGFuZ2VkIjpmYWxzZSwiSXNOZXciOmZhbHNlfSx7IiRpZCI6IjI0NCIsIkdyb3VwTmFtZSI6bnVsbCwiU3RhcnREYXRlIjoiMjAxNy0wNi0yNlQwMDowMDowMFoiLCJFbmREYXRlIjoiMjAxNy0wNy0wNVQyMzo1OTowMFoiLCJQZXJjZW50YWdlQ29tcGxldGUiOm51bGwsIlN0eWxlIjp7IiRpZCI6IjI0NSIsIlNoYXBlIjo3LCJTaGFwZVRoaWNrbmVzcyI6MCwiRHVyYXRpb25Gb3JtYXQiOjAsIkluY2x1ZGVOb25Xb3JraW5nRGF5c0luRHVyYXRpb24iOmZhbHNlLCJQZXJjZW50YWdlQ29tcGxldGVTdHlsZSI6eyIkaWQiOiIyNDYiLCJGb250U2V0dGluZ3MiOnsiJGlkIjoiMj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OCIsIkxpbmVDb2xvciI6bnVsbCwiTGluZVdlaWdodCI6MC4wLCJMaW5lVHlwZSI6MCwiUGFyZW50U3R5bGUiOm51bGx9LCJQYXJlbnRTdHlsZSI6eyIkcmVmIjoiODEifX0sIkR1cmF0aW9uU3R5bGUiOnsiJGlkIjoiMjQ5IiwiRm9udFNldHRpbmdzIjp7IiRpZCI6IjI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EiLCJMaW5lQ29sb3IiOm51bGwsIkxpbmVXZWlnaHQiOjAuMCwiTGluZVR5cGUiOjAsIlBhcmVudFN0eWxlIjpudWxsfSwiUGFyZW50U3R5bGUiOnsiJHJlZiI6Ijg4In19LCJIb3Jpem9udGFsQ29ubmVjdG9yU3R5bGUiOnsiJGlkIjoiMjUyIiwiTGluZUNvbG9yIjp7IiRyZWYiOiI5NiJ9LCJMaW5lV2VpZ2h0IjoxLjAsIkxpbmVUeXBlIjowLCJQYXJlbnRTdHlsZSI6eyIkcmVmIjoiOTUifX0sIlZlcnRpY2FsQ29ubmVjdG9yU3R5bGUiOnsiJGlkIjoiMj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I1NCIsIk1hcmdpbiI6eyIkcmVmIjoiMTAyIn0sIlBhZGRpbmciOnsiJHJlZiI6IjEwMyJ9LCJCYWNrZ3JvdW5kIjp7IiRpZCI6IjI1NSIsIkNvbG9yIjp7IiRpZCI6IjI1NiIsIkEiOjI1NSwiUiI6MTE1LCJHIjoxMTUsIkIiOjExNX19LCJJc1Zpc2libGUiOnRydWUsIldpZHRoIjowLjAsIkhlaWdodCI6MTAuMCwiQm9yZGVyU3R5bGUiOnsiJGlkIjoiMjU3IiwiTGluZUNvbG9yIjp7IiRyZWYiOiIxMDUifSwiTGluZVdlaWdodCI6MC4wLCJMaW5lVHlwZSI6MCwiUGFyZW50U3R5bGUiOnsiJHJlZiI6IjEwNCJ9fSwiUGFyZW50U3R5bGUiOnsiJHJlZiI6IjEwMSJ9fSwiVGl0bGVTdHlsZSI6eyIkaWQiOiIyNTgiLCJGb250U2V0dGluZ3MiOnsiJGlkIjoiMjU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AiLCJMaW5lQ29sb3IiOm51bGwsIkxpbmVXZWlnaHQiOjAuMCwiTGluZVR5cGUiOjAsIlBhcmVudFN0eWxlIjpudWxsfSwiUGFyZW50U3R5bGUiOnsiJHJlZiI6IjEwNyJ9fSwiRGF0ZVN0eWxlIjp7IiRpZCI6IjI2MSIsIkZvbnRTZXR0aW5ncyI6eyIkaWQiOiIyN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M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mJlOThkYWVkLWY3MWQtNGViZS1hODg5LWY1NTUwNmE2YjE3OSIsIkltcG9ydElkIjpudWxsLCJUaXRsZSI6IlVGVCBMb2dpc3RpY3MiLCJOb3RlIjpudWxsLCJIeXBlcmxpbmsiOm51bGwsIklzQ2hhbmdlZCI6ZmFsc2UsIklzTmV3IjpmYWxzZX0seyIkaWQiOiIyNjQiLCJHcm91cE5hbWUiOm51bGwsIlN0YXJ0RGF0ZSI6IjIwMTctMDYtMjFUMDA6MDA6MDBaIiwiRW5kRGF0ZSI6IjIwMTctMDYtMjNUMjM6NTk6MDBaIiwiUGVyY2VudGFnZUNvbXBsZXRlIjpudWxsLCJTdHlsZSI6eyIkaWQiOiIyNjUiLCJTaGFwZSI6NywiU2hhcGVUaGlja25lc3MiOjAsIkR1cmF0aW9uRm9ybWF0IjowLCJJbmNsdWRlTm9uV29ya2luZ0RheXNJbkR1cmF0aW9uIjpmYWxzZSwiUGVyY2VudGFnZUNvbXBsZXRlU3R5bGUiOnsiJGlkIjoiMjY2IiwiRm9udFNldHRpbmdzIjp7IiRpZCI6IjI2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xIiwiTGluZUNvbG9yIjpudWxsLCJMaW5lV2VpZ2h0IjowLjAsIkxpbmVUeXBlIjowLCJQYXJlbnRTdHlsZSI6bnVsbH0sIlBhcmVudFN0eWxlIjp7IiRyZWYiOiI4OCJ9fSwiSG9yaXpvbnRhbENvbm5lY3RvclN0eWxlIjp7IiRpZCI6IjI3MiIsIkxpbmVDb2xvciI6eyIkcmVmIjoiOTYifSwiTGluZVdlaWdodCI6MS4wLCJMaW5lVHlwZSI6MCwiUGFyZW50U3R5bGUiOnsiJHJlZiI6Ijk1In19LCJWZXJ0aWNhbENvbm5lY3RvclN0eWxlIjp7IiRpZCI6IjI3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yNzQiLCJNYXJnaW4iOnsiJHJlZiI6IjEwMiJ9LCJQYWRkaW5nIjp7IiRyZWYiOiIxMDMifSwiQmFja2dyb3VuZCI6eyIkaWQiOiIyNzUiLCJDb2xvciI6eyIkaWQiOiIyNzYiLCJBIjoyNTUsIlIiOjIsIkciOjE3OCwiQiI6MjM4fX0sIklzVmlzaWJsZSI6dHJ1ZSwiV2lkdGgiOjAuMCwiSGVpZ2h0IjoxMC4wLCJCb3JkZXJTdHlsZSI6eyIkaWQiOiIyNzciLCJMaW5lQ29sb3IiOnsiJHJlZiI6IjEwNSJ9LCJMaW5lV2VpZ2h0IjowLjAsIkxpbmVUeXBlIjowLCJQYXJlbnRTdHlsZSI6eyIkcmVmIjoiMTA0In19LCJQYXJlbnRTdHlsZSI6eyIkcmVmIjoiMTAxIn19LCJUaXRsZVN0eWxlIjp7IiRpZCI6IjI3OCIsIkZvbnRTZXR0aW5ncyI6eyIkaWQiOiIyN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yIsIkxpbmVDb2xvciI6bnVsbCwiTGluZVdlaWdodCI6MC4wLCJMaW5lVHlwZSI6MCwiUGFyZW50U3R5bGUiOm51bGx9LCJQYXJlbnRTdHlsZSI6eyIkcmVmIjoiMTE0In19LCJEYXRlRm9ybWF0Ijp7IiRyZWYiOiIxMjEifSwiSXNWaXNpYmxlIjp0cnVlLCJQYXJlbnRTdHlsZSI6eyIkcmVmIjoiODAifX0sIkluZGV4Ijo4LCJTbWFydER1cmF0aW9uQWN0aXZhdGVkIjpmYWxzZSwiRGF0ZUZvcm1hdCI6eyIkcmVmIjoiMTIxIn0sIklkIjoiNTA2NGRkYzktOWE0ZC00YjJjLTg0YzYtZjVmODZmMjA4MDRmIiwiSW1wb3J0SWQiOm51bGwsIlRpdGxlIjoiUHJlcCBVRlQgRW52aXJvbm1lbnQgKGluY2x1ZGluZyBkYXRhIHByZXApIiwiTm90ZSI6bnVsbCwiSHlwZXJsaW5rIjpudWxsLCJJc0NoYW5nZWQiOmZhbHNlLCJJc05ldyI6ZmFsc2V9LHsiJGlkIjoiMjg0IiwiR3JvdXBOYW1lIjpudWxsLCJTdGFydERhdGUiOiIyMDE3LTA2LTI4VDAwOjAwOjAwWiIsIkVuZERhdGUiOiIyMDE3LTA3LTE0VDIzOjU5OjAwWiIsIlBlcmNlbnRhZ2VDb21wbGV0ZSI6bnVsbCwiU3R5bGUiOnsiJGlkIjoiMjg1IiwiU2hhcGUiOjcsIlNoYXBlVGhpY2tuZXNzIjowLCJEdXJhdGlvbkZvcm1hdCI6MCwiSW5jbHVkZU5vbldvcmtpbmdEYXlzSW5EdXJhdGlvbiI6ZmFsc2UsIlBlcmNlbnRhZ2VDb21wbGV0ZVN0eWxlIjp7IiRpZCI6IjI4NiIsIkZvbnRTZXR0aW5ncyI6eyIkaWQiOiIy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4IiwiTGluZUNvbG9yIjpudWxsLCJMaW5lV2VpZ2h0IjowLjAsIkxpbmVUeXBlIjowLCJQYXJlbnRTdHlsZSI6bnVsbH0sIlBhcmVudFN0eWxlIjp7IiRyZWYiOiI4MSJ9fSwiRHVyYXRpb25TdHlsZSI6eyIkaWQiOiIyODkiLCJGb250U2V0dGluZ3MiOnsiJGlkIjoiMj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MSIsIkxpbmVDb2xvciI6bnVsbCwiTGluZVdlaWdodCI6MC4wLCJMaW5lVHlwZSI6MCwiUGFyZW50U3R5bGUiOm51bGx9LCJQYXJlbnRTdHlsZSI6eyIkcmVmIjoiODgifX0sIkhvcml6b250YWxDb25uZWN0b3JTdHlsZSI6eyIkaWQiOiIyOTIiLCJMaW5lQ29sb3IiOnsiJHJlZiI6Ijk2In0sIkxpbmVXZWlnaHQiOjEuMCwiTGluZVR5cGUiOjAsIlBhcmVudFN0eWxlIjp7IiRyZWYiOiI5NSJ9fSwiVmVydGljYWxDb25uZWN0b3JTdHlsZSI6eyIkaWQiOiIy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jk0IiwiTWFyZ2luIjp7IiRyZWYiOiIxMDIifSwiUGFkZGluZyI6eyIkcmVmIjoiMTAzIn0sIkJhY2tncm91bmQiOnsiJGlkIjoiMjk1IiwiQ29sb3IiOnsiJGlkIjoiMjk2IiwiQSI6MjU1LCJSIjoxMTUsIkciOjExNSwiQiI6MTE1fX0sIklzVmlzaWJsZSI6dHJ1ZSwiV2lkdGgiOjAuMCwiSGVpZ2h0IjoxMC4wLCJCb3JkZXJTdHlsZSI6eyIkaWQiOiIyOTciLCJMaW5lQ29sb3IiOnsiJHJlZiI6IjEwNSJ9LCJMaW5lV2VpZ2h0IjowLjAsIkxpbmVUeXBlIjowLCJQYXJlbnRTdHlsZSI6eyIkcmVmIjoiMTA0In19LCJQYXJlbnRTdHlsZSI6eyIkcmVmIjoiMTAxIn19LCJUaXRsZVN0eWxlIjp7IiRpZCI6IjI5OCIsIkZvbnRTZXR0aW5ncyI6eyIkaWQiOiIy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wMCIsIkxpbmVDb2xvciI6bnVsbCwiTGluZVdlaWdodCI6MC4wLCJMaW5lVHlwZSI6MCwiUGFyZW50U3R5bGUiOm51bGx9LCJQYXJlbnRTdHlsZSI6eyIkcmVmIjoiMTA3In19LCJEYXRlU3R5bGUiOnsiJGlkIjoiMzAxIiwiRm9udFNldHRpbmdzIjp7IiRpZCI6IjM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MyIsIkxpbmVDb2xvciI6bnVsbCwiTGluZVdlaWdodCI6MC4wLCJMaW5lVHlwZSI6MCwiUGFyZW50U3R5bGUiOm51bGx9LCJQYXJlbnRTdHlsZSI6eyIkcmVmIjoiMTE0In19LCJEYXRlRm9ybWF0Ijp7IiRyZWYiOiIxMjEifSwiSXNWaXNpYmxlIjp0cnVlLCJQYXJlbnRTdHlsZSI6eyIkcmVmIjoiODAifX0sIkluZGV4Ijo5LCJTbWFydER1cmF0aW9uQWN0aXZhdGVkIjpmYWxzZSwiRGF0ZUZvcm1hdCI6eyIkcmVmIjoiMTIxIn0sIklkIjoiMGI2MjBiM2EtNTg2MS00OGYwLWFkNDEtZWQyZDMyZTc3N2FiIiwiSW1wb3J0SWQiOm51bGwsIlRpdGxlIjoiVGVzdCBTY3JpcHQgUHJlcCIsIk5vdGUiOm51bGwsIkh5cGVybGluayI6bnVsbCwiSXNDaGFuZ2VkIjpmYWxzZSwiSXNOZXciOmZhbHNlfSx7IiRpZCI6IjMwNCIsIkdyb3VwTmFtZSI6bnVsbCwiU3RhcnREYXRlIjoiMjAxNy0wNy0xN1QwMDowMDowMFoiLCJFbmREYXRlIjoiMjAxNy0wNy0yMVQyMzo1OTowMFoiLCJQZXJjZW50YWdlQ29tcGxldGUiOm51bGwsIlN0eWxlIjp7IiRpZCI6IjMwNSIsIlNoYXBlIjo3LCJTaGFwZVRoaWNrbmVzcyI6MCwiRHVyYXRpb25Gb3JtYXQiOjAsIkluY2x1ZGVOb25Xb3JraW5nRGF5c0luRHVyYXRpb24iOmZhbHNlLCJQZXJjZW50YWdlQ29tcGxldGVTdHlsZSI6eyIkaWQiOiIzMDYiLCJGb250U2V0dGluZ3MiOnsiJGlkIjoiMzA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OCIsIkxpbmVDb2xvciI6bnVsbCwiTGluZVdlaWdodCI6MC4wLCJMaW5lVHlwZSI6MCwiUGFyZW50U3R5bGUiOm51bGx9LCJQYXJlbnRTdHlsZSI6eyIkcmVmIjoiODEifX0sIkR1cmF0aW9uU3R5bGUiOnsiJGlkIjoiMzA5IiwiRm9udFNldHRpbmdzIjp7IiRpZCI6IjMx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EiLCJMaW5lQ29sb3IiOm51bGwsIkxpbmVXZWlnaHQiOjAuMCwiTGluZVR5cGUiOjAsIlBhcmVudFN0eWxlIjpudWxsfSwiUGFyZW50U3R5bGUiOnsiJHJlZiI6Ijg4In19LCJIb3Jpem9udGFsQ29ubmVjdG9yU3R5bGUiOnsiJGlkIjoiMzEyIiwiTGluZUNvbG9yIjp7IiRyZWYiOiI5NiJ9LCJMaW5lV2VpZ2h0IjoxLjAsIkxpbmVUeXBlIjowLCJQYXJlbnRTdHlsZSI6eyIkcmVmIjoiOTUifX0sIlZlcnRpY2FsQ29ubmVjdG9yU3R5bGUiOnsiJGlkIjoiMzE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MxNCIsIk1hcmdpbiI6eyIkcmVmIjoiMTAyIn0sIlBhZGRpbmciOnsiJHJlZiI6IjEwMyJ9LCJCYWNrZ3JvdW5kIjp7IiRpZCI6IjMxNSIsIkNvbG9yIjp7IiRpZCI6IjMxNiIsIkEiOjI1NSwiUiI6MTE1LCJHIjoxMTUsIkIiOjExNX19LCJJc1Zpc2libGUiOnRydWUsIldpZHRoIjowLjAsIkhlaWdodCI6MTAuMCwiQm9yZGVyU3R5bGUiOnsiJGlkIjoiMzE3IiwiTGluZUNvbG9yIjp7IiRyZWYiOiIxMDUifSwiTGluZVdlaWdodCI6MC4wLCJMaW5lVHlwZSI6MCwiUGFyZW50U3R5bGUiOnsiJHJlZiI6IjEwNCJ9fSwiUGFyZW50U3R5bGUiOnsiJHJlZiI6IjEwMSJ9fSwiVGl0bGVTdHlsZSI6eyIkaWQiOiIzMTgiLCJGb250U2V0dGluZ3MiOnsiJGlkIjoiMzE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jAiLCJMaW5lQ29sb3IiOm51bGwsIkxpbmVXZWlnaHQiOjAuMCwiTGluZVR5cGUiOjAsIlBhcmVudFN0eWxlIjpudWxsfSwiUGFyZW50U3R5bGUiOnsiJHJlZiI6IjEwNyJ9fSwiRGF0ZVN0eWxlIjp7IiRpZCI6IjMyMSIsIkZvbnRTZXR0aW5ncyI6eyIkaWQiOiIzMj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MiLCJMaW5lQ29sb3IiOm51bGwsIkxpbmVXZWlnaHQiOjAuMCwiTGluZVR5cGUiOjAsIlBhcmVudFN0eWxlIjpudWxsfSwiUGFyZW50U3R5bGUiOnsiJHJlZiI6IjExNCJ9fSwiRGF0ZUZvcm1hdCI6eyIkcmVmIjoiMTIxIn0sIklzVmlzaWJsZSI6dHJ1ZSwiUGFyZW50U3R5bGUiOnsiJHJlZiI6IjgwIn19LCJJbmRleCI6MTAsIlNtYXJ0RHVyYXRpb25BY3RpdmF0ZWQiOmZhbHNlLCJEYXRlRm9ybWF0Ijp7IiRyZWYiOiIxMjEifSwiSWQiOiI3ZDAzYWJkNC05MGE1LTQ4MTktYTY2Mi1hYTQwNWExNTYzYzciLCJJbXBvcnRJZCI6bnVsbCwiVGl0bGUiOiJVRlQgRXhlY3V0aW9uIChpbmNsLiBFTSAxLnggcmVncmVzc2lvbikiLCJOb3RlIjpudWxsLCJIeXBlcmxpbmsiOm51bGwsIklzQ2hhbmdlZCI6ZmFsc2UsIklzTmV3IjpmYWxzZX0seyIkaWQiOiIzMjQiLCJHcm91cE5hbWUiOm51bGwsIlN0YXJ0RGF0ZSI6IjIwMTctMDUtMjVUMDA6MDA6MDBaIiwiRW5kRGF0ZSI6IjIwMTctMDYtMDZUMjM6NTk6MDBaIiwiUGVyY2VudGFnZUNvbXBsZXRlIjpudWxsLCJTdHlsZSI6eyIkaWQiOiIzMjUiLCJTaGFwZSI6NywiU2hhcGVUaGlja25lc3MiOjAsIkR1cmF0aW9uRm9ybWF0IjowLCJJbmNsdWRlTm9uV29ya2luZ0RheXNJbkR1cmF0aW9uIjpmYWxzZSwiUGVyY2VudGFnZUNvbXBsZXRlU3R5bGUiOnsiJGlkIjoiMzI2IiwiRm9udFNldHRpbmdzIjp7IiRpZCI6IjMy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giLCJMaW5lQ29sb3IiOm51bGwsIkxpbmVXZWlnaHQiOjAuMCwiTGluZVR5cGUiOjAsIlBhcmVudFN0eWxlIjpudWxsfSwiUGFyZW50U3R5bGUiOnsiJHJlZiI6IjgxIn19LCJEdXJhdGlvblN0eWxlIjp7IiRpZCI6IjMyOSIsIkZvbnRTZXR0aW5ncyI6eyIkaWQiOiIzM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xIiwiTGluZUNvbG9yIjpudWxsLCJMaW5lV2VpZ2h0IjowLjAsIkxpbmVUeXBlIjowLCJQYXJlbnRTdHlsZSI6bnVsbH0sIlBhcmVudFN0eWxlIjp7IiRyZWYiOiI4OCJ9fSwiSG9yaXpvbnRhbENvbm5lY3RvclN0eWxlIjp7IiRpZCI6IjMzMiIsIkxpbmVDb2xvciI6eyIkcmVmIjoiOTYifSwiTGluZVdlaWdodCI6MS4wLCJMaW5lVHlwZSI6MCwiUGFyZW50U3R5bGUiOnsiJHJlZiI6Ijk1In19LCJWZXJ0aWNhbENvbm5lY3RvclN0eWxlIjp7IiRpZCI6IjMz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zMzQiLCJNYXJnaW4iOnsiJHJlZiI6IjEwMiJ9LCJQYWRkaW5nIjp7IiRyZWYiOiIxMDMifSwiQmFja2dyb3VuZCI6eyIkaWQiOiIzMzUiLCJDb2xvciI6eyIkaWQiOiIzMzYiLCJBIjoyNTUsIlIiOjE1MCwiRyI6MjE0LCJCIjo2Nn19LCJJc1Zpc2libGUiOnRydWUsIldpZHRoIjowLjAsIkhlaWdodCI6MTAuMCwiQm9yZGVyU3R5bGUiOnsiJGlkIjoiMzM3IiwiTGluZUNvbG9yIjp7IiRyZWYiOiIxMDUifSwiTGluZVdlaWdodCI6MC4wLCJMaW5lVHlwZSI6MCwiUGFyZW50U3R5bGUiOnsiJHJlZiI6IjEwNCJ9fSwiUGFyZW50U3R5bGUiOnsiJHJlZiI6IjEwMSJ9fSwiVGl0bGVTdHlsZSI6eyIkaWQiOiIzMzgiLCJGb250U2V0dGluZ3MiOnsiJGlkIjoiMz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DAiLCJMaW5lQ29sb3IiOm51bGwsIkxpbmVXZWlnaHQiOjAuMCwiTGluZVR5cGUiOjAsIlBhcmVudFN0eWxlIjpudWxsfSwiUGFyZW50U3R5bGUiOnsiJHJlZiI6IjEwNyJ9fSwiRGF0ZVN0eWxlIjp7IiRpZCI6IjM0MSIsIkZvbnRTZXR0aW5ncyI6eyIkaWQiOiIz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MiLCJMaW5lQ29sb3IiOm51bGwsIkxpbmVXZWlnaHQiOjAuMCwiTGluZVR5cGUiOjAsIlBhcmVudFN0eWxlIjpudWxsfSwiUGFyZW50U3R5bGUiOnsiJHJlZiI6IjExNCJ9fSwiRGF0ZUZvcm1hdCI6eyIkcmVmIjoiMTIxIn0sIklzVmlzaWJsZSI6dHJ1ZSwiUGFyZW50U3R5bGUiOnsiJHJlZiI6IjgwIn19LCJJbmRleCI6MTEsIlNtYXJ0RHVyYXRpb25BY3RpdmF0ZWQiOmZhbHNlLCJEYXRlRm9ybWF0Ijp7IiRyZWYiOiIxMjEifSwiSWQiOiI4OGJjZDJkMi01YWU5LTRjYTItYmIyZC02MjYxMDkwYTQ5MGQiLCJJbXBvcnRJZCI6bnVsbCwiVGl0bGUiOiJDb25maXJtIE1hcmtldCBUcmFpbmluZyBQbGFuIiwiTm90ZSI6bnVsbCwiSHlwZXJsaW5rIjpudWxsLCJJc0NoYW5nZWQiOmZhbHNlLCJJc05ldyI6ZmFsc2V9LHsiJGlkIjoiMzQ0IiwiR3JvdXBOYW1lIjpudWxsLCJTdGFydERhdGUiOiIyMDE3LTA1LTI1VDAwOjAwOjAwWiIsIkVuZERhdGUiOiIyMDE3LTA2LTA3VDIzOjU5OjAwWiIsIlBlcmNlbnRhZ2VDb21wbGV0ZSI6bnVsbCwiU3R5bGUiOnsiJGlkIjoiMzQ1IiwiU2hhcGUiOjcsIlNoYXBlVGhpY2tuZXNzIjowLCJEdXJhdGlvbkZvcm1hdCI6MCwiSW5jbHVkZU5vbldvcmtpbmdEYXlzSW5EdXJhdGlvbiI6ZmFsc2UsIlBlcmNlbnRhZ2VDb21wbGV0ZVN0eWxlIjp7IiRpZCI6IjM0NiIsIkZvbnRTZXR0aW5ncyI6eyIkaWQiOiIzN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4IiwiTGluZUNvbG9yIjpudWxsLCJMaW5lV2VpZ2h0IjowLjAsIkxpbmVUeXBlIjowLCJQYXJlbnRTdHlsZSI6bnVsbH0sIlBhcmVudFN0eWxlIjp7IiRyZWYiOiI4MSJ9fSwiRHVyYXRpb25TdHlsZSI6eyIkaWQiOiIzNDkiLCJGb250U2V0dGluZ3MiOnsiJGlkIjoiMzU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MSIsIkxpbmVDb2xvciI6bnVsbCwiTGluZVdlaWdodCI6MC4wLCJMaW5lVHlwZSI6MCwiUGFyZW50U3R5bGUiOm51bGx9LCJQYXJlbnRTdHlsZSI6eyIkcmVmIjoiODgifX0sIkhvcml6b250YWxDb25uZWN0b3JTdHlsZSI6eyIkaWQiOiIzNTIiLCJMaW5lQ29sb3IiOnsiJHJlZiI6Ijk2In0sIkxpbmVXZWlnaHQiOjEuMCwiTGluZVR5cGUiOjAsIlBhcmVudFN0eWxlIjp7IiRyZWYiOiI5NSJ9fSwiVmVydGljYWxDb25uZWN0b3JTdHlsZSI6eyIkaWQiOiIzN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U0IiwiTWFyZ2luIjp7IiRyZWYiOiIxMDIifSwiUGFkZGluZyI6eyIkcmVmIjoiMTAzIn0sIkJhY2tncm91bmQiOnsiJGlkIjoiMzU1IiwiQ29sb3IiOnsiJGlkIjoiMzU2IiwiQSI6MjU1LCJSIjoxNTAsIkciOjIxNCwiQiI6NjZ9fSwiSXNWaXNpYmxlIjp0cnVlLCJXaWR0aCI6MC4wLCJIZWlnaHQiOjEwLjAsIkJvcmRlclN0eWxlIjp7IiRpZCI6IjM1NyIsIkxpbmVDb2xvciI6eyIkcmVmIjoiMTA1In0sIkxpbmVXZWlnaHQiOjAuMCwiTGluZVR5cGUiOjAsIlBhcmVudFN0eWxlIjp7IiRyZWYiOiIxMDQifX0sIlBhcmVudFN0eWxlIjp7IiRyZWYiOiIxMDEifX0sIlRpdGxlU3R5bGUiOnsiJGlkIjoiMzU4IiwiRm9udFNldHRpbmdzIjp7IiRpZCI6IjM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YwIiwiTGluZUNvbG9yIjpudWxsLCJMaW5lV2VpZ2h0IjowLjAsIkxpbmVUeXBlIjowLCJQYXJlbnRTdHlsZSI6bnVsbH0sIlBhcmVudFN0eWxlIjp7IiRyZWYiOiIxMDcifX0sIkRhdGVTdHlsZSI6eyIkaWQiOiIzNjEiLCJGb250U2V0dGluZ3MiOnsiJGlkIjoiMz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zIiwiTGluZUNvbG9yIjpudWxsLCJMaW5lV2VpZ2h0IjowLjAsIkxpbmVUeXBlIjowLCJQYXJlbnRTdHlsZSI6bnVsbH0sIlBhcmVudFN0eWxlIjp7IiRyZWYiOiIxMTQifX0sIkRhdGVGb3JtYXQiOnsiJHJlZiI6IjEyMSJ9LCJJc1Zpc2libGUiOnRydWUsIlBhcmVudFN0eWxlIjp7IiRyZWYiOiI4MCJ9fSwiSW5kZXgiOjEyLCJTbWFydER1cmF0aW9uQWN0aXZhdGVkIjpmYWxzZSwiRGF0ZUZvcm1hdCI6eyIkcmVmIjoiMTIxIn0sIklkIjoiZWY5OTE3YzItOWRlNC00NmY2LTk2ZDUtMTZjZTNhYzg3NDhiIiwiSW1wb3J0SWQiOm51bGwsIlRpdGxlIjoiTG9jYWxpemUgdHJhaW5pbmcgbWF0ZXJpYWxzIiwiTm90ZSI6bnVsbCwiSHlwZXJsaW5rIjpudWxsLCJJc0NoYW5nZWQiOmZhbHNlLCJJc05ldyI6ZmFsc2V9LHsiJGlkIjoiMzY0IiwiR3JvdXBOYW1lIjpudWxsLCJTdGFydERhdGUiOiIyMDE3LTA2LTA4VDAwOjAwOjAwWiIsIkVuZERhdGUiOiIyMDE3LTA2LTIwVDIzOjU5OjAwWiIsIlBlcmNlbnRhZ2VDb21wbGV0ZSI6bnVsbCwiU3R5bGUiOnsiJGlkIjoiMzY1IiwiU2hhcGUiOjcsIlNoYXBlVGhpY2tuZXNzIjowLCJEdXJhdGlvbkZvcm1hdCI6MCwiSW5jbHVkZU5vbldvcmtpbmdEYXlzSW5EdXJhdGlvbiI6ZmFsc2UsIlBlcmNlbnRhZ2VDb21wbGV0ZVN0eWxlIjp7IiRpZCI6IjM2NiIsIkZvbnRTZXR0aW5ncyI6eyIkaWQiOiIz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Y4IiwiTGluZUNvbG9yIjpudWxsLCJMaW5lV2VpZ2h0IjowLjAsIkxpbmVUeXBlIjowLCJQYXJlbnRTdHlsZSI6bnVsbH0sIlBhcmVudFN0eWxlIjp7IiRyZWYiOiI4MSJ9fSwiRHVyYXRpb25TdHlsZSI6eyIkaWQiOiIzNjkiLCJGb250U2V0dGluZ3MiOnsiJGlkIjoiMz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MSIsIkxpbmVDb2xvciI6bnVsbCwiTGluZVdlaWdodCI6MC4wLCJMaW5lVHlwZSI6MCwiUGFyZW50U3R5bGUiOm51bGx9LCJQYXJlbnRTdHlsZSI6eyIkcmVmIjoiODgifX0sIkhvcml6b250YWxDb25uZWN0b3JTdHlsZSI6eyIkaWQiOiIzNzIiLCJMaW5lQ29sb3IiOnsiJHJlZiI6Ijk2In0sIkxpbmVXZWlnaHQiOjEuMCwiTGluZVR5cGUiOjAsIlBhcmVudFN0eWxlIjp7IiRyZWYiOiI5NSJ9fSwiVmVydGljYWxDb25uZWN0b3JTdHlsZSI6eyIkaWQiOiIz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Mzc0IiwiTWFyZ2luIjp7IiRyZWYiOiIxMDIifSwiUGFkZGluZyI6eyIkcmVmIjoiMTAzIn0sIkJhY2tncm91bmQiOnsiJGlkIjoiMzc1IiwiQ29sb3IiOnsiJGlkIjoiMzc2IiwiQSI6MjU1LCJSIjoxNTAsIkciOjIxNCwiQiI6NjZ9fSwiSXNWaXNpYmxlIjp0cnVlLCJXaWR0aCI6MC4wLCJIZWlnaHQiOjEwLjAsIkJvcmRlclN0eWxlIjp7IiRpZCI6IjM3NyIsIkxpbmVDb2xvciI6eyIkcmVmIjoiMTA1In0sIkxpbmVXZWlnaHQiOjAuMCwiTGluZVR5cGUiOjAsIlBhcmVudFN0eWxlIjp7IiRyZWYiOiIxMDQifX0sIlBhcmVudFN0eWxlIjp7IiRyZWYiOiIxMDEifX0sIlRpdGxlU3R5bGUiOnsiJGlkIjoiMzc4IiwiRm9udFNldHRpbmdzIjp7IiRpZCI6IjM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gwIiwiTGluZUNvbG9yIjpudWxsLCJMaW5lV2VpZ2h0IjowLjAsIkxpbmVUeXBlIjowLCJQYXJlbnRTdHlsZSI6bnVsbH0sIlBhcmVudFN0eWxlIjp7IiRyZWYiOiIxMDcifX0sIkRhdGVTdHlsZSI6eyIkaWQiOiIzODEiLCJGb250U2V0dGluZ3MiOnsiJGlkIjoiMz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gzIiwiTGluZUNvbG9yIjpudWxsLCJMaW5lV2VpZ2h0IjowLjAsIkxpbmVUeXBlIjowLCJQYXJlbnRTdHlsZSI6bnVsbH0sIlBhcmVudFN0eWxlIjp7IiRyZWYiOiIxMTQifX0sIkRhdGVGb3JtYXQiOnsiJHJlZiI6IjEyMSJ9LCJJc1Zpc2libGUiOnRydWUsIlBhcmVudFN0eWxlIjp7IiRyZWYiOiI4MCJ9fSwiSW5kZXgiOjEzLCJTbWFydER1cmF0aW9uQWN0aXZhdGVkIjpmYWxzZSwiRGF0ZUZvcm1hdCI6eyIkcmVmIjoiMTIxIn0sIklkIjoiYTMxOGYyZmItZTYwNi00NzA3LWI2NTAtYmE2ZGJjYjFmMzRmIiwiSW1wb3J0SWQiOm51bGwsIlRpdGxlIjoiRmluYWwgdXBkYXRlcyBpbmNvcnBvcmF0aW5nIGxvY2FsaXphdGlvbiIsIk5vdGUiOm51bGwsIkh5cGVybGluayI6bnVsbCwiSXNDaGFuZ2VkIjpmYWxzZSwiSXNOZXciOmZhbHNlfSx7IiRpZCI6IjM4NCIsIkdyb3VwTmFtZSI6bnVsbCwiU3RhcnREYXRlIjoiMjAxNy0wNi0yMVQwMDowMDowMFoiLCJFbmREYXRlIjoiMjAxNy0wNi0zMFQyMzo1OTowMFoiLCJQZXJjZW50YWdlQ29tcGxldGUiOm51bGwsIlN0eWxlIjp7IiRpZCI6IjM4NSIsIlNoYXBlIjo3LCJTaGFwZVRoaWNrbmVzcyI6MCwiRHVyYXRpb25Gb3JtYXQiOjAsIkluY2x1ZGVOb25Xb3JraW5nRGF5c0luRHVyYXRpb24iOmZhbHNlLCJQZXJjZW50YWdlQ29tcGxldGVTdHlsZSI6eyIkaWQiOiIzODYiLCJGb250U2V0dGluZ3MiOnsiJGlkIjoiMzg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4OCIsIkxpbmVDb2xvciI6bnVsbCwiTGluZVdlaWdodCI6MC4wLCJMaW5lVHlwZSI6MCwiUGFyZW50U3R5bGUiOm51bGx9LCJQYXJlbnRTdHlsZSI6eyIkcmVmIjoiODEifX0sIkR1cmF0aW9uU3R5bGUiOnsiJGlkIjoiMzg5IiwiRm9udFNldHRpbmdzIjp7IiRpZCI6IjM5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TEiLCJMaW5lQ29sb3IiOm51bGwsIkxpbmVXZWlnaHQiOjAuMCwiTGluZVR5cGUiOjAsIlBhcmVudFN0eWxlIjpudWxsfSwiUGFyZW50U3R5bGUiOnsiJHJlZiI6Ijg4In19LCJIb3Jpem9udGFsQ29ubmVjdG9yU3R5bGUiOnsiJGlkIjoiMzkyIiwiTGluZUNvbG9yIjp7IiRyZWYiOiI5NiJ9LCJMaW5lV2VpZ2h0IjoxLjAsIkxpbmVUeXBlIjowLCJQYXJlbnRTdHlsZSI6eyIkcmVmIjoiOTUifX0sIlZlcnRpY2FsQ29ubmVjdG9yU3R5bGUiOnsiJGlkIjoiMzk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M5NCIsIk1hcmdpbiI6eyIkcmVmIjoiMTAyIn0sIlBhZGRpbmciOnsiJHJlZiI6IjEwMyJ9LCJCYWNrZ3JvdW5kIjp7IiRpZCI6IjM5NSIsIkNvbG9yIjp7IiRpZCI6IjM5NiIsIkEiOjI1NSwiUiI6MTI3LCJHIjoyMDksIkIiOjU5fX0sIklzVmlzaWJsZSI6dHJ1ZSwiV2lkdGgiOjAuMCwiSGVpZ2h0IjoxMC4wLCJCb3JkZXJTdHlsZSI6eyIkaWQiOiIzOTciLCJMaW5lQ29sb3IiOnsiJHJlZiI6IjEwNSJ9LCJMaW5lV2VpZ2h0IjowLjAsIkxpbmVUeXBlIjowLCJQYXJlbnRTdHlsZSI6eyIkcmVmIjoiMTA0In19LCJQYXJlbnRTdHlsZSI6eyIkcmVmIjoiMTAxIn19LCJUaXRsZVN0eWxlIjp7IiRpZCI6IjM5OCIsIkZvbnRTZXR0aW5ncyI6eyIkaWQiOiIzO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wMCIsIkxpbmVDb2xvciI6bnVsbCwiTGluZVdlaWdodCI6MC4wLCJMaW5lVHlwZSI6MCwiUGFyZW50U3R5bGUiOm51bGx9LCJQYXJlbnRTdHlsZSI6eyIkcmVmIjoiMTA3In19LCJEYXRlU3R5bGUiOnsiJGlkIjoiNDAxIiwiRm9udFNldHRpbmdzIjp7IiRpZCI6IjQw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yIsIkxpbmVDb2xvciI6bnVsbCwiTGluZVdlaWdodCI6MC4wLCJMaW5lVHlwZSI6MCwiUGFyZW50U3R5bGUiOm51bGx9LCJQYXJlbnRTdHlsZSI6eyIkcmVmIjoiMTE0In19LCJEYXRlRm9ybWF0Ijp7IiRyZWYiOiIxMjEifSwiSXNWaXNpYmxlIjp0cnVlLCJQYXJlbnRTdHlsZSI6eyIkcmVmIjoiODAifX0sIkluZGV4IjoxNCwiU21hcnREdXJhdGlvbkFjdGl2YXRlZCI6ZmFsc2UsIkRhdGVGb3JtYXQiOnsiJHJlZiI6IjEyMSJ9LCJJZCI6ImQ4NjU2NjgyLWUwZTItNDY1ZC05ODllLTExM2JhZmI4YmZmMyIsIkltcG9ydElkIjpudWxsLCJUaXRsZSI6IlRyYW5zbGF0aW9uIG9mIHRyYWluaW5nIG1hdGVyaWFscyIsIk5vdGUiOm51bGwsIkh5cGVybGluayI6bnVsbCwiSXNDaGFuZ2VkIjpmYWxzZSwiSXNOZXciOmZhbHNlfSx7IiRpZCI6IjQwNCIsIkdyb3VwTmFtZSI6bnVsbCwiU3RhcnREYXRlIjoiMjAxNy0wNy0wM1QwMDowMDowMFoiLCJFbmREYXRlIjoiMjAxNy0wNy0xMVQyMzo1OTowMFoiLCJQZXJjZW50YWdlQ29tcGxldGUiOm51bGwsIlN0eWxlIjp7IiRpZCI6IjQwNSIsIlNoYXBlIjo3LCJTaGFwZVRoaWNrbmVzcyI6MCwiRHVyYXRpb25Gb3JtYXQiOjAsIkluY2x1ZGVOb25Xb3JraW5nRGF5c0luRHVyYXRpb24iOmZhbHNlLCJQZXJjZW50YWdlQ29tcGxldGVTdHlsZSI6eyIkaWQiOiI0MDYiLCJGb250U2V0dGluZ3MiOnsiJGlkIjoiNDA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wOCIsIkxpbmVDb2xvciI6bnVsbCwiTGluZVdlaWdodCI6MC4wLCJMaW5lVHlwZSI6MCwiUGFyZW50U3R5bGUiOm51bGx9LCJQYXJlbnRTdHlsZSI6eyIkcmVmIjoiODEifX0sIkR1cmF0aW9uU3R5bGUiOnsiJGlkIjoiNDA5IiwiRm9udFNldHRpbmdzIjp7IiRpZCI6IjQx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TEiLCJMaW5lQ29sb3IiOm51bGwsIkxpbmVXZWlnaHQiOjAuMCwiTGluZVR5cGUiOjAsIlBhcmVudFN0eWxlIjpudWxsfSwiUGFyZW50U3R5bGUiOnsiJHJlZiI6Ijg4In19LCJIb3Jpem9udGFsQ29ubmVjdG9yU3R5bGUiOnsiJGlkIjoiNDEyIiwiTGluZUNvbG9yIjp7IiRyZWYiOiI5NiJ9LCJMaW5lV2VpZ2h0IjoxLjAsIkxpbmVUeXBlIjowLCJQYXJlbnRTdHlsZSI6eyIkcmVmIjoiOTUifX0sIlZlcnRpY2FsQ29ubmVjdG9yU3R5bGUiOnsiJGlkIjoiNDE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xNCIsIk1hcmdpbiI6eyIkcmVmIjoiMTAyIn0sIlBhZGRpbmciOnsiJHJlZiI6IjEwMyJ9LCJCYWNrZ3JvdW5kIjp7IiRpZCI6IjQxNSIsIkNvbG9yIjp7IiRpZCI6IjQxNiIsIkEiOjI1NSwiUiI6MTUwLCJHIjoyMTQsIkIiOjY2fX0sIklzVmlzaWJsZSI6dHJ1ZSwiV2lkdGgiOjAuMCwiSGVpZ2h0IjoxMC4wLCJCb3JkZXJTdHlsZSI6eyIkaWQiOiI0MTciLCJMaW5lQ29sb3IiOnsiJHJlZiI6IjEwNSJ9LCJMaW5lV2VpZ2h0IjowLjAsIkxpbmVUeXBlIjowLCJQYXJlbnRTdHlsZSI6eyIkcmVmIjoiMTA0In19LCJQYXJlbnRTdHlsZSI6eyIkcmVmIjoiMTAxIn19LCJUaXRsZVN0eWxlIjp7IiRpZCI6IjQxOCIsIkZvbnRTZXR0aW5ncyI6eyIkaWQiOiI0M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yMCIsIkxpbmVDb2xvciI6bnVsbCwiTGluZVdlaWdodCI6MC4wLCJMaW5lVHlwZSI6MCwiUGFyZW50U3R5bGUiOm51bGx9LCJQYXJlbnRTdHlsZSI6eyIkcmVmIjoiMTA3In19LCJEYXRlU3R5bGUiOnsiJGlkIjoiNDIxIiwiRm9udFNldHRpbmdzIjp7IiRpZCI6IjQy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yMyIsIkxpbmVDb2xvciI6bnVsbCwiTGluZVdlaWdodCI6MC4wLCJMaW5lVHlwZSI6MCwiUGFyZW50U3R5bGUiOm51bGx9LCJQYXJlbnRTdHlsZSI6eyIkcmVmIjoiMTE0In19LCJEYXRlRm9ybWF0Ijp7IiRyZWYiOiIxMjEifSwiSXNWaXNpYmxlIjp0cnVlLCJQYXJlbnRTdHlsZSI6eyIkcmVmIjoiODAifX0sIkluZGV4IjoxNSwiU21hcnREdXJhdGlvbkFjdGl2YXRlZCI6ZmFsc2UsIkRhdGVGb3JtYXQiOnsiJHJlZiI6IjEyMSJ9LCJJZCI6IjgyZjcyNGJhLTg5OTEtNGNjNy1iZDQ4LWExZDA0ZjhlNjY1MCIsIkltcG9ydElkIjpudWxsLCJUaXRsZSI6IkZpbmFsaXplIHRyYWluaW5nIG1hdGVyaWFscyIsIk5vdGUiOm51bGwsIkh5cGVybGluayI6bnVsbCwiSXNDaGFuZ2VkIjpmYWxzZSwiSXNOZXciOmZhbHNlfSx7IiRpZCI6IjQyNCIsIkdyb3VwTmFtZSI6bnVsbCwiU3RhcnREYXRlIjoiMjAxNy0wNi0wNlQwMDowMDowMFoiLCJFbmREYXRlIjoiMjAxNy0wNy0xN1QyMzo1OTowMFoiLCJQZXJjZW50YWdlQ29tcGxldGUiOm51bGwsIlN0eWxlIjp7IiRpZCI6IjQyNSIsIlNoYXBlIjo3LCJTaGFwZVRoaWNrbmVzcyI6MCwiRHVyYXRpb25Gb3JtYXQiOjAsIkluY2x1ZGVOb25Xb3JraW5nRGF5c0luRHVyYXRpb24iOmZhbHNlLCJQZXJjZW50YWdlQ29tcGxldGVTdHlsZSI6eyIkaWQiOiI0MjYiLCJGb250U2V0dGluZ3MiOnsiJGlkIjoiNDI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yOCIsIkxpbmVDb2xvciI6bnVsbCwiTGluZVdlaWdodCI6MC4wLCJMaW5lVHlwZSI6MCwiUGFyZW50U3R5bGUiOm51bGx9LCJQYXJlbnRTdHlsZSI6eyIkcmVmIjoiODEifX0sIkR1cmF0aW9uU3R5bGUiOnsiJGlkIjoiNDI5IiwiRm9udFNldHRpbmdzIjp7IiRpZCI6IjQz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zEiLCJMaW5lQ29sb3IiOm51bGwsIkxpbmVXZWlnaHQiOjAuMCwiTGluZVR5cGUiOjAsIlBhcmVudFN0eWxlIjpudWxsfSwiUGFyZW50U3R5bGUiOnsiJHJlZiI6Ijg4In19LCJIb3Jpem9udGFsQ29ubmVjdG9yU3R5bGUiOnsiJGlkIjoiNDMyIiwiTGluZUNvbG9yIjp7IiRyZWYiOiI5NiJ9LCJMaW5lV2VpZ2h0IjoxLjAsIkxpbmVUeXBlIjowLCJQYXJlbnRTdHlsZSI6eyIkcmVmIjoiOTUifX0sIlZlcnRpY2FsQ29ubmVjdG9yU3R5bGUiOnsiJGlkIjoiNDM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zNCIsIk1hcmdpbiI6eyIkcmVmIjoiMTAyIn0sIlBhZGRpbmciOnsiJHJlZiI6IjEwMyJ9LCJCYWNrZ3JvdW5kIjp7IiRpZCI6IjQzNSIsIkNvbG9yIjp7IiRpZCI6IjQzNiIsIkEiOjI1NSwiUiI6MTUwLCJHIjoyMTQsIkIiOjY2fX0sIklzVmlzaWJsZSI6dHJ1ZSwiV2lkdGgiOjAuMCwiSGVpZ2h0IjoxMC4wLCJCb3JkZXJTdHlsZSI6eyIkaWQiOiI0MzciLCJMaW5lQ29sb3IiOnsiJHJlZiI6IjEwNSJ9LCJMaW5lV2VpZ2h0IjowLjAsIkxpbmVUeXBlIjowLCJQYXJlbnRTdHlsZSI6eyIkcmVmIjoiMTA0In19LCJQYXJlbnRTdHlsZSI6eyIkcmVmIjoiMTAxIn19LCJUaXRsZVN0eWxlIjp7IiRpZCI6IjQzOCIsIkZvbnRTZXR0aW5ncyI6eyIkaWQiOiI0Mz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0MCIsIkxpbmVDb2xvciI6bnVsbCwiTGluZVdlaWdodCI6MC4wLCJMaW5lVHlwZSI6MCwiUGFyZW50U3R5bGUiOm51bGx9LCJQYXJlbnRTdHlsZSI6eyIkcmVmIjoiMTA3In19LCJEYXRlU3R5bGUiOnsiJGlkIjoiNDQxIiwiRm9udFNldHRpbmdzIjp7IiRpZCI6IjQ0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0MyIsIkxpbmVDb2xvciI6bnVsbCwiTGluZVdlaWdodCI6MC4wLCJMaW5lVHlwZSI6MCwiUGFyZW50U3R5bGUiOm51bGx9LCJQYXJlbnRTdHlsZSI6eyIkcmVmIjoiMTE0In19LCJEYXRlRm9ybWF0Ijp7IiRyZWYiOiIxMjEifSwiSXNWaXNpYmxlIjp0cnVlLCJQYXJlbnRTdHlsZSI6eyIkcmVmIjoiODAifX0sIkluZGV4IjoxNiwiU21hcnREdXJhdGlvbkFjdGl2YXRlZCI6ZmFsc2UsIkRhdGVGb3JtYXQiOnsiJHJlZiI6IjEyMSJ9LCJJZCI6ImJmMzM4Yzc3LTNhNGItNDA1MC1iYTk0LTUxYzcyYWVmODg0ZiIsIkltcG9ydElkIjpudWxsLCJUaXRsZSI6IlRyYWluaW5nIFNjaGVkdWxpbmcgYW5kIExvZ2lzdGljcyIsIk5vdGUiOm51bGwsIkh5cGVybGluayI6bnVsbCwiSXNDaGFuZ2VkIjpmYWxzZSwiSXNOZXciOmZhbHNlfSx7IiRpZCI6IjQ0NCIsIkdyb3VwTmFtZSI6bnVsbCwiU3RhcnREYXRlIjoiMjAxNy0wNy0xMlQwMDowMDowMFoiLCJFbmREYXRlIjoiMjAxNy0wNy0xOFQyMzo1OTowMFoiLCJQZXJjZW50YWdlQ29tcGxldGUiOm51bGwsIlN0eWxlIjp7IiRpZCI6IjQ0NSIsIlNoYXBlIjo3LCJTaGFwZVRoaWNrbmVzcyI6MCwiRHVyYXRpb25Gb3JtYXQiOjAsIkluY2x1ZGVOb25Xb3JraW5nRGF5c0luRHVyYXRpb24iOmZhbHNlLCJQZXJjZW50YWdlQ29tcGxldGVTdHlsZSI6eyIkaWQiOiI0NDYiLCJGb250U2V0dGluZ3MiOnsiJGlkIjoiND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0OCIsIkxpbmVDb2xvciI6bnVsbCwiTGluZVdlaWdodCI6MC4wLCJMaW5lVHlwZSI6MCwiUGFyZW50U3R5bGUiOm51bGx9LCJQYXJlbnRTdHlsZSI6eyIkcmVmIjoiODEifX0sIkR1cmF0aW9uU3R5bGUiOnsiJGlkIjoiNDQ5IiwiRm9udFNldHRpbmdzIjp7IiRpZCI6IjQ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TEiLCJMaW5lQ29sb3IiOm51bGwsIkxpbmVXZWlnaHQiOjAuMCwiTGluZVR5cGUiOjAsIlBhcmVudFN0eWxlIjpudWxsfSwiUGFyZW50U3R5bGUiOnsiJHJlZiI6Ijg4In19LCJIb3Jpem9udGFsQ29ubmVjdG9yU3R5bGUiOnsiJGlkIjoiNDUyIiwiTGluZUNvbG9yIjp7IiRyZWYiOiI5NiJ9LCJMaW5lV2VpZ2h0IjoxLjAsIkxpbmVUeXBlIjowLCJQYXJlbnRTdHlsZSI6eyIkcmVmIjoiOTUifX0sIlZlcnRpY2FsQ29ubmVjdG9yU3R5bGUiOnsiJGlkIjoiND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Q1NCIsIk1hcmdpbiI6eyIkcmVmIjoiMTAyIn0sIlBhZGRpbmciOnsiJHJlZiI6IjEwMyJ9LCJCYWNrZ3JvdW5kIjp7IiRpZCI6IjQ1NSIsIkNvbG9yIjp7IiRpZCI6IjQ1NiIsIkEiOjI1NSwiUiI6MTUwLCJHIjoyMTQsIkIiOjY2fX0sIklzVmlzaWJsZSI6dHJ1ZSwiV2lkdGgiOjAuMCwiSGVpZ2h0IjoxMC4wLCJCb3JkZXJTdHlsZSI6eyIkaWQiOiI0NTciLCJMaW5lQ29sb3IiOnsiJHJlZiI6IjEwNSJ9LCJMaW5lV2VpZ2h0IjowLjAsIkxpbmVUeXBlIjowLCJQYXJlbnRTdHlsZSI6eyIkcmVmIjoiMTA0In19LCJQYXJlbnRTdHlsZSI6eyIkcmVmIjoiMTAxIn19LCJUaXRsZVN0eWxlIjp7IiRpZCI6IjQ1OCIsIkZvbnRTZXR0aW5ncyI6eyIkaWQiOiI0NTkiLCJGb250U2l6ZSI6MTEsIkZvbnROYW1lIjoiQXJpYWw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2MCIsIkxpbmVDb2xvciI6bnVsbCwiTGluZVdlaWdodCI6MC4wLCJMaW5lVHlwZSI6MCwiUGFyZW50U3R5bGUiOm51bGx9LCJQYXJlbnRTdHlsZSI6eyIkcmVmIjoiMTA3In19LCJEYXRlU3R5bGUiOnsiJGlkIjoiNDYxIiwiRm9udFNldHRpbmdzIjp7IiRpZCI6IjQ2MiIsIkZvbnRTaXplIjoxMCwiRm9udE5hbWUiOiJBcmlhbC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2MyIsIkxpbmVDb2xvciI6bnVsbCwiTGluZVdlaWdodCI6MC4wLCJMaW5lVHlwZSI6MCwiUGFyZW50U3R5bGUiOm51bGx9LCJQYXJlbnRTdHlsZSI6eyIkcmVmIjoiMTE0In19LCJEYXRlRm9ybWF0Ijp7IiRyZWYiOiIxMjEifSwiSXNWaXNpYmxlIjp0cnVlLCJQYXJlbnRTdHlsZSI6eyIkcmVmIjoiODAifX0sIkluZGV4IjoxNywiU21hcnREdXJhdGlvbkFjdGl2YXRlZCI6ZmFsc2UsIkRhdGVGb3JtYXQiOnsiJHJlZiI6IjEyMSJ9LCJJZCI6IjJiNDU2ZDJhLTZjNDYtNDZmZS1iNGMyLWFmMzc3NGYzNmU3MyIsIkltcG9ydElkIjpudWxsLCJUaXRsZSI6IlRyYWluIHRoZSBUcmFpbmVyIiwiTm90ZSI6bnVsbCwiSHlwZXJsaW5rIjpudWxsLCJJc0NoYW5nZWQiOmZhbHNlLCJJc05ldyI6ZmFsc2V9LHsiJGlkIjoiNDY0IiwiR3JvdXBOYW1lIjpudWxsLCJTdGFydERhdGUiOiIyMDE3LTA3LTE5VDAwOjAwOjAwWiIsIkVuZERhdGUiOiIyMDE3LTA3LTI4VDIzOjU5OjAwWiIsIlBlcmNlbnRhZ2VDb21wbGV0ZSI6bnVsbCwiU3R5bGUiOnsiJGlkIjoiNDY1IiwiU2hhcGUiOjcsIlNoYXBlVGhpY2tuZXNzIjowLCJEdXJhdGlvbkZvcm1hdCI6MCwiSW5jbHVkZU5vbldvcmtpbmdEYXlzSW5EdXJhdGlvbiI6ZmFsc2UsIlBlcmNlbnRhZ2VDb21wbGV0ZVN0eWxlIjp7IiRpZCI6IjQ2NiIsIkZvbnRTZXR0aW5ncyI6eyIkaWQiOiI0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Y4IiwiTGluZUNvbG9yIjpudWxsLCJMaW5lV2VpZ2h0IjowLjAsIkxpbmVUeXBlIjowLCJQYXJlbnRTdHlsZSI6bnVsbH0sIlBhcmVudFN0eWxlIjp7IiRyZWYiOiI4MSJ9fSwiRHVyYXRpb25TdHlsZSI6eyIkaWQiOiI0NjkiLCJGb250U2V0dGluZ3MiOnsiJGlkIjoiND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3MSIsIkxpbmVDb2xvciI6bnVsbCwiTGluZVdlaWdodCI6MC4wLCJMaW5lVHlwZSI6MCwiUGFyZW50U3R5bGUiOm51bGx9LCJQYXJlbnRTdHlsZSI6eyIkcmVmIjoiODgifX0sIkhvcml6b250YWxDb25uZWN0b3JTdHlsZSI6eyIkaWQiOiI0NzIiLCJMaW5lQ29sb3IiOnsiJHJlZiI6Ijk2In0sIkxpbmVXZWlnaHQiOjEuMCwiTGluZVR5cGUiOjAsIlBhcmVudFN0eWxlIjp7IiRyZWYiOiI5NSJ9fSwiVmVydGljYWxDb25uZWN0b3JTdHlsZSI6eyIkaWQiOiI0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c0IiwiTWFyZ2luIjp7IiRyZWYiOiIxMDIifSwiUGFkZGluZyI6eyIkcmVmIjoiMTAzIn0sIkJhY2tncm91bmQiOnsiJGlkIjoiNDc1IiwiQ29sb3IiOnsiJGlkIjoiNDc2IiwiQSI6MjU1LCJSIjoxNTAsIkciOjIxNCwiQiI6NjZ9fSwiSXNWaXNpYmxlIjp0cnVlLCJXaWR0aCI6MC4wLCJIZWlnaHQiOjEwLjAsIkJvcmRlclN0eWxlIjp7IiRpZCI6IjQ3NyIsIkxpbmVDb2xvciI6eyIkcmVmIjoiMTA1In0sIkxpbmVXZWlnaHQiOjAuMCwiTGluZVR5cGUiOjAsIlBhcmVudFN0eWxlIjp7IiRyZWYiOiIxMDQifX0sIlBhcmVudFN0eWxlIjp7IiRyZWYiOiIxMDEifX0sIlRpdGxlU3R5bGUiOnsiJGlkIjoiNDc4IiwiRm9udFNldHRpbmdzIjp7IiRpZCI6IjQ3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gwIiwiTGluZUNvbG9yIjpudWxsLCJMaW5lV2VpZ2h0IjowLjAsIkxpbmVUeXBlIjowLCJQYXJlbnRTdHlsZSI6bnVsbH0sIlBhcmVudFN0eWxlIjp7IiRyZWYiOiIxMDcifX0sIkRhdGVTdHlsZSI6eyIkaWQiOiI0ODEiLCJGb250U2V0dGluZ3MiOnsiJGlkIjoiNDg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gzIiwiTGluZUNvbG9yIjpudWxsLCJMaW5lV2VpZ2h0IjowLjAsIkxpbmVUeXBlIjowLCJQYXJlbnRTdHlsZSI6bnVsbH0sIlBhcmVudFN0eWxlIjp7IiRyZWYiOiIxMTQifX0sIkRhdGVGb3JtYXQiOnsiJHJlZiI6IjEyMSJ9LCJJc1Zpc2libGUiOnRydWUsIlBhcmVudFN0eWxlIjp7IiRyZWYiOiI4MCJ9fSwiSW5kZXgiOjE4LCJTbWFydER1cmF0aW9uQWN0aXZhdGVkIjpmYWxzZSwiRGF0ZUZvcm1hdCI6eyIkcmVmIjoiMTIxIn0sIklkIjoiNGI3M2UwMDgtZWUzZi00ZDNjLTkyMzUtNmM3NTc0MDllMDEwIiwiSW1wb3J0SWQiOm51bGwsIlRpdGxlIjoiVHJhaW5lciBQcmVwIiwiTm90ZSI6bnVsbCwiSHlwZXJsaW5rIjpudWxsLCJJc0NoYW5nZWQiOmZhbHNlLCJJc05ldyI6ZmFsc2V9LHsiJGlkIjoiNDg0IiwiR3JvdXBOYW1lIjpudWxsLCJTdGFydERhdGUiOiIyMDE3LTA3LTMxVDAwOjAwOjAwWiIsIkVuZERhdGUiOiIyMDE3LTA4LTExVDIzOjU5OjAwWiIsIlBlcmNlbnRhZ2VDb21wbGV0ZSI6bnVsbCwiU3R5bGUiOnsiJGlkIjoiNDg1IiwiU2hhcGUiOjcsIlNoYXBlVGhpY2tuZXNzIjowLCJEdXJhdGlvbkZvcm1hdCI6MCwiSW5jbHVkZU5vbldvcmtpbmdEYXlzSW5EdXJhdGlvbiI6ZmFsc2UsIlBlcmNlbnRhZ2VDb21wbGV0ZVN0eWxlIjp7IiRpZCI6IjQ4NiIsIkZvbnRTZXR0aW5ncyI6eyIkaWQiOiI0O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4IiwiTGluZUNvbG9yIjpudWxsLCJMaW5lV2VpZ2h0IjowLjAsIkxpbmVUeXBlIjowLCJQYXJlbnRTdHlsZSI6bnVsbH0sIlBhcmVudFN0eWxlIjp7IiRyZWYiOiI4MSJ9fSwiRHVyYXRpb25TdHlsZSI6eyIkaWQiOiI0ODkiLCJGb250U2V0dGluZ3MiOnsiJGlkIjoiNDk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5MSIsIkxpbmVDb2xvciI6bnVsbCwiTGluZVdlaWdodCI6MC4wLCJMaW5lVHlwZSI6MCwiUGFyZW50U3R5bGUiOm51bGx9LCJQYXJlbnRTdHlsZSI6eyIkcmVmIjoiODgifX0sIkhvcml6b250YWxDb25uZWN0b3JTdHlsZSI6eyIkaWQiOiI0OTIiLCJMaW5lQ29sb3IiOnsiJHJlZiI6Ijk2In0sIkxpbmVXZWlnaHQiOjEuMCwiTGluZVR5cGUiOjAsIlBhcmVudFN0eWxlIjp7IiRyZWYiOiI5NSJ9fSwiVmVydGljYWxDb25uZWN0b3JTdHlsZSI6eyIkaWQiOiI0O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Dk0IiwiTWFyZ2luIjp7IiRyZWYiOiIxMDIifSwiUGFkZGluZyI6eyIkcmVmIjoiMTAzIn0sIkJhY2tncm91bmQiOnsiJGlkIjoiNDk1IiwiQ29sb3IiOnsiJGlkIjoiNDk2IiwiQSI6MjU1LCJSIjoxNTAsIkciOjIxNCwiQiI6NjZ9fSwiSXNWaXNpYmxlIjp0cnVlLCJXaWR0aCI6MC4wLCJIZWlnaHQiOjEwLjAsIkJvcmRlclN0eWxlIjp7IiRpZCI6IjQ5NyIsIkxpbmVDb2xvciI6eyIkcmVmIjoiMTA1In0sIkxpbmVXZWlnaHQiOjAuMCwiTGluZVR5cGUiOjAsIlBhcmVudFN0eWxlIjp7IiRyZWYiOiIxMDQifX0sIlBhcmVudFN0eWxlIjp7IiRyZWYiOiIxMDEifX0sIlRpdGxlU3R5bGUiOnsiJGlkIjoiNDk4IiwiRm9udFNldHRpbmdzIjp7IiRpZCI6IjQ5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AwIiwiTGluZUNvbG9yIjpudWxsLCJMaW5lV2VpZ2h0IjowLjAsIkxpbmVUeXBlIjowLCJQYXJlbnRTdHlsZSI6bnVsbH0sIlBhcmVudFN0eWxlIjp7IiRyZWYiOiIxMDcifX0sIkRhdGVTdHlsZSI6eyIkaWQiOiI1MDEiLCJGb250U2V0dGluZ3MiOnsiJGlkIjoiNTA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AzIiwiTGluZUNvbG9yIjpudWxsLCJMaW5lV2VpZ2h0IjowLjAsIkxpbmVUeXBlIjowLCJQYXJlbnRTdHlsZSI6bnVsbH0sIlBhcmVudFN0eWxlIjp7IiRyZWYiOiIxMTQifX0sIkRhdGVGb3JtYXQiOnsiJHJlZiI6IjEyMSJ9LCJJc1Zpc2libGUiOnRydWUsIlBhcmVudFN0eWxlIjp7IiRyZWYiOiI4MCJ9fSwiSW5kZXgiOjE5LCJTbWFydER1cmF0aW9uQWN0aXZhdGVkIjpmYWxzZSwiRGF0ZUZvcm1hdCI6eyIkcmVmIjoiMTIxIn0sIklkIjoiOTYwMjI1ODctZWVhNy00MmMxLWEzYzMtMjQ3OGY3ZGNjOWNlIiwiSW1wb3J0SWQiOm51bGwsIlRpdGxlIjoiRGVsaXZlciBVc2VyIHRyYWluaW5nIiwiTm90ZSI6bnVsbCwiSHlwZXJsaW5rIjpudWxsLCJJc0NoYW5nZWQiOmZhbHNlLCJJc05ldyI6ZmFsc2V9LHsiJGlkIjoiNTA0IiwiR3JvdXBOYW1lIjpudWxsLCJTdGFydERhdGUiOiIyMDE3LTA2LTA1VDAwOjAwOjAwWiIsIkVuZERhdGUiOiIyMDE3LTA2LTE2VDIzOjU5OjAwWiIsIlBlcmNlbnRhZ2VDb21wbGV0ZSI6bnVsbCwiU3R5bGUiOnsiJGlkIjoiNTA1IiwiU2hhcGUiOjcsIlNoYXBlVGhpY2tuZXNzIjowLCJEdXJhdGlvbkZvcm1hdCI6MCwiSW5jbHVkZU5vbldvcmtpbmdEYXlzSW5EdXJhdGlvbiI6ZmFsc2UsIlBlcmNlbnRhZ2VDb21wbGV0ZVN0eWxlIjp7IiRpZCI6IjUwNiIsIkZvbnRTZXR0aW5ncyI6eyIkaWQiOiI1M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A4IiwiTGluZUNvbG9yIjpudWxsLCJMaW5lV2VpZ2h0IjowLjAsIkxpbmVUeXBlIjowLCJQYXJlbnRTdHlsZSI6bnVsbH0sIlBhcmVudFN0eWxlIjp7IiRyZWYiOiI4MSJ9fSwiRHVyYXRpb25TdHlsZSI6eyIkaWQiOiI1MDkiLCJGb250U2V0dGluZ3MiOnsiJGlkIjoiNTE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xMSIsIkxpbmVDb2xvciI6bnVsbCwiTGluZVdlaWdodCI6MC4wLCJMaW5lVHlwZSI6MCwiUGFyZW50U3R5bGUiOm51bGx9LCJQYXJlbnRTdHlsZSI6eyIkcmVmIjoiODgifX0sIkhvcml6b250YWxDb25uZWN0b3JTdHlsZSI6eyIkaWQiOiI1MTIiLCJMaW5lQ29sb3IiOnsiJHJlZiI6Ijk2In0sIkxpbmVXZWlnaHQiOjEuMCwiTGluZVR5cGUiOjAsIlBhcmVudFN0eWxlIjp7IiRyZWYiOiI5NSJ9fSwiVmVydGljYWxDb25uZWN0b3JTdHlsZSI6eyIkaWQiOiI1M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TE0IiwiTWFyZ2luIjp7IiRyZWYiOiIxMDIifSwiUGFkZGluZyI6eyIkcmVmIjoiMTAzIn0sIkJhY2tncm91bmQiOnsiJGlkIjoiNTE1IiwiQ29sb3IiOnsiJGlkIjoiNTE2IiwiQSI6MjU1LCJSIjoxMTEsIkciOjQ5LCJCIjoxNTJ9fSwiSXNWaXNpYmxlIjp0cnVlLCJXaWR0aCI6MC4wLCJIZWlnaHQiOjEwLjAsIkJvcmRlclN0eWxlIjp7IiRpZCI6IjUxNyIsIkxpbmVDb2xvciI6eyIkcmVmIjoiMTA1In0sIkxpbmVXZWlnaHQiOjAuMCwiTGluZVR5cGUiOjAsIlBhcmVudFN0eWxlIjp7IiRyZWYiOiIxMDQifX0sIlBhcmVudFN0eWxlIjp7IiRyZWYiOiIxMDEifX0sIlRpdGxlU3R5bGUiOnsiJGlkIjoiNTE4IiwiRm9udFNldHRpbmdzIjp7IiRpZCI6IjU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IwIiwiTGluZUNvbG9yIjpudWxsLCJMaW5lV2VpZ2h0IjowLjAsIkxpbmVUeXBlIjowLCJQYXJlbnRTdHlsZSI6bnVsbH0sIlBhcmVudFN0eWxlIjp7IiRyZWYiOiIxMDcifX0sIkRhdGVTdHlsZSI6eyIkaWQiOiI1MjEiLCJGb250U2V0dGluZ3MiOnsiJGlkIjoiNT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IzIiwiTGluZUNvbG9yIjpudWxsLCJMaW5lV2VpZ2h0IjowLjAsIkxpbmVUeXBlIjowLCJQYXJlbnRTdHlsZSI6bnVsbH0sIlBhcmVudFN0eWxlIjp7IiRyZWYiOiIxMTQifX0sIkRhdGVGb3JtYXQiOnsiJHJlZiI6IjEyMSJ9LCJJc1Zpc2libGUiOnRydWUsIlBhcmVudFN0eWxlIjp7IiRyZWYiOiI4MCJ9fSwiSW5kZXgiOjIwLCJTbWFydER1cmF0aW9uQWN0aXZhdGVkIjpmYWxzZSwiRGF0ZUZvcm1hdCI6eyIkcmVmIjoiMTIxIn0sIklkIjoiMDQyNzAwMjYtOTkzMS00NmY0LTg5YTItN2NiMGEzMTZlZjg1IiwiSW1wb3J0SWQiOm51bGwsIlRpdGxlIjoiQ29uZmlybSBNYXJrZXQgQ00gJiBDb21tIHBsYW4iLCJOb3RlIjpudWxsLCJIeXBlcmxpbmsiOm51bGwsIklzQ2hhbmdlZCI6ZmFsc2UsIklzTmV3IjpmYWxzZX0seyIkaWQiOiI1MjQiLCJHcm91cE5hbWUiOm51bGwsIlN0YXJ0RGF0ZSI6IjIwMTctMDYtMTlUMDA6MDA6MDBaIiwiRW5kRGF0ZSI6IjIwMTctMDgtMDRUMjM6NTk6MDBaIiwiUGVyY2VudGFnZUNvbXBsZXRlIjpudWxsLCJTdHlsZSI6eyIkaWQiOiI1MjUiLCJTaGFwZSI6NywiU2hhcGVUaGlja25lc3MiOjAsIkR1cmF0aW9uRm9ybWF0IjowLCJJbmNsdWRlTm9uV29ya2luZ0RheXNJbkR1cmF0aW9uIjpmYWxzZSwiUGVyY2VudGFnZUNvbXBsZXRlU3R5bGUiOnsiJGlkIjoiNTI2IiwiRm9udFNldHRpbmdzIjp7IiRpZCI6IjUy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jgiLCJMaW5lQ29sb3IiOm51bGwsIkxpbmVXZWlnaHQiOjAuMCwiTGluZVR5cGUiOjAsIlBhcmVudFN0eWxlIjpudWxsfSwiUGFyZW50U3R5bGUiOnsiJHJlZiI6IjgxIn19LCJEdXJhdGlvblN0eWxlIjp7IiRpZCI6IjUyOSIsIkZvbnRTZXR0aW5ncyI6eyIkaWQiOiI1Mz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MxIiwiTGluZUNvbG9yIjpudWxsLCJMaW5lV2VpZ2h0IjowLjAsIkxpbmVUeXBlIjowLCJQYXJlbnRTdHlsZSI6bnVsbH0sIlBhcmVudFN0eWxlIjp7IiRyZWYiOiI4OCJ9fSwiSG9yaXpvbnRhbENvbm5lY3RvclN0eWxlIjp7IiRpZCI6IjUzMiIsIkxpbmVDb2xvciI6eyIkcmVmIjoiOTYifSwiTGluZVdlaWdodCI6MS4wLCJMaW5lVHlwZSI6MCwiUGFyZW50U3R5bGUiOnsiJHJlZiI6Ijk1In19LCJWZXJ0aWNhbENvbm5lY3RvclN0eWxlIjp7IiRpZCI6IjUz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MzQiLCJNYXJnaW4iOnsiJHJlZiI6IjEwMiJ9LCJQYWRkaW5nIjp7IiRyZWYiOiIxMDMifSwiQmFja2dyb3VuZCI6eyIkaWQiOiI1MzUiLCJDb2xvciI6eyIkaWQiOiI1MzYiLCJBIjoyNTUsIlIiOjExMSwiRyI6NDksIkIiOjE1Mn19LCJJc1Zpc2libGUiOnRydWUsIldpZHRoIjowLjAsIkhlaWdodCI6MTAuMCwiQm9yZGVyU3R5bGUiOnsiJGlkIjoiNTM3IiwiTGluZUNvbG9yIjp7IiRyZWYiOiIxMDUifSwiTGluZVdlaWdodCI6MC4wLCJMaW5lVHlwZSI6MCwiUGFyZW50U3R5bGUiOnsiJHJlZiI6IjEwNCJ9fSwiUGFyZW50U3R5bGUiOnsiJHJlZiI6IjEwMSJ9fSwiVGl0bGVTdHlsZSI6eyIkaWQiOiI1MzgiLCJGb250U2V0dGluZ3MiOnsiJGlkIjoiNTM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NDAiLCJMaW5lQ29sb3IiOm51bGwsIkxpbmVXZWlnaHQiOjAuMCwiTGluZVR5cGUiOjAsIlBhcmVudFN0eWxlIjpudWxsfSwiUGFyZW50U3R5bGUiOnsiJHJlZiI6IjEwNyJ9fSwiRGF0ZVN0eWxlIjp7IiRpZCI6IjU0MSIsIkZvbnRTZXR0aW5ncyI6eyIkaWQiOiI1N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NDMiLCJMaW5lQ29sb3IiOm51bGwsIkxpbmVXZWlnaHQiOjAuMCwiTGluZVR5cGUiOjAsIlBhcmVudFN0eWxlIjpudWxsfSwiUGFyZW50U3R5bGUiOnsiJHJlZiI6IjExNCJ9fSwiRGF0ZUZvcm1hdCI6eyIkcmVmIjoiMTIxIn0sIklzVmlzaWJsZSI6dHJ1ZSwiUGFyZW50U3R5bGUiOnsiJHJlZiI6IjgwIn19LCJJbmRleCI6MjEsIlNtYXJ0RHVyYXRpb25BY3RpdmF0ZWQiOmZhbHNlLCJEYXRlRm9ybWF0Ijp7IiRyZWYiOiIxMjEifSwiSWQiOiIzODQ3Y2FmZC00ODE2LTRlMTAtOTNhMS0yMGQ0N2FhMGQxYmYiLCJJbXBvcnRJZCI6bnVsbCwiVGl0bGUiOiJFeGVjdXRlIENvbW11bmljYXRpb25zICYgQ00gcGxhbiIsIk5vdGUiOm51bGwsIkh5cGVybGluayI6bnVsbCwiSXNDaGFuZ2VkIjpmYWxzZSwiSXNOZXciOmZhbHNlfSx7IiRpZCI6IjU0NCIsIkdyb3VwTmFtZSI6bnVsbCwiU3RhcnREYXRlIjoiMjAxNy0wNy0yNFQwMDowMDowMFoiLCJFbmREYXRlIjoiMjAxNy0wNy0yOFQyMzo1OTowMFoiLCJQZXJjZW50YWdlQ29tcGxldGUiOm51bGwsIlN0eWxlIjp7IiRpZCI6IjU0NSIsIlNoYXBlIjo3LCJTaGFwZVRoaWNrbmVzcyI6MCwiRHVyYXRpb25Gb3JtYXQiOjAsIkluY2x1ZGVOb25Xb3JraW5nRGF5c0luRHVyYXRpb24iOmZhbHNlLCJQZXJjZW50YWdlQ29tcGxldGVTdHlsZSI6eyIkaWQiOiI1NDYiLCJGb250U2V0dGluZ3MiOnsiJGlkIjoiNTQ3IiwiRm9udFNpemUiOjEwLCJGb250TmFtZSI6IkFyaWFs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0OCIsIkxpbmVDb2xvciI6bnVsbCwiTGluZVdlaWdodCI6MC4wLCJMaW5lVHlwZSI6MCwiUGFyZW50U3R5bGUiOm51bGx9LCJQYXJlbnRTdHlsZSI6eyIkcmVmIjoiODEifX0sIkR1cmF0aW9uU3R5bGUiOnsiJGlkIjoiNTQ5IiwiRm9udFNldHRpbmdzIjp7IiRpZCI6IjU1MCIsIkZvbnRTaXplIjoxMCwiRm9udE5hbWUiOiJBcmlhbC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NTEiLCJMaW5lQ29sb3IiOm51bGwsIkxpbmVXZWlnaHQiOjAuMCwiTGluZVR5cGUiOjAsIlBhcmVudFN0eWxlIjpudWxsfSwiUGFyZW50U3R5bGUiOnsiJHJlZiI6Ijg4In19LCJIb3Jpem9udGFsQ29ubmVjdG9yU3R5bGUiOnsiJGlkIjoiNTUyIiwiTGluZUNvbG9yIjp7IiRyZWYiOiI5NiJ9LCJMaW5lV2VpZ2h0IjoxLjAsIkxpbmVUeXBlIjowLCJQYXJlbnRTdHlsZSI6eyIkcmVmIjoiOTUifX0sIlZlcnRpY2FsQ29ubmVjdG9yU3R5bGUiOnsiJGlkIjoiNTUzIiwiTGluZUNvbG9yIjp7IiRyZWYiOiI5OSJ9LCJMaW5lV2VpZ2h0IjowLjAsIkxpbmVUeXBlIjowLCJQYXJlbnRTdHlsZSI6eyIkcmVmIjoiOTgifX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U1NCIsIk1hcmdpbiI6eyIkcmVmIjoiMTAyIn0sIlBhZGRpbmciOnsiJHJlZiI6IjEwMyJ9LCJCYWNrZ3JvdW5kIjp7IiRpZCI6IjU1NSIsIkNvbG9yIjp7IiRpZCI6IjU1NiIsIkEiOjI1NSwiUiI6MiwiRyI6MTc4LCJCIjoyMzh9fSwiSXNWaXNpYmxlIjp0cnVlLCJXaWR0aCI6MC4wLCJIZWlnaHQiOjEwLjAsIkJvcmRlclN0eWxlIjp7IiRpZCI6IjU1NyIsIkxpbmVDb2xvciI6eyIkcmVmIjoiMTA1In0sIkxpbmVXZWlnaHQiOjAuMCwiTGluZVR5cGUiOjAsIlBhcmVudFN0eWxlIjp7IiRyZWYiOiIxMDQifX0sIlBhcmVudFN0eWxlIjp7IiRyZWYiOiIxMDEifX0sIlRpdGxlU3R5bGUiOnsiJGlkIjoiNTU4IiwiRm9udFNldHRpbmdzIjp7IiRpZCI6IjU1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YwIiwiTGluZUNvbG9yIjpudWxsLCJMaW5lV2VpZ2h0IjowLjAsIkxpbmVUeXBlIjowLCJQYXJlbnRTdHlsZSI6bnVsbH0sIlBhcmVudFN0eWxlIjp7IiRyZWYiOiIxMDcifX0sIkRhdGVTdHlsZSI6eyIkaWQiOiI1NjEiLCJGb250U2V0dGluZ3MiOnsiJGlkIjoiNTY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YzIiwiTGluZUNvbG9yIjpudWxsLCJMaW5lV2VpZ2h0IjowLjAsIkxpbmVUeXBlIjowLCJQYXJlbnRTdHlsZSI6bnVsbH0sIlBhcmVudFN0eWxlIjp7IiRyZWYiOiIxMTQifX0sIkRhdGVGb3JtYXQiOnsiJHJlZiI6IjEyMSJ9LCJJc1Zpc2libGUiOnRydWUsIlBhcmVudFN0eWxlIjp7IiRyZWYiOiI4MCJ9fSwiSW5kZXgiOjIyLCJTbWFydER1cmF0aW9uQWN0aXZhdGVkIjpmYWxzZSwiRGF0ZUZvcm1hdCI6eyIkcmVmIjoiMTIxIn0sIklkIjoiOGM3OTRjZDktZTZkNS00ODUyLWE1YmYtNjQwZWQ5NGFkMDhkIiwiSW1wb3J0SWQiOm51bGwsIlRpdGxlIjoiRGF0YSBMb2FkIiwiTm90ZSI6bnVsbCwiSHlwZXJsaW5rIjpudWxsLCJJc0NoYW5nZWQiOmZhbHNlLCJJc05ldyI6ZmFsc2V9LHsiJGlkIjoiNTY0IiwiR3JvdXBOYW1lIjpudWxsLCJTdGFydERhdGUiOiIyMDE3LTA3LTMxVDAwOjAwOjAwWiIsIkVuZERhdGUiOiIyMDE3LTA4LTA3VDIzOjU5OjAwWiIsIlBlcmNlbnRhZ2VDb21wbGV0ZSI6bnVsbCwiU3R5bGUiOnsiJGlkIjoiNTY1IiwiU2hhcGUiOjcsIlNoYXBlVGhpY2tuZXNzIjowLCJEdXJhdGlvbkZvcm1hdCI6MCwiSW5jbHVkZU5vbldvcmtpbmdEYXlzSW5EdXJhdGlvbiI6ZmFsc2UsIlBlcmNlbnRhZ2VDb21wbGV0ZVN0eWxlIjp7IiRpZCI6IjU2NiIsIkZvbnRTZXR0aW5ncyI6eyIkaWQiOiI1Nj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Y4IiwiTGluZUNvbG9yIjpudWxsLCJMaW5lV2VpZ2h0IjowLjAsIkxpbmVUeXBlIjowLCJQYXJlbnRTdHlsZSI6bnVsbH0sIlBhcmVudFN0eWxlIjp7IiRyZWYiOiI4MSJ9fSwiRHVyYXRpb25TdHlsZSI6eyIkaWQiOiI1NjkiLCJGb250U2V0dGluZ3MiOnsiJGlkIjoiNTc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3MSIsIkxpbmVDb2xvciI6bnVsbCwiTGluZVdlaWdodCI6MC4wLCJMaW5lVHlwZSI6MCwiUGFyZW50U3R5bGUiOm51bGx9LCJQYXJlbnRTdHlsZSI6eyIkcmVmIjoiODgifX0sIkhvcml6b250YWxDb25uZWN0b3JTdHlsZSI6eyIkaWQiOiI1NzIiLCJMaW5lQ29sb3IiOnsiJHJlZiI6Ijk2In0sIkxpbmVXZWlnaHQiOjEuMCwiTGluZVR5cGUiOjAsIlBhcmVudFN0eWxlIjp7IiRyZWYiOiI5NSJ9fSwiVmVydGljYWxDb25uZWN0b3JTdHlsZSI6eyIkaWQiOiI1Nz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Tc0IiwiTWFyZ2luIjp7IiRyZWYiOiIxMDIifSwiUGFkZGluZyI6eyIkcmVmIjoiMTAzIn0sIkJhY2tncm91bmQiOnsiJGlkIjoiNTc1IiwiQ29sb3IiOnsiJGlkIjoiNTc2IiwiQSI6MjU1LCJSIjowLCJHIjoxNzMsIkIiOjIyMH19LCJJc1Zpc2libGUiOnRydWUsIldpZHRoIjowLjAsIkhlaWdodCI6MTAuMCwiQm9yZGVyU3R5bGUiOnsiJGlkIjoiNTc3IiwiTGluZUNvbG9yIjp7IiRyZWYiOiIxMDUifSwiTGluZVdlaWdodCI6MC4wLCJMaW5lVHlwZSI6MCwiUGFyZW50U3R5bGUiOnsiJHJlZiI6IjEwNCJ9fSwiUGFyZW50U3R5bGUiOnsiJHJlZiI6IjEwMSJ9fSwiVGl0bGVTdHlsZSI6eyIkaWQiOiI1NzgiLCJGb250U2V0dGluZ3MiOnsiJGlkIjoiNTc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ODAiLCJMaW5lQ29sb3IiOm51bGwsIkxpbmVXZWlnaHQiOjAuMCwiTGluZVR5cGUiOjAsIlBhcmVudFN0eWxlIjpudWxsfSwiUGFyZW50U3R5bGUiOnsiJHJlZiI6IjEwNyJ9fSwiRGF0ZVN0eWxlIjp7IiRpZCI6IjU4MSIsIkZvbnRTZXR0aW5ncyI6eyIkaWQiOiI1O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ODMiLCJMaW5lQ29sb3IiOm51bGwsIkxpbmVXZWlnaHQiOjAuMCwiTGluZVR5cGUiOjAsIlBhcmVudFN0eWxlIjpudWxsfSwiUGFyZW50U3R5bGUiOnsiJHJlZiI6IjExNCJ9fSwiRGF0ZUZvcm1hdCI6eyIkcmVmIjoiMTIxIn0sIklzVmlzaWJsZSI6dHJ1ZSwiUGFyZW50U3R5bGUiOnsiJHJlZiI6IjgwIn19LCJJbmRleCI6MjMsIlNtYXJ0RHVyYXRpb25BY3RpdmF0ZWQiOmZhbHNlLCJEYXRlRm9ybWF0Ijp7IiRyZWYiOiIxMjEifSwiSWQiOiI2ZjcwYmMxYy1mMmIxLTQ0ZmUtOTI5NS1iYzE0YmE0ZWU0YTEiLCJJbXBvcnRJZCI6bnVsbCwiVGl0bGUiOiJQVFAiLCJOb3RlIjpudWxsLCJIeXBlcmxpbmsiOm51bGwsIklzQ2hhbmdlZCI6ZmFsc2UsIklzTmV3IjpmYWxzZX0seyIkaWQiOiI1ODQiLCJHcm91cE5hbWUiOm51bGwsIlN0YXJ0RGF0ZSI6IjIwMTctMDgtMDdUMDA6MDA6MDBaIiwiRW5kRGF0ZSI6IjIwMTctMDgtMDdUMjM6NTk6MDBaIiwiUGVyY2VudGFnZUNvbXBsZXRlIjpudWxsLCJTdHlsZSI6eyIkaWQiOiI1ODUiLCJTaGFwZSI6NywiU2hhcGVUaGlja25lc3MiOjAsIkR1cmF0aW9uRm9ybWF0IjowLCJJbmNsdWRlTm9uV29ya2luZ0RheXNJbkR1cmF0aW9uIjpmYWxzZSwiUGVyY2VudGFnZUNvbXBsZXRlU3R5bGUiOnsiJGlkIjoiNTg2IiwiRm9udFNldHRpbmdzIjp7IiRpZCI6IjU4NyIsIkZvbnRTaXplIjoxMCwiRm9udE5hbWUiOiJBcmlhbC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ODgiLCJMaW5lQ29sb3IiOm51bGwsIkxpbmVXZWlnaHQiOjAuMCwiTGluZVR5cGUiOjAsIlBhcmVudFN0eWxlIjpudWxsfSwiUGFyZW50U3R5bGUiOnsiJHJlZiI6IjgxIn19LCJEdXJhdGlvblN0eWxlIjp7IiRpZCI6IjU4OSIsIkZvbnRTZXR0aW5ncyI6eyIkaWQiOiI1OTAiLCJGb250U2l6ZSI6MTAsIkZvbnROYW1lIjoiQXJpYWw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kxIiwiTGluZUNvbG9yIjpudWxsLCJMaW5lV2VpZ2h0IjowLjAsIkxpbmVUeXBlIjowLCJQYXJlbnRTdHlsZSI6bnVsbH0sIlBhcmVudFN0eWxlIjp7IiRyZWYiOiI4OCJ9fSwiSG9yaXpvbnRhbENvbm5lY3RvclN0eWxlIjp7IiRpZCI6IjU5MiIsIkxpbmVDb2xvciI6eyIkcmVmIjoiOTYifSwiTGluZVdlaWdodCI6MS4wLCJMaW5lVHlwZSI6MCwiUGFyZW50U3R5bGUiOnsiJHJlZiI6Ijk1In19LCJWZXJ0aWNhbENvbm5lY3RvclN0eWxlIjp7IiRpZCI6IjU5MyIsIkxpbmVDb2xvciI6eyIkcmVmIjoiOTkifSwiTGluZVdlaWdodCI6MC4wLCJMaW5lVHlwZSI6MCwiUGFyZW50U3R5bGUiOnsiJHJlZiI6Ijk4In19LCJNYXJnaW4iOm51bGwsIlN0YXJ0RGF0ZVBvc2l0aW9uIjo0LCJFbmREYXRlUG9zaXRpb24iOjQsIkRhdGVJc1Zpc2libGUiOnRydWUsIlRpdGxlUG9zaXRpb24iOjUsIkR1cmF0aW9uUG9zaXRpb24iOjIsIlBlcmNlbnRhZ2VDb21wbGV0ZWRQb3NpdGlvbiI6NiwiU3BhY2luZyI6MywiSXNCZWxvd1RpbWViYW5kIjpmYWxzZSwiUGVyY2VudGFnZUNvbXBsZXRlU2hhcGVPcGFjaXR5IjozNSwiU2hhcGVTdHlsZSI6eyIkaWQiOiI1OTQiLCJNYXJnaW4iOnsiJHJlZiI6IjEwMiJ9LCJQYWRkaW5nIjp7IiRyZWYiOiIxMDMifSwiQmFja2dyb3VuZCI6eyIkaWQiOiI1OTUiLCJDb2xvciI6eyIkaWQiOiI1OTYiLCJBIjoyNTUsIlIiOjIzNCwiRyI6MjEsIkIiOjEyMn19LCJJc1Zpc2libGUiOnRydWUsIldpZHRoIjowLjAsIkhlaWdodCI6MTAuMCwiQm9yZGVyU3R5bGUiOnsiJGlkIjoiNTk3IiwiTGluZUNvbG9yIjp7IiRyZWYiOiIxMDUifSwiTGluZVdlaWdodCI6MC4wLCJMaW5lVHlwZSI6MCwiUGFyZW50U3R5bGUiOnsiJHJlZiI6IjEwNCJ9fSwiUGFyZW50U3R5bGUiOnsiJHJlZiI6IjEwMSJ9fSwiVGl0bGVTdHlsZSI6eyIkaWQiOiI1OTgiLCJGb250U2V0dGluZ3MiOnsiJGlkIjoiNTk5IiwiRm9udFNpemUiOjExLCJGb250TmFtZSI6IkFyaWFs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2MDAiLCJMaW5lQ29sb3IiOm51bGwsIkxpbmVXZWlnaHQiOjAuMCwiTGluZVR5cGUiOjAsIlBhcmVudFN0eWxlIjpudWxsfSwiUGFyZW50U3R5bGUiOnsiJHJlZiI6IjEwNyJ9fSwiRGF0ZVN0eWxlIjp7IiRpZCI6IjYwMSIsIkZvbnRTZXR0aW5ncyI6eyIkaWQiOiI2MDIiLCJGb250U2l6ZSI6MTAsIkZvbnROYW1lIjoiQXJpYWw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2MDMiLCJMaW5lQ29sb3IiOm51bGwsIkxpbmVXZWlnaHQiOjAuMCwiTGluZVR5cGUiOjAsIlBhcmVudFN0eWxlIjpudWxsfSwiUGFyZW50U3R5bGUiOnsiJHJlZiI6IjExNCJ9fSwiRGF0ZUZvcm1hdCI6eyIkcmVmIjoiMTIxIn0sIklzVmlzaWJsZSI6dHJ1ZSwiUGFyZW50U3R5bGUiOnsiJHJlZiI6IjgwIn19LCJJbmRleCI6MjQsIlNtYXJ0RHVyYXRpb25BY3RpdmF0ZWQiOmZhbHNlLCJEYXRlRm9ybWF0Ijp7IiRyZWYiOiIxMjEifSwiSWQiOiJjODQ3ZDc2OS1hMDExLTRiYzctYWQyNS00ZDg3NjdiNzkwNzciLCJJbXBvcnRJZCI6bnVsbCwiVGl0bGUiOiJCcmF6aWwgLSBHbyBMaXZlIiwiTm90ZSI6bnVsbCwiSHlwZXJsaW5rIjpudWxsLCJJc0NoYW5nZWQiOmZhbHNlLCJJc05ldyI6ZmFsc2V9LHsiJGlkIjoiNjA0IiwiR3JvdXBOYW1lIjpudWxsLCJTdGFydERhdGUiOiIyMDE3LTA4LTA3VDAwOjAwOjAwWiIsIkVuZERhdGUiOiIyMDE3LTA4LTI1VDIzOjU5OjAwWiIsIlBlcmNlbnRhZ2VDb21wbGV0ZSI6bnVsbCwiU3R5bGUiOnsiJGlkIjoiNjA1IiwiU2hhcGUiOjcsIlNoYXBlVGhpY2tuZXNzIjowLCJEdXJhdGlvbkZvcm1hdCI6MCwiSW5jbHVkZU5vbldvcmtpbmdEYXlzSW5EdXJhdGlvbiI6ZmFsc2UsIlBlcmNlbnRhZ2VDb21wbGV0ZVN0eWxlIjp7IiRpZCI6IjYwNiIsIkZvbnRTZXR0aW5ncyI6eyIkaWQiOiI2MDciLCJGb250U2l6ZSI6MTAsIkZvbnROYW1lIjoiQXJpYWw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jA4IiwiTGluZUNvbG9yIjpudWxsLCJMaW5lV2VpZ2h0IjowLjAsIkxpbmVUeXBlIjowLCJQYXJlbnRTdHlsZSI6bnVsbH0sIlBhcmVudFN0eWxlIjp7IiRyZWYiOiI4MSJ9fSwiRHVyYXRpb25TdHlsZSI6eyIkaWQiOiI2MDkiLCJGb250U2V0dGluZ3MiOnsiJGlkIjoiNjEwIiwiRm9udFNpemUiOjEwLCJGb250TmFtZSI6IkFyaWFs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YxMSIsIkxpbmVDb2xvciI6bnVsbCwiTGluZVdlaWdodCI6MC4wLCJMaW5lVHlwZSI6MCwiUGFyZW50U3R5bGUiOm51bGx9LCJQYXJlbnRTdHlsZSI6eyIkcmVmIjoiODgifX0sIkhvcml6b250YWxDb25uZWN0b3JTdHlsZSI6eyIkaWQiOiI2MTIiLCJMaW5lQ29sb3IiOnsiJHJlZiI6Ijk2In0sIkxpbmVXZWlnaHQiOjEuMCwiTGluZVR5cGUiOjAsIlBhcmVudFN0eWxlIjp7IiRyZWYiOiI5NSJ9fSwiVmVydGljYWxDb25uZWN0b3JTdHlsZSI6eyIkaWQiOiI2MTMiLCJMaW5lQ29sb3IiOnsiJHJlZiI6Ijk5In0sIkxpbmVXZWlnaHQiOjAuMCwiTGluZVR5cGUiOjAsIlBhcmVudFN0eWxlIjp7IiRyZWYiOiI5OCJ9fSwiTWFyZ2luIjpudWxsLCJTdGFydERhdGVQb3NpdGlvbiI6NCwiRW5kRGF0ZVBvc2l0aW9uIjo0LCJEYXRlSXNWaXNpYmxlIjp0cnVlLCJUaXRsZVBvc2l0aW9uIjo1LCJEdXJhdGlvblBvc2l0aW9uIjoyLCJQZXJjZW50YWdlQ29tcGxldGVkUG9zaXRpb24iOjYsIlNwYWNpbmciOjMsIklzQmVsb3dUaW1lYmFuZCI6ZmFsc2UsIlBlcmNlbnRhZ2VDb21wbGV0ZVNoYXBlT3BhY2l0eSI6MzUsIlNoYXBlU3R5bGUiOnsiJGlkIjoiNjE0IiwiTWFyZ2luIjp7IiRyZWYiOiIxMDIifSwiUGFkZGluZyI6eyIkcmVmIjoiMTAzIn0sIkJhY2tncm91bmQiOnsiJGlkIjoiNjE1IiwiQ29sb3IiOnsiJGlkIjoiNjE2IiwiQSI6MjU1LCJSIjoyMzQsIkciOjIxLCJCIjoxMjJ9fSwiSXNWaXNpYmxlIjp0cnVlLCJXaWR0aCI6MC4wLCJIZWlnaHQiOjEwLjAsIkJvcmRlclN0eWxlIjp7IiRpZCI6IjYxNyIsIkxpbmVDb2xvciI6eyIkcmVmIjoiMTA1In0sIkxpbmVXZWlnaHQiOjAuMCwiTGluZVR5cGUiOjAsIlBhcmVudFN0eWxlIjp7IiRyZWYiOiIxMDQifX0sIlBhcmVudFN0eWxlIjp7IiRyZWYiOiIxMDEifX0sIlRpdGxlU3R5bGUiOnsiJGlkIjoiNjE4IiwiRm9udFNldHRpbmdzIjp7IiRpZCI6IjYxOSIsIkZvbnRTaXplIjoxMSwiRm9udE5hbWUiOiJBcmlhbC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jIwIiwiTGluZUNvbG9yIjpudWxsLCJMaW5lV2VpZ2h0IjowLjAsIkxpbmVUeXBlIjowLCJQYXJlbnRTdHlsZSI6bnVsbH0sIlBhcmVudFN0eWxlIjp7IiRyZWYiOiIxMDcifX0sIkRhdGVTdHlsZSI6eyIkaWQiOiI2MjEiLCJGb250U2V0dGluZ3MiOnsiJGlkIjoiNjIyIiwiRm9udFNpemUiOjEwLCJGb250TmFtZSI6IkFyaWFs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jIzIiwiTGluZUNvbG9yIjpudWxsLCJMaW5lV2VpZ2h0IjowLjAsIkxpbmVUeXBlIjowLCJQYXJlbnRTdHlsZSI6bnVsbH0sIlBhcmVudFN0eWxlIjp7IiRyZWYiOiIxMTQifX0sIkRhdGVGb3JtYXQiOnsiJHJlZiI6IjEyMSJ9LCJJc1Zpc2libGUiOnRydWUsIlBhcmVudFN0eWxlIjp7IiRyZWYiOiI4MCJ9fSwiSW5kZXgiOjI1LCJTbWFydER1cmF0aW9uQWN0aXZhdGVkIjpmYWxzZSwiRGF0ZUZvcm1hdCI6eyIkcmVmIjoiMTIxIn0sIklkIjoiODM1NjA0NGUtYmYxZi00MWIwLWI4ZjItMThkNTYwYmUzOWJkIiwiSW1wb3J0SWQiOm51bGwsIlRpdGxlIjoiSHlwZXJDYXJlIFBlcmlvZCIsIk5vdGUiOm51bGwsIkh5cGVybGluayI6bnVsbCwiSXNDaGFuZ2VkIjpmYWxzZSwiSXNOZXciOmZhbHNlfV0sIk1zUHJvamVjdEl0ZW1zVHJlZSI6eyIkaWQiOiI2MjQiLCJSb290Ijp7IkltcG9ydElkIjpudWxsLCJJc0ltcG9ydGVkIjpmYWxzZSwiQ2hpbGRyZW4iOltdfX0sIk1ldGFkYXRhIjp7IiRpZCI6IjYyNSJ9LCJTZXR0aW5ncyI6eyIkaWQiOiI2MjYiLCJJbXBhT3B0aW9ucyI6eyIkaWQiOiI2Mjc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Q29uZmlndXJhdGlvbiI6eyIkaWQiOiI2MjgiLCJVc2VUaW1lIjpmYWxzZSwiV29ya0RheVN0YXJ0IjoiMDA6MDA6MDAiLCJXb3JrRGF5RW5kIjoiMjM6NTk6MDAifX0="/>
  <p:tag name="__MASTER" val="__part_0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4485002_WWCO_Generic_TEMPLATE_v1">
  <a:themeElements>
    <a:clrScheme name="WWCO Colors">
      <a:dk1>
        <a:srgbClr val="3F3F3F"/>
      </a:dk1>
      <a:lt1>
        <a:sysClr val="window" lastClr="FFFFFF"/>
      </a:lt1>
      <a:dk2>
        <a:srgbClr val="4E5B6F"/>
      </a:dk2>
      <a:lt2>
        <a:srgbClr val="D6ECFF"/>
      </a:lt2>
      <a:accent1>
        <a:srgbClr val="005B98"/>
      </a:accent1>
      <a:accent2>
        <a:srgbClr val="EA157A"/>
      </a:accent2>
      <a:accent3>
        <a:srgbClr val="FEB80A"/>
      </a:accent3>
      <a:accent4>
        <a:srgbClr val="00ADDC"/>
      </a:accent4>
      <a:accent5>
        <a:srgbClr val="7FD13B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14485002_WWCO_Generic_v6</Template>
  <TotalTime>39515</TotalTime>
  <Words>2111</Words>
  <Application>Microsoft Office PowerPoint</Application>
  <PresentationFormat>On-screen Show (4:3)</PresentationFormat>
  <Paragraphs>680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14485002_WWCO_Generic_TEMPLATE_v1</vt:lpstr>
      <vt:lpstr>PowerPoint Presentation</vt:lpstr>
      <vt:lpstr>InterAct EM 2.0 Scope</vt:lpstr>
      <vt:lpstr>InterAct EM 2.0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Bristol-Myers Squibb Company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Myers, Melissa</dc:creator>
  <cp:lastModifiedBy>Lee, Waiman</cp:lastModifiedBy>
  <cp:revision>412</cp:revision>
  <cp:lastPrinted>2017-06-13T14:36:48Z</cp:lastPrinted>
  <dcterms:created xsi:type="dcterms:W3CDTF">2016-02-16T20:20:33Z</dcterms:created>
  <dcterms:modified xsi:type="dcterms:W3CDTF">2017-06-14T17:32:09Z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