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75" r:id="rId4"/>
    <p:sldId id="269" r:id="rId5"/>
    <p:sldId id="270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34C"/>
    <a:srgbClr val="9A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8398" autoAdjust="0"/>
  </p:normalViewPr>
  <p:slideViewPr>
    <p:cSldViewPr>
      <p:cViewPr>
        <p:scale>
          <a:sx n="124" d="100"/>
          <a:sy n="124" d="100"/>
        </p:scale>
        <p:origin x="144" y="-128"/>
      </p:cViewPr>
      <p:guideLst>
        <p:guide orient="horz" pos="2160"/>
        <p:guide pos="2880"/>
      </p:guideLst>
    </p:cSldViewPr>
  </p:slideViewPr>
  <p:notesTextViewPr>
    <p:cViewPr>
      <p:scale>
        <a:sx n="240" d="100"/>
        <a:sy n="2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1A227-802E-384C-B2D2-46D8A30EE09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2AAE6-E4E7-9A44-BF95-5D91C4575201}">
      <dgm:prSet phldrT="[Text]"/>
      <dgm:spPr/>
      <dgm:t>
        <a:bodyPr/>
        <a:lstStyle/>
        <a:p>
          <a:r>
            <a:rPr lang="en-US" dirty="0" smtClean="0"/>
            <a:t>Event Creation</a:t>
          </a:r>
          <a:endParaRPr lang="en-US" dirty="0"/>
        </a:p>
      </dgm:t>
    </dgm:pt>
    <dgm:pt modelId="{CCD594B6-F19B-6345-9DED-5E2AB0924AF8}" type="parTrans" cxnId="{73B322E8-D6B7-6C47-8FCA-8346DA2A4EE5}">
      <dgm:prSet/>
      <dgm:spPr/>
      <dgm:t>
        <a:bodyPr/>
        <a:lstStyle/>
        <a:p>
          <a:endParaRPr lang="en-US"/>
        </a:p>
      </dgm:t>
    </dgm:pt>
    <dgm:pt modelId="{D7FFD9ED-F3CD-A04F-BE43-DCED03EEDECD}" type="sibTrans" cxnId="{73B322E8-D6B7-6C47-8FCA-8346DA2A4EE5}">
      <dgm:prSet/>
      <dgm:spPr/>
      <dgm:t>
        <a:bodyPr/>
        <a:lstStyle/>
        <a:p>
          <a:endParaRPr lang="en-US"/>
        </a:p>
      </dgm:t>
    </dgm:pt>
    <dgm:pt modelId="{AF5BA262-C4C0-E64A-BC75-EFCAC714FBA0}">
      <dgm:prSet phldrT="[Text]"/>
      <dgm:spPr/>
      <dgm:t>
        <a:bodyPr/>
        <a:lstStyle/>
        <a:p>
          <a:r>
            <a:rPr lang="en-US" dirty="0" smtClean="0"/>
            <a:t>PO Creates a new Event</a:t>
          </a:r>
          <a:endParaRPr lang="en-US" dirty="0"/>
        </a:p>
      </dgm:t>
    </dgm:pt>
    <dgm:pt modelId="{06C2B053-EF03-1A43-9740-E2896D3813CF}" type="parTrans" cxnId="{5C807145-FA8C-0249-9E91-482759FA4F5D}">
      <dgm:prSet/>
      <dgm:spPr/>
      <dgm:t>
        <a:bodyPr/>
        <a:lstStyle/>
        <a:p>
          <a:endParaRPr lang="en-US"/>
        </a:p>
      </dgm:t>
    </dgm:pt>
    <dgm:pt modelId="{10EF0FCC-EDF8-A645-9B96-A3118981289E}" type="sibTrans" cxnId="{5C807145-FA8C-0249-9E91-482759FA4F5D}">
      <dgm:prSet/>
      <dgm:spPr/>
      <dgm:t>
        <a:bodyPr/>
        <a:lstStyle/>
        <a:p>
          <a:endParaRPr lang="en-US"/>
        </a:p>
      </dgm:t>
    </dgm:pt>
    <dgm:pt modelId="{BBB9B9AD-A67A-F445-AADD-4344DBD251EC}">
      <dgm:prSet phldrT="[Text]"/>
      <dgm:spPr/>
      <dgm:t>
        <a:bodyPr/>
        <a:lstStyle/>
        <a:p>
          <a:r>
            <a:rPr lang="en-US" dirty="0" smtClean="0"/>
            <a:t>QM Assignment</a:t>
          </a:r>
          <a:endParaRPr lang="en-US" dirty="0"/>
        </a:p>
      </dgm:t>
    </dgm:pt>
    <dgm:pt modelId="{3FF7192F-AF84-1048-86DA-D81AD3211285}" type="parTrans" cxnId="{D900C125-3320-EF4D-A7B0-C11C44BA2B32}">
      <dgm:prSet/>
      <dgm:spPr/>
      <dgm:t>
        <a:bodyPr/>
        <a:lstStyle/>
        <a:p>
          <a:endParaRPr lang="en-US"/>
        </a:p>
      </dgm:t>
    </dgm:pt>
    <dgm:pt modelId="{754CAB86-DF56-BE4D-857A-19AEA4E29EE3}" type="sibTrans" cxnId="{D900C125-3320-EF4D-A7B0-C11C44BA2B32}">
      <dgm:prSet/>
      <dgm:spPr/>
      <dgm:t>
        <a:bodyPr/>
        <a:lstStyle/>
        <a:p>
          <a:endParaRPr lang="en-US"/>
        </a:p>
      </dgm:t>
    </dgm:pt>
    <dgm:pt modelId="{5B1C7596-C295-A744-9ED6-FA14ABDEC126}">
      <dgm:prSet phldrT="[Text]"/>
      <dgm:spPr/>
      <dgm:t>
        <a:bodyPr/>
        <a:lstStyle/>
        <a:p>
          <a:r>
            <a:rPr lang="en-US" dirty="0" smtClean="0"/>
            <a:t>PO adds a Market/BU Specific </a:t>
          </a:r>
          <a:r>
            <a:rPr lang="en-US" dirty="0" smtClean="0"/>
            <a:t>Queue</a:t>
          </a:r>
          <a:r>
            <a:rPr lang="en-US" baseline="0" dirty="0" smtClean="0"/>
            <a:t> Manager (QM)</a:t>
          </a:r>
          <a:endParaRPr lang="en-US" dirty="0"/>
        </a:p>
      </dgm:t>
    </dgm:pt>
    <dgm:pt modelId="{78D9AF1B-1366-374C-9416-AF1D10BBBBDF}" type="parTrans" cxnId="{D72B1B68-83C0-9142-8ED6-8C98613E70E8}">
      <dgm:prSet/>
      <dgm:spPr/>
      <dgm:t>
        <a:bodyPr/>
        <a:lstStyle/>
        <a:p>
          <a:endParaRPr lang="en-US"/>
        </a:p>
      </dgm:t>
    </dgm:pt>
    <dgm:pt modelId="{EC41B628-171A-C645-86D3-DAF49B0CD251}" type="sibTrans" cxnId="{D72B1B68-83C0-9142-8ED6-8C98613E70E8}">
      <dgm:prSet/>
      <dgm:spPr/>
      <dgm:t>
        <a:bodyPr/>
        <a:lstStyle/>
        <a:p>
          <a:endParaRPr lang="en-US"/>
        </a:p>
      </dgm:t>
    </dgm:pt>
    <dgm:pt modelId="{A7732187-742A-0A4D-82E9-86AA79A4A9FD}">
      <dgm:prSet phldrT="[Text]"/>
      <dgm:spPr/>
      <dgm:t>
        <a:bodyPr/>
        <a:lstStyle/>
        <a:p>
          <a:r>
            <a:rPr lang="en-US" dirty="0" smtClean="0"/>
            <a:t>QM Triage</a:t>
          </a:r>
          <a:endParaRPr lang="en-US" dirty="0"/>
        </a:p>
      </dgm:t>
    </dgm:pt>
    <dgm:pt modelId="{3E7B9AF0-BB71-2F45-9816-FE22E58A8BE6}" type="parTrans" cxnId="{7B649B4E-27AC-714E-B767-E55AE54CF922}">
      <dgm:prSet/>
      <dgm:spPr/>
      <dgm:t>
        <a:bodyPr/>
        <a:lstStyle/>
        <a:p>
          <a:endParaRPr lang="en-US"/>
        </a:p>
      </dgm:t>
    </dgm:pt>
    <dgm:pt modelId="{D15D94FB-04F3-0545-BA05-C2B63EB54422}" type="sibTrans" cxnId="{7B649B4E-27AC-714E-B767-E55AE54CF922}">
      <dgm:prSet/>
      <dgm:spPr/>
      <dgm:t>
        <a:bodyPr/>
        <a:lstStyle/>
        <a:p>
          <a:endParaRPr lang="en-US"/>
        </a:p>
      </dgm:t>
    </dgm:pt>
    <dgm:pt modelId="{101C32AB-E073-8E46-904E-43A1B87C15DE}">
      <dgm:prSet phldrT="[Text]"/>
      <dgm:spPr/>
      <dgm:t>
        <a:bodyPr/>
        <a:lstStyle/>
        <a:p>
          <a:r>
            <a:rPr lang="en-US" dirty="0" smtClean="0"/>
            <a:t>QMs monitor queue showing unassigned Events</a:t>
          </a:r>
          <a:endParaRPr lang="en-US" dirty="0"/>
        </a:p>
      </dgm:t>
    </dgm:pt>
    <dgm:pt modelId="{1771CE69-DF18-AC48-8018-80B33D1A014D}" type="parTrans" cxnId="{A2135D3E-E7EA-4A4C-A3B7-18FE3B38E02C}">
      <dgm:prSet/>
      <dgm:spPr/>
      <dgm:t>
        <a:bodyPr/>
        <a:lstStyle/>
        <a:p>
          <a:endParaRPr lang="en-US"/>
        </a:p>
      </dgm:t>
    </dgm:pt>
    <dgm:pt modelId="{903092A3-7352-6B49-A84C-7763990DFD51}" type="sibTrans" cxnId="{A2135D3E-E7EA-4A4C-A3B7-18FE3B38E02C}">
      <dgm:prSet/>
      <dgm:spPr/>
      <dgm:t>
        <a:bodyPr/>
        <a:lstStyle/>
        <a:p>
          <a:endParaRPr lang="en-US"/>
        </a:p>
      </dgm:t>
    </dgm:pt>
    <dgm:pt modelId="{8A0AD192-5070-BC44-881C-D3E31D0AE67C}">
      <dgm:prSet phldrT="[Text]"/>
      <dgm:spPr/>
      <dgm:t>
        <a:bodyPr/>
        <a:lstStyle/>
        <a:p>
          <a:r>
            <a:rPr lang="en-US" dirty="0" smtClean="0"/>
            <a:t>A QM Picks an Event and assigns to a Service Coordinator</a:t>
          </a:r>
          <a:endParaRPr lang="en-US" dirty="0"/>
        </a:p>
      </dgm:t>
    </dgm:pt>
    <dgm:pt modelId="{4BFE99D1-D8F1-2540-90BF-8EC3A9640F37}" type="parTrans" cxnId="{0081C7DB-A179-8540-9ED8-3962FD5238B9}">
      <dgm:prSet/>
      <dgm:spPr/>
      <dgm:t>
        <a:bodyPr/>
        <a:lstStyle/>
        <a:p>
          <a:endParaRPr lang="en-US"/>
        </a:p>
      </dgm:t>
    </dgm:pt>
    <dgm:pt modelId="{FF00D70F-8146-BA45-AB76-6F8115808D0E}" type="sibTrans" cxnId="{0081C7DB-A179-8540-9ED8-3962FD5238B9}">
      <dgm:prSet/>
      <dgm:spPr/>
      <dgm:t>
        <a:bodyPr/>
        <a:lstStyle/>
        <a:p>
          <a:endParaRPr lang="en-US"/>
        </a:p>
      </dgm:t>
    </dgm:pt>
    <dgm:pt modelId="{D811FA8F-D93D-C445-AE97-E5FB1622FD48}">
      <dgm:prSet phldrT="[Text]"/>
      <dgm:spPr/>
      <dgm:t>
        <a:bodyPr/>
        <a:lstStyle/>
        <a:p>
          <a:r>
            <a:rPr lang="en-US" dirty="0" smtClean="0"/>
            <a:t>Process Completion</a:t>
          </a:r>
          <a:endParaRPr lang="en-US" dirty="0"/>
        </a:p>
      </dgm:t>
    </dgm:pt>
    <dgm:pt modelId="{30C5B435-BB42-3446-9969-B0F60FA0D469}" type="parTrans" cxnId="{6FD47328-C3AB-8E49-97C0-3386CF28E384}">
      <dgm:prSet/>
      <dgm:spPr/>
      <dgm:t>
        <a:bodyPr/>
        <a:lstStyle/>
        <a:p>
          <a:endParaRPr lang="en-US"/>
        </a:p>
      </dgm:t>
    </dgm:pt>
    <dgm:pt modelId="{CDD9236C-645A-F240-8765-7B22B62E1546}" type="sibTrans" cxnId="{6FD47328-C3AB-8E49-97C0-3386CF28E384}">
      <dgm:prSet/>
      <dgm:spPr/>
      <dgm:t>
        <a:bodyPr/>
        <a:lstStyle/>
        <a:p>
          <a:endParaRPr lang="en-US"/>
        </a:p>
      </dgm:t>
    </dgm:pt>
    <dgm:pt modelId="{33B248F8-05A7-AC4B-B044-2E54AC6835DE}">
      <dgm:prSet phldrT="[Text]"/>
      <dgm:spPr/>
      <dgm:t>
        <a:bodyPr/>
        <a:lstStyle/>
        <a:p>
          <a:r>
            <a:rPr lang="en-US" dirty="0" smtClean="0"/>
            <a:t>QM releases the record from the Queue manually </a:t>
          </a:r>
          <a:r>
            <a:rPr lang="en-US" u="sng" dirty="0" smtClean="0"/>
            <a:t>OR</a:t>
          </a:r>
        </a:p>
        <a:p>
          <a:r>
            <a:rPr lang="en-US" dirty="0" smtClean="0"/>
            <a:t>System releases it automatically when SC is added</a:t>
          </a:r>
          <a:endParaRPr lang="en-US" dirty="0"/>
        </a:p>
      </dgm:t>
    </dgm:pt>
    <dgm:pt modelId="{1235C5B6-20AE-7649-99BD-B0E201C63626}" type="parTrans" cxnId="{381907AC-7ACE-274D-B52A-97263A4E0BD4}">
      <dgm:prSet/>
      <dgm:spPr/>
      <dgm:t>
        <a:bodyPr/>
        <a:lstStyle/>
        <a:p>
          <a:endParaRPr lang="en-US"/>
        </a:p>
      </dgm:t>
    </dgm:pt>
    <dgm:pt modelId="{496ACDC1-A3F2-3848-B6E7-1742A55866CE}" type="sibTrans" cxnId="{381907AC-7ACE-274D-B52A-97263A4E0BD4}">
      <dgm:prSet/>
      <dgm:spPr/>
      <dgm:t>
        <a:bodyPr/>
        <a:lstStyle/>
        <a:p>
          <a:endParaRPr lang="en-US"/>
        </a:p>
      </dgm:t>
    </dgm:pt>
    <dgm:pt modelId="{DA3C1125-4492-9745-91F7-9F05F2B83AA6}" type="pres">
      <dgm:prSet presAssocID="{0CD1A227-802E-384C-B2D2-46D8A30EE09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201C22-42F3-424C-AD6E-E28A9F9ABCB2}" type="pres">
      <dgm:prSet presAssocID="{DD32AAE6-E4E7-9A44-BF95-5D91C4575201}" presName="composite" presStyleCnt="0"/>
      <dgm:spPr/>
    </dgm:pt>
    <dgm:pt modelId="{F4B688ED-A219-C743-AEFB-CCD56AFD6643}" type="pres">
      <dgm:prSet presAssocID="{DD32AAE6-E4E7-9A44-BF95-5D91C457520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9086C-E72D-CD4E-86DC-A3CCFD677B86}" type="pres">
      <dgm:prSet presAssocID="{DD32AAE6-E4E7-9A44-BF95-5D91C457520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ACAF1-9AB7-A547-99DE-E39F2DDF2C95}" type="pres">
      <dgm:prSet presAssocID="{D7FFD9ED-F3CD-A04F-BE43-DCED03EEDECD}" presName="sp" presStyleCnt="0"/>
      <dgm:spPr/>
    </dgm:pt>
    <dgm:pt modelId="{B970029D-442C-8741-ABE6-2836FBAD74F6}" type="pres">
      <dgm:prSet presAssocID="{BBB9B9AD-A67A-F445-AADD-4344DBD251EC}" presName="composite" presStyleCnt="0"/>
      <dgm:spPr/>
    </dgm:pt>
    <dgm:pt modelId="{6070BA90-8514-1141-B4EF-37BF400A8562}" type="pres">
      <dgm:prSet presAssocID="{BBB9B9AD-A67A-F445-AADD-4344DBD251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4A433-5FA6-654A-BFE7-10209AA7D287}" type="pres">
      <dgm:prSet presAssocID="{BBB9B9AD-A67A-F445-AADD-4344DBD251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6D73F-A08F-134B-8E34-07E0F05E6C16}" type="pres">
      <dgm:prSet presAssocID="{754CAB86-DF56-BE4D-857A-19AEA4E29EE3}" presName="sp" presStyleCnt="0"/>
      <dgm:spPr/>
    </dgm:pt>
    <dgm:pt modelId="{5681E5B3-3D29-2941-9DFE-31AFDDD40159}" type="pres">
      <dgm:prSet presAssocID="{A7732187-742A-0A4D-82E9-86AA79A4A9FD}" presName="composite" presStyleCnt="0"/>
      <dgm:spPr/>
    </dgm:pt>
    <dgm:pt modelId="{A85EFBA4-FF8F-7E4A-BE96-FB7014B6243D}" type="pres">
      <dgm:prSet presAssocID="{A7732187-742A-0A4D-82E9-86AA79A4A9F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E5E1C-5EA5-9541-8E35-9C27B2C73AC7}" type="pres">
      <dgm:prSet presAssocID="{A7732187-742A-0A4D-82E9-86AA79A4A9F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9B803-A431-5E45-88F7-16C57152D597}" type="pres">
      <dgm:prSet presAssocID="{D15D94FB-04F3-0545-BA05-C2B63EB54422}" presName="sp" presStyleCnt="0"/>
      <dgm:spPr/>
    </dgm:pt>
    <dgm:pt modelId="{FF8C27DB-E59D-AA47-A370-4D3F424AEC27}" type="pres">
      <dgm:prSet presAssocID="{D811FA8F-D93D-C445-AE97-E5FB1622FD48}" presName="composite" presStyleCnt="0"/>
      <dgm:spPr/>
    </dgm:pt>
    <dgm:pt modelId="{DC19E87F-BBDD-7043-BF4E-FBF09B66FC02}" type="pres">
      <dgm:prSet presAssocID="{D811FA8F-D93D-C445-AE97-E5FB1622FD4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BED0D-C5FC-2147-A437-D45E8D51B063}" type="pres">
      <dgm:prSet presAssocID="{D811FA8F-D93D-C445-AE97-E5FB1622FD4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A008A2-EC7A-7747-8114-E33EC3CAEDF6}" type="presOf" srcId="{BBB9B9AD-A67A-F445-AADD-4344DBD251EC}" destId="{6070BA90-8514-1141-B4EF-37BF400A8562}" srcOrd="0" destOrd="0" presId="urn:microsoft.com/office/officeart/2005/8/layout/chevron2"/>
    <dgm:cxn modelId="{7B649B4E-27AC-714E-B767-E55AE54CF922}" srcId="{0CD1A227-802E-384C-B2D2-46D8A30EE092}" destId="{A7732187-742A-0A4D-82E9-86AA79A4A9FD}" srcOrd="2" destOrd="0" parTransId="{3E7B9AF0-BB71-2F45-9816-FE22E58A8BE6}" sibTransId="{D15D94FB-04F3-0545-BA05-C2B63EB54422}"/>
    <dgm:cxn modelId="{63D16EDD-4886-6A42-800D-A742D9A58BFE}" type="presOf" srcId="{0CD1A227-802E-384C-B2D2-46D8A30EE092}" destId="{DA3C1125-4492-9745-91F7-9F05F2B83AA6}" srcOrd="0" destOrd="0" presId="urn:microsoft.com/office/officeart/2005/8/layout/chevron2"/>
    <dgm:cxn modelId="{73B322E8-D6B7-6C47-8FCA-8346DA2A4EE5}" srcId="{0CD1A227-802E-384C-B2D2-46D8A30EE092}" destId="{DD32AAE6-E4E7-9A44-BF95-5D91C4575201}" srcOrd="0" destOrd="0" parTransId="{CCD594B6-F19B-6345-9DED-5E2AB0924AF8}" sibTransId="{D7FFD9ED-F3CD-A04F-BE43-DCED03EEDECD}"/>
    <dgm:cxn modelId="{D8703E77-AC0E-DC48-BB8B-482F36C21269}" type="presOf" srcId="{DD32AAE6-E4E7-9A44-BF95-5D91C4575201}" destId="{F4B688ED-A219-C743-AEFB-CCD56AFD6643}" srcOrd="0" destOrd="0" presId="urn:microsoft.com/office/officeart/2005/8/layout/chevron2"/>
    <dgm:cxn modelId="{5C807145-FA8C-0249-9E91-482759FA4F5D}" srcId="{DD32AAE6-E4E7-9A44-BF95-5D91C4575201}" destId="{AF5BA262-C4C0-E64A-BC75-EFCAC714FBA0}" srcOrd="0" destOrd="0" parTransId="{06C2B053-EF03-1A43-9740-E2896D3813CF}" sibTransId="{10EF0FCC-EDF8-A645-9B96-A3118981289E}"/>
    <dgm:cxn modelId="{67D1669C-DC43-4A4D-B5C1-9079B9DAA936}" type="presOf" srcId="{101C32AB-E073-8E46-904E-43A1B87C15DE}" destId="{6B6E5E1C-5EA5-9541-8E35-9C27B2C73AC7}" srcOrd="0" destOrd="0" presId="urn:microsoft.com/office/officeart/2005/8/layout/chevron2"/>
    <dgm:cxn modelId="{D72B1B68-83C0-9142-8ED6-8C98613E70E8}" srcId="{BBB9B9AD-A67A-F445-AADD-4344DBD251EC}" destId="{5B1C7596-C295-A744-9ED6-FA14ABDEC126}" srcOrd="0" destOrd="0" parTransId="{78D9AF1B-1366-374C-9416-AF1D10BBBBDF}" sibTransId="{EC41B628-171A-C645-86D3-DAF49B0CD251}"/>
    <dgm:cxn modelId="{F66E651B-DB04-AA4A-81F5-8759C7B9489A}" type="presOf" srcId="{AF5BA262-C4C0-E64A-BC75-EFCAC714FBA0}" destId="{0219086C-E72D-CD4E-86DC-A3CCFD677B86}" srcOrd="0" destOrd="0" presId="urn:microsoft.com/office/officeart/2005/8/layout/chevron2"/>
    <dgm:cxn modelId="{D900C125-3320-EF4D-A7B0-C11C44BA2B32}" srcId="{0CD1A227-802E-384C-B2D2-46D8A30EE092}" destId="{BBB9B9AD-A67A-F445-AADD-4344DBD251EC}" srcOrd="1" destOrd="0" parTransId="{3FF7192F-AF84-1048-86DA-D81AD3211285}" sibTransId="{754CAB86-DF56-BE4D-857A-19AEA4E29EE3}"/>
    <dgm:cxn modelId="{77F35DEA-BCDC-CE43-89CA-25D5BD8039DC}" type="presOf" srcId="{A7732187-742A-0A4D-82E9-86AA79A4A9FD}" destId="{A85EFBA4-FF8F-7E4A-BE96-FB7014B6243D}" srcOrd="0" destOrd="0" presId="urn:microsoft.com/office/officeart/2005/8/layout/chevron2"/>
    <dgm:cxn modelId="{381907AC-7ACE-274D-B52A-97263A4E0BD4}" srcId="{D811FA8F-D93D-C445-AE97-E5FB1622FD48}" destId="{33B248F8-05A7-AC4B-B044-2E54AC6835DE}" srcOrd="0" destOrd="0" parTransId="{1235C5B6-20AE-7649-99BD-B0E201C63626}" sibTransId="{496ACDC1-A3F2-3848-B6E7-1742A55866CE}"/>
    <dgm:cxn modelId="{2E65ADD0-4687-5A40-914F-7DEDAFAB3995}" type="presOf" srcId="{D811FA8F-D93D-C445-AE97-E5FB1622FD48}" destId="{DC19E87F-BBDD-7043-BF4E-FBF09B66FC02}" srcOrd="0" destOrd="0" presId="urn:microsoft.com/office/officeart/2005/8/layout/chevron2"/>
    <dgm:cxn modelId="{6FD47328-C3AB-8E49-97C0-3386CF28E384}" srcId="{0CD1A227-802E-384C-B2D2-46D8A30EE092}" destId="{D811FA8F-D93D-C445-AE97-E5FB1622FD48}" srcOrd="3" destOrd="0" parTransId="{30C5B435-BB42-3446-9969-B0F60FA0D469}" sibTransId="{CDD9236C-645A-F240-8765-7B22B62E1546}"/>
    <dgm:cxn modelId="{F8D43E01-DDE8-F44A-AFC2-B4503F9BC53B}" type="presOf" srcId="{8A0AD192-5070-BC44-881C-D3E31D0AE67C}" destId="{6B6E5E1C-5EA5-9541-8E35-9C27B2C73AC7}" srcOrd="0" destOrd="1" presId="urn:microsoft.com/office/officeart/2005/8/layout/chevron2"/>
    <dgm:cxn modelId="{B36AC7E9-F603-E340-A5DD-BBE048EBCC0C}" type="presOf" srcId="{33B248F8-05A7-AC4B-B044-2E54AC6835DE}" destId="{734BED0D-C5FC-2147-A437-D45E8D51B063}" srcOrd="0" destOrd="0" presId="urn:microsoft.com/office/officeart/2005/8/layout/chevron2"/>
    <dgm:cxn modelId="{A2135D3E-E7EA-4A4C-A3B7-18FE3B38E02C}" srcId="{A7732187-742A-0A4D-82E9-86AA79A4A9FD}" destId="{101C32AB-E073-8E46-904E-43A1B87C15DE}" srcOrd="0" destOrd="0" parTransId="{1771CE69-DF18-AC48-8018-80B33D1A014D}" sibTransId="{903092A3-7352-6B49-A84C-7763990DFD51}"/>
    <dgm:cxn modelId="{D8828808-D6D9-0B4C-98D9-EA68DC565E37}" type="presOf" srcId="{5B1C7596-C295-A744-9ED6-FA14ABDEC126}" destId="{7D44A433-5FA6-654A-BFE7-10209AA7D287}" srcOrd="0" destOrd="0" presId="urn:microsoft.com/office/officeart/2005/8/layout/chevron2"/>
    <dgm:cxn modelId="{0081C7DB-A179-8540-9ED8-3962FD5238B9}" srcId="{A7732187-742A-0A4D-82E9-86AA79A4A9FD}" destId="{8A0AD192-5070-BC44-881C-D3E31D0AE67C}" srcOrd="1" destOrd="0" parTransId="{4BFE99D1-D8F1-2540-90BF-8EC3A9640F37}" sibTransId="{FF00D70F-8146-BA45-AB76-6F8115808D0E}"/>
    <dgm:cxn modelId="{C685A6FB-3CF6-F445-8C14-EA984787C65D}" type="presParOf" srcId="{DA3C1125-4492-9745-91F7-9F05F2B83AA6}" destId="{8B201C22-42F3-424C-AD6E-E28A9F9ABCB2}" srcOrd="0" destOrd="0" presId="urn:microsoft.com/office/officeart/2005/8/layout/chevron2"/>
    <dgm:cxn modelId="{A666281D-FA81-9643-99CF-665A2D07C02D}" type="presParOf" srcId="{8B201C22-42F3-424C-AD6E-E28A9F9ABCB2}" destId="{F4B688ED-A219-C743-AEFB-CCD56AFD6643}" srcOrd="0" destOrd="0" presId="urn:microsoft.com/office/officeart/2005/8/layout/chevron2"/>
    <dgm:cxn modelId="{BC52CF29-8B74-EF4A-BCCB-D29DBBD1CF11}" type="presParOf" srcId="{8B201C22-42F3-424C-AD6E-E28A9F9ABCB2}" destId="{0219086C-E72D-CD4E-86DC-A3CCFD677B86}" srcOrd="1" destOrd="0" presId="urn:microsoft.com/office/officeart/2005/8/layout/chevron2"/>
    <dgm:cxn modelId="{830A685A-8148-BE4B-B639-B074CF7D001B}" type="presParOf" srcId="{DA3C1125-4492-9745-91F7-9F05F2B83AA6}" destId="{70FACAF1-9AB7-A547-99DE-E39F2DDF2C95}" srcOrd="1" destOrd="0" presId="urn:microsoft.com/office/officeart/2005/8/layout/chevron2"/>
    <dgm:cxn modelId="{04B76684-D2E1-824A-8DAA-A540275440A5}" type="presParOf" srcId="{DA3C1125-4492-9745-91F7-9F05F2B83AA6}" destId="{B970029D-442C-8741-ABE6-2836FBAD74F6}" srcOrd="2" destOrd="0" presId="urn:microsoft.com/office/officeart/2005/8/layout/chevron2"/>
    <dgm:cxn modelId="{8C8AB215-ED9B-784A-A4D7-DD742333493B}" type="presParOf" srcId="{B970029D-442C-8741-ABE6-2836FBAD74F6}" destId="{6070BA90-8514-1141-B4EF-37BF400A8562}" srcOrd="0" destOrd="0" presId="urn:microsoft.com/office/officeart/2005/8/layout/chevron2"/>
    <dgm:cxn modelId="{183141FB-BC3E-C84E-BA69-E4346E017B02}" type="presParOf" srcId="{B970029D-442C-8741-ABE6-2836FBAD74F6}" destId="{7D44A433-5FA6-654A-BFE7-10209AA7D287}" srcOrd="1" destOrd="0" presId="urn:microsoft.com/office/officeart/2005/8/layout/chevron2"/>
    <dgm:cxn modelId="{63509CAB-0529-0F42-8E63-5D4B4FA528BC}" type="presParOf" srcId="{DA3C1125-4492-9745-91F7-9F05F2B83AA6}" destId="{F796D73F-A08F-134B-8E34-07E0F05E6C16}" srcOrd="3" destOrd="0" presId="urn:microsoft.com/office/officeart/2005/8/layout/chevron2"/>
    <dgm:cxn modelId="{940F19C6-2F79-3747-89B0-70FC552B3E25}" type="presParOf" srcId="{DA3C1125-4492-9745-91F7-9F05F2B83AA6}" destId="{5681E5B3-3D29-2941-9DFE-31AFDDD40159}" srcOrd="4" destOrd="0" presId="urn:microsoft.com/office/officeart/2005/8/layout/chevron2"/>
    <dgm:cxn modelId="{DECC20B7-70C5-FF4D-8D74-7628B41FCE11}" type="presParOf" srcId="{5681E5B3-3D29-2941-9DFE-31AFDDD40159}" destId="{A85EFBA4-FF8F-7E4A-BE96-FB7014B6243D}" srcOrd="0" destOrd="0" presId="urn:microsoft.com/office/officeart/2005/8/layout/chevron2"/>
    <dgm:cxn modelId="{D35B53F7-51C0-BD4A-9377-282DAEB39CEA}" type="presParOf" srcId="{5681E5B3-3D29-2941-9DFE-31AFDDD40159}" destId="{6B6E5E1C-5EA5-9541-8E35-9C27B2C73AC7}" srcOrd="1" destOrd="0" presId="urn:microsoft.com/office/officeart/2005/8/layout/chevron2"/>
    <dgm:cxn modelId="{F9546FA2-659C-7145-8526-2CE8C2D72EF2}" type="presParOf" srcId="{DA3C1125-4492-9745-91F7-9F05F2B83AA6}" destId="{DA29B803-A431-5E45-88F7-16C57152D597}" srcOrd="5" destOrd="0" presId="urn:microsoft.com/office/officeart/2005/8/layout/chevron2"/>
    <dgm:cxn modelId="{3794498C-5CA7-C642-B926-A2D0CE238B41}" type="presParOf" srcId="{DA3C1125-4492-9745-91F7-9F05F2B83AA6}" destId="{FF8C27DB-E59D-AA47-A370-4D3F424AEC27}" srcOrd="6" destOrd="0" presId="urn:microsoft.com/office/officeart/2005/8/layout/chevron2"/>
    <dgm:cxn modelId="{386DD09A-316D-214A-8308-9FC7E34FC843}" type="presParOf" srcId="{FF8C27DB-E59D-AA47-A370-4D3F424AEC27}" destId="{DC19E87F-BBDD-7043-BF4E-FBF09B66FC02}" srcOrd="0" destOrd="0" presId="urn:microsoft.com/office/officeart/2005/8/layout/chevron2"/>
    <dgm:cxn modelId="{309ED15C-C91C-D040-BD16-6333151FE072}" type="presParOf" srcId="{FF8C27DB-E59D-AA47-A370-4D3F424AEC27}" destId="{734BED0D-C5FC-2147-A437-D45E8D51B0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688ED-A219-C743-AEFB-CCD56AFD6643}">
      <dsp:nvSpPr>
        <dsp:cNvPr id="0" name=""/>
        <dsp:cNvSpPr/>
      </dsp:nvSpPr>
      <dsp:spPr>
        <a:xfrm rot="5400000">
          <a:off x="-204802" y="206847"/>
          <a:ext cx="1365349" cy="9557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Event Creation</a:t>
          </a:r>
          <a:endParaRPr lang="en-US" sz="1400" kern="1200" dirty="0"/>
        </a:p>
      </dsp:txBody>
      <dsp:txXfrm rot="-5400000">
        <a:off x="1" y="479916"/>
        <a:ext cx="955744" cy="409605"/>
      </dsp:txXfrm>
    </dsp:sp>
    <dsp:sp modelId="{0219086C-E72D-CD4E-86DC-A3CCFD677B86}">
      <dsp:nvSpPr>
        <dsp:cNvPr id="0" name=""/>
        <dsp:cNvSpPr/>
      </dsp:nvSpPr>
      <dsp:spPr>
        <a:xfrm rot="5400000">
          <a:off x="4148933" y="-3191144"/>
          <a:ext cx="887476" cy="7273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PO Creates a new Event</a:t>
          </a:r>
          <a:endParaRPr lang="en-US" sz="2000" kern="1200" dirty="0"/>
        </a:p>
      </dsp:txBody>
      <dsp:txXfrm rot="-5400000">
        <a:off x="955744" y="45368"/>
        <a:ext cx="7230532" cy="800830"/>
      </dsp:txXfrm>
    </dsp:sp>
    <dsp:sp modelId="{6070BA90-8514-1141-B4EF-37BF400A8562}">
      <dsp:nvSpPr>
        <dsp:cNvPr id="0" name=""/>
        <dsp:cNvSpPr/>
      </dsp:nvSpPr>
      <dsp:spPr>
        <a:xfrm rot="5400000">
          <a:off x="-204802" y="1426767"/>
          <a:ext cx="1365349" cy="9557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QM Assignment</a:t>
          </a:r>
          <a:endParaRPr lang="en-US" sz="1400" kern="1200" dirty="0"/>
        </a:p>
      </dsp:txBody>
      <dsp:txXfrm rot="-5400000">
        <a:off x="1" y="1699836"/>
        <a:ext cx="955744" cy="409605"/>
      </dsp:txXfrm>
    </dsp:sp>
    <dsp:sp modelId="{7D44A433-5FA6-654A-BFE7-10209AA7D287}">
      <dsp:nvSpPr>
        <dsp:cNvPr id="0" name=""/>
        <dsp:cNvSpPr/>
      </dsp:nvSpPr>
      <dsp:spPr>
        <a:xfrm rot="5400000">
          <a:off x="4148933" y="-1971224"/>
          <a:ext cx="887476" cy="7273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PO adds a Market/BU Specific </a:t>
          </a:r>
          <a:r>
            <a:rPr lang="en-US" sz="2000" kern="1200" dirty="0" smtClean="0"/>
            <a:t>Queue</a:t>
          </a:r>
          <a:r>
            <a:rPr lang="en-US" sz="2000" kern="1200" baseline="0" dirty="0" smtClean="0"/>
            <a:t> Manager (QM)</a:t>
          </a:r>
          <a:endParaRPr lang="en-US" sz="2000" kern="1200" dirty="0"/>
        </a:p>
      </dsp:txBody>
      <dsp:txXfrm rot="-5400000">
        <a:off x="955744" y="1265288"/>
        <a:ext cx="7230532" cy="800830"/>
      </dsp:txXfrm>
    </dsp:sp>
    <dsp:sp modelId="{A85EFBA4-FF8F-7E4A-BE96-FB7014B6243D}">
      <dsp:nvSpPr>
        <dsp:cNvPr id="0" name=""/>
        <dsp:cNvSpPr/>
      </dsp:nvSpPr>
      <dsp:spPr>
        <a:xfrm rot="5400000">
          <a:off x="-204802" y="2646688"/>
          <a:ext cx="1365349" cy="9557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QM Triage</a:t>
          </a:r>
          <a:endParaRPr lang="en-US" sz="1400" kern="1200" dirty="0"/>
        </a:p>
      </dsp:txBody>
      <dsp:txXfrm rot="-5400000">
        <a:off x="1" y="2919757"/>
        <a:ext cx="955744" cy="409605"/>
      </dsp:txXfrm>
    </dsp:sp>
    <dsp:sp modelId="{6B6E5E1C-5EA5-9541-8E35-9C27B2C73AC7}">
      <dsp:nvSpPr>
        <dsp:cNvPr id="0" name=""/>
        <dsp:cNvSpPr/>
      </dsp:nvSpPr>
      <dsp:spPr>
        <a:xfrm rot="5400000">
          <a:off x="4148933" y="-751303"/>
          <a:ext cx="887476" cy="7273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QMs monitor queue showing unassigned Events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QM Picks an Event and assigns to a Service Coordinator</a:t>
          </a:r>
          <a:endParaRPr lang="en-US" sz="2000" kern="1200" dirty="0"/>
        </a:p>
      </dsp:txBody>
      <dsp:txXfrm rot="-5400000">
        <a:off x="955744" y="2485209"/>
        <a:ext cx="7230532" cy="800830"/>
      </dsp:txXfrm>
    </dsp:sp>
    <dsp:sp modelId="{DC19E87F-BBDD-7043-BF4E-FBF09B66FC02}">
      <dsp:nvSpPr>
        <dsp:cNvPr id="0" name=""/>
        <dsp:cNvSpPr/>
      </dsp:nvSpPr>
      <dsp:spPr>
        <a:xfrm rot="5400000">
          <a:off x="-204802" y="3866608"/>
          <a:ext cx="1365349" cy="9557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Process Completion</a:t>
          </a:r>
          <a:endParaRPr lang="en-US" sz="1400" kern="1200" dirty="0"/>
        </a:p>
      </dsp:txBody>
      <dsp:txXfrm rot="-5400000">
        <a:off x="1" y="4139677"/>
        <a:ext cx="955744" cy="409605"/>
      </dsp:txXfrm>
    </dsp:sp>
    <dsp:sp modelId="{734BED0D-C5FC-2147-A437-D45E8D51B063}">
      <dsp:nvSpPr>
        <dsp:cNvPr id="0" name=""/>
        <dsp:cNvSpPr/>
      </dsp:nvSpPr>
      <dsp:spPr>
        <a:xfrm rot="5400000">
          <a:off x="4148933" y="468616"/>
          <a:ext cx="887476" cy="7273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QM releases the record from the Queue manually </a:t>
          </a:r>
          <a:r>
            <a:rPr lang="en-US" sz="2000" u="sng" kern="1200" dirty="0" smtClean="0"/>
            <a:t>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System releases it automatically when SC is added</a:t>
          </a:r>
          <a:endParaRPr lang="en-US" sz="2000" kern="1200" dirty="0"/>
        </a:p>
      </dsp:txBody>
      <dsp:txXfrm rot="-5400000">
        <a:off x="955744" y="3705129"/>
        <a:ext cx="7230532" cy="80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EF72-C1AD-5144-ACE3-69E8FD99CF52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0C78-EFAE-6F46-B288-5254AF34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/Clos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6825" y="2970213"/>
            <a:ext cx="4038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1185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ackground - Title only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76938" y="6553200"/>
            <a:ext cx="2709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veeva.com   </a:t>
            </a:r>
            <a:r>
              <a:rPr lang="en-US" sz="700" kern="600" dirty="0" smtClean="0">
                <a:solidFill>
                  <a:schemeClr val="bg1"/>
                </a:solidFill>
                <a:ea typeface="Arial"/>
                <a:cs typeface="Arial"/>
              </a:rPr>
              <a:t>|   </a:t>
            </a:r>
            <a:fld id="{5EF8FF89-4861-7041-A81A-2DAF78BD042A}" type="slidenum">
              <a:rPr lang="en-US" sz="700" kern="600" smtClean="0">
                <a:solidFill>
                  <a:schemeClr val="bg1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chemeClr val="bg1"/>
              </a:solidFill>
              <a:ea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26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863" y="1397000"/>
            <a:ext cx="8704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823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172200" cy="1828800"/>
          </a:xfrm>
          <a:noFill/>
        </p:spPr>
        <p:txBody>
          <a:bodyPr lIns="0" tIns="0" rIns="0" bIns="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0"/>
            <a:ext cx="4104946" cy="2743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8592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191000"/>
          </a:xfrm>
        </p:spPr>
        <p:txBody>
          <a:bodyPr anchor="t"/>
          <a:lstStyle>
            <a:lvl1pPr>
              <a:defRPr b="1">
                <a:solidFill>
                  <a:srgbClr val="F8972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0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_with Conte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2138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9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3461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22960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8767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3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597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4788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4031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8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25755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405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657600" y="2819400"/>
            <a:ext cx="3886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7546507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5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BB1F8D-2FDD-4B09-A50E-89792A18235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81754-A252-46DF-B552-940E4060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4985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w/ Na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2116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505200" y="3352800"/>
            <a:ext cx="4648200" cy="9906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1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First/Last Name </a:t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first.last@veeva.com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Phone: 215.555.0188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4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5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33600" y="3124200"/>
            <a:ext cx="52578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3276600"/>
            <a:ext cx="5334000" cy="1295400"/>
          </a:xfrm>
        </p:spPr>
        <p:txBody>
          <a:bodyPr/>
          <a:lstStyle>
            <a:lvl1pPr marL="0" indent="0">
              <a:buNone/>
              <a:defRPr b="0">
                <a:solidFill>
                  <a:srgbClr val="5A7E96"/>
                </a:solidFill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First/Last Name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Email: </a:t>
            </a:r>
            <a:r>
              <a:rPr lang="en-US" dirty="0" err="1" smtClean="0">
                <a:solidFill>
                  <a:schemeClr val="accent1"/>
                </a:solidFill>
              </a:rPr>
              <a:t>first.last@veeva.com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Phone: 215.555.0188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323725"/>
            <a:ext cx="249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Thank you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24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25358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38600" y="2792664"/>
            <a:ext cx="4648200" cy="1295400"/>
          </a:xfrm>
        </p:spPr>
        <p:txBody>
          <a:bodyPr lIns="0" tIns="0" rIns="0" bIns="0" anchor="ctr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19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hea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82613" y="659447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>
              <a:ea typeface="Arial"/>
              <a:cs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38600" y="2493216"/>
            <a:ext cx="4648200" cy="990600"/>
          </a:xfrm>
        </p:spPr>
        <p:txBody>
          <a:bodyPr lIns="0" tIns="0" rIns="0" bIns="0" anchor="b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55534" y="3506544"/>
            <a:ext cx="4648200" cy="707184"/>
          </a:xfrm>
        </p:spPr>
        <p:txBody>
          <a:bodyPr lIns="0" rIns="0" anchor="t"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Subhead or date goes here – area must be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043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534150" y="43434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3657600"/>
          </a:xfrm>
        </p:spPr>
        <p:txBody>
          <a:bodyPr lIns="0" tIns="0" rIns="0" bIns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57800"/>
            <a:ext cx="5943600" cy="45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57200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673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b="0" kern="600" dirty="0" smtClean="0"/>
              <a:t>®2014 Veeva Systems –</a:t>
            </a:r>
            <a:r>
              <a:rPr lang="en-US" sz="750" b="0" kern="600" baseline="0" dirty="0" smtClean="0"/>
              <a:t> Company Confidential</a:t>
            </a:r>
            <a:r>
              <a:rPr lang="en-US" sz="750" b="0" kern="600" dirty="0" smtClean="0"/>
              <a:t> </a:t>
            </a:r>
            <a:endParaRPr lang="en-US" sz="750" b="0" kern="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76938" y="6553200"/>
            <a:ext cx="27098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veeva.com   </a:t>
            </a:r>
            <a:r>
              <a:rPr lang="en-US" sz="750" kern="600" dirty="0" smtClean="0">
                <a:solidFill>
                  <a:srgbClr val="595959"/>
                </a:solidFill>
                <a:ea typeface="Arial"/>
                <a:cs typeface="Arial"/>
              </a:rPr>
              <a:t>|   </a:t>
            </a:r>
            <a:fld id="{D8292873-8C02-8745-A080-AABD95D9BE32}" type="slidenum">
              <a:rPr lang="en-US" sz="750" kern="600" smtClean="0">
                <a:solidFill>
                  <a:srgbClr val="595959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rgbClr val="595959"/>
              </a:solidFill>
              <a:ea typeface="Arial"/>
              <a:cs typeface="Arial"/>
            </a:endParaRPr>
          </a:p>
        </p:txBody>
      </p:sp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Picture 6" descr="bristol-myers-squibb-logo.png"/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6477000"/>
            <a:ext cx="6096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5A7E96"/>
          </a:solidFill>
          <a:latin typeface="Arial" pitchFamily="34" charset="0"/>
          <a:ea typeface="Arial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24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 b="1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1pPr>
      <a:lvl2pPr marL="685800" indent="-22860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b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3pPr>
      <a:lvl4pPr marL="1600200" indent="-228600" algn="l" rtl="0" eaLnBrk="1" fontAlgn="base" hangingPunct="1">
        <a:spcBef>
          <a:spcPts val="1200"/>
        </a:spcBef>
        <a:spcAft>
          <a:spcPct val="0"/>
        </a:spcAft>
        <a:buClr>
          <a:schemeClr val="bg1">
            <a:lumMod val="75000"/>
          </a:schemeClr>
        </a:buClr>
        <a:buFont typeface="Lucida Grande"/>
        <a:buChar char="‑"/>
        <a:defRPr lang="en-US" sz="1400" kern="1200" baseline="0" dirty="0" smtClean="0">
          <a:solidFill>
            <a:srgbClr val="595959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347913" indent="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CCCCCC"/>
        </a:buClr>
        <a:buFontTx/>
        <a:buNone/>
        <a:defRPr sz="1400" i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5pPr>
      <a:lvl6pPr marL="285750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bg1">
            <a:lumMod val="65000"/>
          </a:schemeClr>
        </a:buClr>
        <a:buSzTx/>
        <a:buFontTx/>
        <a:buNone/>
        <a:tabLst/>
        <a:defRPr sz="1400" kern="1200">
          <a:solidFill>
            <a:srgbClr val="595959"/>
          </a:solidFill>
          <a:latin typeface="+mn-lt"/>
          <a:ea typeface="+mn-ea"/>
          <a:cs typeface="+mn-cs"/>
        </a:defRPr>
      </a:lvl6pPr>
      <a:lvl7pPr marL="3424238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Tx/>
        <a:buNone/>
        <a:defRPr sz="18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ts val="1200"/>
        </a:spcBef>
        <a:buFontTx/>
        <a:buNone/>
        <a:defRPr sz="1400" kern="1200" baseline="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86200" y="2590800"/>
            <a:ext cx="4419600" cy="687144"/>
          </a:xfrm>
        </p:spPr>
        <p:txBody>
          <a:bodyPr/>
          <a:lstStyle/>
          <a:p>
            <a:r>
              <a:rPr lang="en-US" sz="4400" baseline="-25000" dirty="0" smtClean="0"/>
              <a:t>Using EM Queues</a:t>
            </a:r>
            <a:endParaRPr lang="en-US" sz="4400" baseline="-25000" dirty="0"/>
          </a:p>
        </p:txBody>
      </p:sp>
      <p:pic>
        <p:nvPicPr>
          <p:cNvPr id="2" name="Picture 1" descr="bristol-myers-squibb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714500"/>
            <a:ext cx="1447800" cy="1085850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4038600" y="3505200"/>
            <a:ext cx="4648200" cy="3796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None/>
              <a:defRPr sz="1400" b="0" kern="1200">
                <a:solidFill>
                  <a:schemeClr val="bg1"/>
                </a:solidFill>
                <a:latin typeface="Arial" pitchFamily="34" charset="0"/>
                <a:ea typeface="Arial"/>
                <a:cs typeface="Arial" pitchFamily="34" charset="0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b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Font typeface="Lucida Grande"/>
              <a:buChar char="‑"/>
              <a:defRPr lang="en-US" sz="1400" kern="1200" baseline="0" dirty="0" smtClean="0">
                <a:solidFill>
                  <a:srgbClr val="59595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marL="2347913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CCCC"/>
              </a:buClr>
              <a:buFontTx/>
              <a:buNone/>
              <a:defRPr sz="1400" i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5pPr>
            <a:lvl6pPr marL="2857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Tx/>
              <a:buNone/>
              <a:tabLst/>
              <a:defRPr sz="1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342423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Tx/>
              <a:buNone/>
              <a:defRPr sz="18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1200"/>
              </a:spcBef>
              <a:buFontTx/>
              <a:buNone/>
              <a:defRPr sz="14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Veeva Professional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00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dirty="0" smtClean="0"/>
              <a:t>Queue Manager assignment/triage Requirement overview</a:t>
            </a:r>
          </a:p>
          <a:p>
            <a:endParaRPr lang="en-US" dirty="0" smtClean="0"/>
          </a:p>
          <a:p>
            <a:r>
              <a:rPr lang="en-US" dirty="0" err="1" smtClean="0"/>
              <a:t>Veeva’s</a:t>
            </a:r>
            <a:r>
              <a:rPr lang="en-US" dirty="0" smtClean="0"/>
              <a:t> recommended approach walk-through</a:t>
            </a:r>
          </a:p>
          <a:p>
            <a:endParaRPr lang="en-US" dirty="0" smtClean="0"/>
          </a:p>
          <a:p>
            <a:r>
              <a:rPr lang="en-US" dirty="0" smtClean="0"/>
              <a:t>System demo of </a:t>
            </a:r>
            <a:r>
              <a:rPr lang="en-US" dirty="0" err="1" smtClean="0"/>
              <a:t>Veeva’s</a:t>
            </a:r>
            <a:r>
              <a:rPr lang="en-US" dirty="0" smtClean="0"/>
              <a:t> prototype in EMSIM</a:t>
            </a:r>
          </a:p>
          <a:p>
            <a:endParaRPr lang="en-US" dirty="0" smtClean="0"/>
          </a:p>
          <a:p>
            <a:r>
              <a:rPr lang="en-US" dirty="0" smtClean="0"/>
              <a:t>Business Feedback!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899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dirty="0" smtClean="0"/>
              <a:t>High Level Requirement: </a:t>
            </a:r>
            <a:r>
              <a:rPr lang="en-US" b="0" dirty="0" smtClean="0"/>
              <a:t>Ability for Events Management to support a Work-Queue for effective delegation &amp; delivery of responsibilities</a:t>
            </a:r>
          </a:p>
          <a:p>
            <a:r>
              <a:rPr lang="en-US" dirty="0" smtClean="0"/>
              <a:t>Granular Requirements:</a:t>
            </a:r>
          </a:p>
          <a:p>
            <a:pPr lvl="1"/>
            <a:r>
              <a:rPr lang="en-US" dirty="0"/>
              <a:t>Ability for the system to define a group of users as an </a:t>
            </a:r>
            <a:r>
              <a:rPr lang="en-US" b="1" dirty="0" err="1"/>
              <a:t>EMCoE</a:t>
            </a:r>
            <a:r>
              <a:rPr lang="en-US" b="1" dirty="0"/>
              <a:t> </a:t>
            </a:r>
            <a:r>
              <a:rPr lang="en-US" b="1" dirty="0" smtClean="0"/>
              <a:t>Team</a:t>
            </a:r>
            <a:r>
              <a:rPr lang="en-US" dirty="0" smtClean="0"/>
              <a:t> for their Market</a:t>
            </a:r>
          </a:p>
          <a:p>
            <a:pPr lvl="1"/>
            <a:r>
              <a:rPr lang="en-US" dirty="0" smtClean="0"/>
              <a:t>Ability for Field Users to delegate Service Coordinator assignment process to their </a:t>
            </a:r>
            <a:r>
              <a:rPr lang="en-US" b="1" dirty="0" err="1" smtClean="0"/>
              <a:t>EMCoE</a:t>
            </a:r>
            <a:r>
              <a:rPr lang="en-US" b="1" dirty="0" smtClean="0"/>
              <a:t> Team</a:t>
            </a:r>
          </a:p>
          <a:p>
            <a:pPr lvl="1"/>
            <a:r>
              <a:rPr lang="en-US" dirty="0" smtClean="0"/>
              <a:t>Ability for </a:t>
            </a:r>
            <a:r>
              <a:rPr lang="en-US" dirty="0" err="1" smtClean="0"/>
              <a:t>EMCoE</a:t>
            </a:r>
            <a:r>
              <a:rPr lang="en-US" dirty="0" smtClean="0"/>
              <a:t> team to be able to track a dynamic queue of Events that need attention (for Service Coordinator assignment)</a:t>
            </a:r>
          </a:p>
          <a:p>
            <a:pPr lvl="2"/>
            <a:r>
              <a:rPr lang="en-US" dirty="0" smtClean="0"/>
              <a:t>By Market (?)</a:t>
            </a:r>
          </a:p>
          <a:p>
            <a:pPr lvl="2"/>
            <a:r>
              <a:rPr lang="en-US" dirty="0" smtClean="0"/>
              <a:t>By BU (?)</a:t>
            </a:r>
          </a:p>
          <a:p>
            <a:pPr lvl="1"/>
            <a:r>
              <a:rPr lang="en-US" dirty="0" smtClean="0"/>
              <a:t>Ability for </a:t>
            </a:r>
            <a:r>
              <a:rPr lang="en-US" dirty="0" err="1" smtClean="0"/>
              <a:t>EMCoE</a:t>
            </a:r>
            <a:r>
              <a:rPr lang="en-US" dirty="0" smtClean="0"/>
              <a:t> team members to assign Service Coordinators to Events in their Queue</a:t>
            </a:r>
          </a:p>
        </p:txBody>
      </p:sp>
    </p:spTree>
    <p:extLst>
      <p:ext uri="{BB962C8B-B14F-4D97-AF65-F5344CB8AC3E}">
        <p14:creationId xmlns:p14="http://schemas.microsoft.com/office/powerpoint/2010/main" val="174136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flow in Veeva 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365850"/>
              </p:ext>
            </p:extLst>
          </p:nvPr>
        </p:nvGraphicFramePr>
        <p:xfrm>
          <a:off x="457200" y="1298575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181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Event Creation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762000"/>
            <a:ext cx="1092200" cy="556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6826961" cy="27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9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Queue Manager Assignment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762000"/>
            <a:ext cx="1104900" cy="558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5" y="4905927"/>
            <a:ext cx="6050678" cy="119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55" y="1219200"/>
            <a:ext cx="4885967" cy="1979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801" y="3585542"/>
            <a:ext cx="5847198" cy="10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22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Queue Manager Triage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759106"/>
            <a:ext cx="1104900" cy="557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6000"/>
            <a:ext cx="3219450" cy="3851162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6934200" cy="762000"/>
          </a:xfrm>
        </p:spPr>
        <p:txBody>
          <a:bodyPr/>
          <a:lstStyle/>
          <a:p>
            <a:r>
              <a:rPr lang="en-US" b="0" dirty="0" smtClean="0"/>
              <a:t>QMs run a report/Dashboard to see their </a:t>
            </a:r>
            <a:r>
              <a:rPr lang="en-US" b="0" dirty="0" smtClean="0"/>
              <a:t>Market’s </a:t>
            </a:r>
            <a:r>
              <a:rPr lang="en-US" b="0" dirty="0" smtClean="0"/>
              <a:t>Events </a:t>
            </a:r>
            <a:r>
              <a:rPr lang="en-US" b="0" dirty="0" smtClean="0"/>
              <a:t>that are not yet assigned to a Service Coordinator</a:t>
            </a:r>
          </a:p>
        </p:txBody>
      </p:sp>
    </p:spTree>
    <p:extLst>
      <p:ext uri="{BB962C8B-B14F-4D97-AF65-F5344CB8AC3E}">
        <p14:creationId xmlns:p14="http://schemas.microsoft.com/office/powerpoint/2010/main" val="2141164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63" y="233825"/>
            <a:ext cx="8229600" cy="914400"/>
          </a:xfrm>
        </p:spPr>
        <p:txBody>
          <a:bodyPr/>
          <a:lstStyle/>
          <a:p>
            <a:r>
              <a:rPr lang="en-US" dirty="0" smtClean="0"/>
              <a:t>Queue Delegation Process Completion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914400"/>
            <a:ext cx="1092200" cy="557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86000"/>
            <a:ext cx="6829425" cy="151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59" y="5188272"/>
            <a:ext cx="7191254" cy="990600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6934200" cy="762000"/>
          </a:xfrm>
        </p:spPr>
        <p:txBody>
          <a:bodyPr/>
          <a:lstStyle/>
          <a:p>
            <a:r>
              <a:rPr lang="en-US" b="0" dirty="0" smtClean="0"/>
              <a:t>QM Assigns a real single user/person as a Service Coordinator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4013523"/>
            <a:ext cx="6829425" cy="101567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b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Font typeface="Lucida Grande"/>
              <a:buChar char="‑"/>
              <a:defRPr lang="en-US" sz="1400" kern="1200" baseline="0" dirty="0" smtClean="0">
                <a:solidFill>
                  <a:srgbClr val="59595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marL="2347913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CCCC"/>
              </a:buClr>
              <a:buFontTx/>
              <a:buNone/>
              <a:defRPr sz="1400" i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5pPr>
            <a:lvl6pPr marL="2857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Tx/>
              <a:buNone/>
              <a:tabLst/>
              <a:defRPr sz="1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342423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Tx/>
              <a:buNone/>
              <a:defRPr sz="18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1200"/>
              </a:spcBef>
              <a:buFontTx/>
              <a:buNone/>
              <a:defRPr sz="14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"</a:t>
            </a:r>
            <a:r>
              <a:rPr lang="en-US" sz="1600" b="0" dirty="0">
                <a:solidFill>
                  <a:srgbClr val="FF0000"/>
                </a:solidFill>
              </a:rPr>
              <a:t>Question</a:t>
            </a:r>
            <a:r>
              <a:rPr lang="en-US" sz="1600" b="0" dirty="0"/>
              <a:t> – Should the existence of a valid Service Coordinator on the Event indicate QM intervention is </a:t>
            </a:r>
            <a:r>
              <a:rPr lang="en-US" sz="1600" b="0" smtClean="0"/>
              <a:t>no longer required </a:t>
            </a:r>
            <a:r>
              <a:rPr lang="en-US" sz="1600" b="0" dirty="0"/>
              <a:t>and hence the Event should not show in </a:t>
            </a:r>
            <a:r>
              <a:rPr lang="en-US" sz="1600" b="0"/>
              <a:t>the </a:t>
            </a:r>
            <a:r>
              <a:rPr lang="en-US" sz="1600" b="0" smtClean="0"/>
              <a:t>Report OR </a:t>
            </a:r>
            <a:r>
              <a:rPr lang="en-US" sz="1600" b="0" dirty="0"/>
              <a:t>Should the QM specifically </a:t>
            </a:r>
            <a:r>
              <a:rPr lang="en-US" sz="1600" b="0"/>
              <a:t>mark </a:t>
            </a:r>
            <a:r>
              <a:rPr lang="en-US" sz="1600" b="0" smtClean="0"/>
              <a:t>SC Assignment </a:t>
            </a:r>
            <a:r>
              <a:rPr lang="en-US" sz="1600" b="0" dirty="0"/>
              <a:t>to be complete?"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4380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eva New Theme">
  <a:themeElements>
    <a:clrScheme name="Veeva_20140218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600" b="1" dirty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44331</TotalTime>
  <Words>273</Words>
  <Application>Microsoft Macintosh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Lucida Grande</vt:lpstr>
      <vt:lpstr>ＭＳ Ｐゴシック</vt:lpstr>
      <vt:lpstr>Wingdings</vt:lpstr>
      <vt:lpstr>Arial</vt:lpstr>
      <vt:lpstr>Veeva New Theme</vt:lpstr>
      <vt:lpstr>Document</vt:lpstr>
      <vt:lpstr>Using EM Queues</vt:lpstr>
      <vt:lpstr>Agenda for today</vt:lpstr>
      <vt:lpstr>Business Objective</vt:lpstr>
      <vt:lpstr>High Level flow in Veeva EM</vt:lpstr>
      <vt:lpstr>Event Creation</vt:lpstr>
      <vt:lpstr>Queue Manager Assignment</vt:lpstr>
      <vt:lpstr>Queue Manager Triage</vt:lpstr>
      <vt:lpstr>Queue Delegation Process Completion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Event and Event Attendee stubs</dc:title>
  <dc:creator>Dan Kallman</dc:creator>
  <cp:lastModifiedBy>Murugesh Naidu</cp:lastModifiedBy>
  <cp:revision>1309</cp:revision>
  <cp:lastPrinted>2017-06-12T23:09:13Z</cp:lastPrinted>
  <dcterms:created xsi:type="dcterms:W3CDTF">2014-12-04T19:40:58Z</dcterms:created>
  <dcterms:modified xsi:type="dcterms:W3CDTF">2017-06-15T15:11:07Z</dcterms:modified>
</cp:coreProperties>
</file>