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90" autoAdjust="0"/>
  </p:normalViewPr>
  <p:slideViewPr>
    <p:cSldViewPr snapToGrid="0">
      <p:cViewPr>
        <p:scale>
          <a:sx n="200" d="100"/>
          <a:sy n="200" d="100"/>
        </p:scale>
        <p:origin x="-5808" y="-14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95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81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58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15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75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001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500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72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3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807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12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45D2B-0B52-45FE-8D92-D789D5A99BC7}" type="datetimeFigureOut">
              <a:rPr lang="en-CA" smtClean="0"/>
              <a:t>2017-05-22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A27ED-CF99-4665-8F4E-C1FA388268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0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0"/>
            <a:ext cx="4629150" cy="550545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-120000">
            <a:off x="2115184" y="3303584"/>
            <a:ext cx="2251710" cy="21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-120000">
            <a:off x="1693227" y="4001418"/>
            <a:ext cx="3095625" cy="27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2" y="0"/>
            <a:ext cx="4410075" cy="50577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334250" y="3783185"/>
            <a:ext cx="3228975" cy="324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-120000">
            <a:off x="7453312" y="3016434"/>
            <a:ext cx="2990850" cy="24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9932" y="196565"/>
            <a:ext cx="3446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1.0mm to 1.5mm Displacement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1141095" y="5586244"/>
            <a:ext cx="4629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19mm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Bottom:	38.5mm</a:t>
            </a:r>
            <a:r>
              <a:rPr lang="en-CA" baseline="30000" dirty="0"/>
              <a:t>2</a:t>
            </a:r>
            <a:endParaRPr lang="en-CA" dirty="0"/>
          </a:p>
        </p:txBody>
      </p:sp>
      <p:sp>
        <p:nvSpPr>
          <p:cNvPr id="20" name="TextBox 19"/>
          <p:cNvSpPr txBox="1"/>
          <p:nvPr/>
        </p:nvSpPr>
        <p:spPr>
          <a:xfrm>
            <a:off x="7113270" y="5595769"/>
            <a:ext cx="4629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36mm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Bottom:	38.5mm</a:t>
            </a:r>
            <a:r>
              <a:rPr lang="en-CA" baseline="30000" dirty="0"/>
              <a:t>2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4792730" y="6410762"/>
            <a:ext cx="3446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2017-03-20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031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63" y="428625"/>
            <a:ext cx="2568224" cy="47005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270" y="467907"/>
            <a:ext cx="3186112" cy="466130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rot="-180000">
            <a:off x="2163318" y="3702558"/>
            <a:ext cx="1664970" cy="16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1095" y="5586244"/>
            <a:ext cx="4629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22.9mm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Bottom:	28.3mm</a:t>
            </a:r>
            <a:r>
              <a:rPr lang="en-CA" baseline="30000" dirty="0"/>
              <a:t>2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113270" y="5595769"/>
            <a:ext cx="4629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35.2mm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Bottom:</a:t>
            </a:r>
            <a:r>
              <a:rPr lang="en-CA" smtClean="0"/>
              <a:t>	28.3mm</a:t>
            </a:r>
            <a:r>
              <a:rPr lang="en-CA" baseline="30000" smtClean="0"/>
              <a:t>2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>
          <a:xfrm rot="-120000">
            <a:off x="7452360" y="3737610"/>
            <a:ext cx="2373630" cy="18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92730" y="6410762"/>
            <a:ext cx="3446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2017-03-21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3936275" y="428625"/>
            <a:ext cx="344600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1.0mm to 1.5mm Displacement (Circular Teflon Bottom Electrode)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254104" y="2798559"/>
            <a:ext cx="252987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SAAmp</a:t>
            </a:r>
            <a:r>
              <a:rPr lang="en-CA" dirty="0" smtClean="0"/>
              <a:t>:        6.15mm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SAOffset</a:t>
            </a:r>
            <a:r>
              <a:rPr lang="en-CA" smtClean="0"/>
              <a:t>:     29.0mm</a:t>
            </a:r>
            <a:r>
              <a:rPr lang="en-CA" baseline="30000" smtClean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418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095" y="5586244"/>
            <a:ext cx="4629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21.2mm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Bottom:	28.3mm</a:t>
            </a:r>
            <a:r>
              <a:rPr lang="en-CA" baseline="30000" dirty="0"/>
              <a:t>2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113270" y="5595769"/>
            <a:ext cx="4629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</a:t>
            </a:r>
            <a:r>
              <a:rPr lang="en-CA" smtClean="0"/>
              <a:t>	40.7mm</a:t>
            </a:r>
            <a:r>
              <a:rPr lang="en-CA" baseline="3000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Bottom:	28.3mm</a:t>
            </a:r>
            <a:r>
              <a:rPr lang="en-CA" baseline="30000" dirty="0" smtClean="0"/>
              <a:t>2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792730" y="6410762"/>
            <a:ext cx="3446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2017-03-22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936275" y="428625"/>
            <a:ext cx="344600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1.0mm to 1.5mm Displacement (Circular Teflon Bottom Electrode)</a:t>
            </a:r>
            <a:endParaRPr lang="en-C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270" y="1253143"/>
            <a:ext cx="3149434" cy="40129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81" y="948474"/>
            <a:ext cx="3089104" cy="4317658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-120000">
            <a:off x="1295400" y="1663700"/>
            <a:ext cx="1440180" cy="109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-120000">
            <a:off x="7690893" y="1939290"/>
            <a:ext cx="1902688" cy="140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095" y="5586244"/>
            <a:ext cx="4629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15.2mm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Bottom:	28.3mm</a:t>
            </a:r>
            <a:r>
              <a:rPr lang="en-CA" baseline="30000" dirty="0"/>
              <a:t>2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113270" y="5595769"/>
            <a:ext cx="4629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28.3mm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Bottom:	28.3mm</a:t>
            </a:r>
            <a:r>
              <a:rPr lang="en-CA" baseline="30000" dirty="0" smtClean="0"/>
              <a:t>2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792730" y="6410762"/>
            <a:ext cx="3446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2017-03-21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936275" y="428625"/>
            <a:ext cx="344600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1.0mm to 1.5mm Displacement (Circular Teflon Bottom Electrode)</a:t>
            </a:r>
            <a:endParaRPr lang="en-CA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733" y="1074956"/>
            <a:ext cx="1985007" cy="39478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282" y="1253143"/>
            <a:ext cx="2307181" cy="3927701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rot="-180000">
            <a:off x="1815465" y="1767838"/>
            <a:ext cx="1143000" cy="104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87730" y="1717786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4.4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844790" y="2087118"/>
            <a:ext cx="155067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85798" y="3048874"/>
            <a:ext cx="234696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dC</a:t>
            </a:r>
            <a:r>
              <a:rPr lang="en-CA" dirty="0" smtClean="0"/>
              <a:t>: 		6.55mm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Caverage</a:t>
            </a:r>
            <a:r>
              <a:rPr lang="en-CA" dirty="0" smtClean="0"/>
              <a:t>:	21.75mm</a:t>
            </a:r>
            <a:r>
              <a:rPr lang="en-CA" baseline="30000" dirty="0" smtClean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733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095" y="5586244"/>
            <a:ext cx="4629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17.3mm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Bottom:	30.6mm</a:t>
            </a:r>
            <a:r>
              <a:rPr lang="en-CA" baseline="30000" dirty="0" smtClean="0"/>
              <a:t>2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7113270" y="5595769"/>
            <a:ext cx="46291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23.7mm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Bottom:	28.3mm</a:t>
            </a:r>
            <a:r>
              <a:rPr lang="en-CA" baseline="30000" dirty="0" smtClean="0"/>
              <a:t>2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792730" y="6410762"/>
            <a:ext cx="3446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2017-04-21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3753395" y="1122045"/>
            <a:ext cx="3446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1.0mm to 1.5mm Displacement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3753395" y="3048874"/>
            <a:ext cx="307936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SAAmp</a:t>
            </a:r>
            <a:r>
              <a:rPr lang="en-CA" dirty="0" smtClean="0"/>
              <a:t>:          3.2mm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SAOffset</a:t>
            </a:r>
            <a:r>
              <a:rPr lang="en-CA" dirty="0" smtClean="0"/>
              <a:t>:     20.5mm</a:t>
            </a:r>
            <a:r>
              <a:rPr lang="en-CA" baseline="30000" dirty="0" smtClean="0"/>
              <a:t>2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11" y="1977828"/>
            <a:ext cx="1895559" cy="319506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125980" y="2297430"/>
            <a:ext cx="825681" cy="5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4970" y="2023040"/>
            <a:ext cx="1476375" cy="1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919" y="1551868"/>
            <a:ext cx="2140284" cy="3621024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8103870" y="1876793"/>
            <a:ext cx="1379220" cy="91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5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095" y="5586244"/>
            <a:ext cx="4629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28.3mm</a:t>
            </a:r>
            <a:r>
              <a:rPr lang="en-CA" baseline="30000" dirty="0" smtClean="0"/>
              <a:t>2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13270" y="5595769"/>
            <a:ext cx="4629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17.3mm</a:t>
            </a:r>
            <a:r>
              <a:rPr lang="en-CA" baseline="30000" dirty="0" smtClean="0"/>
              <a:t>2</a:t>
            </a:r>
            <a:endParaRPr lang="en-CA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7079" y="264687"/>
            <a:ext cx="52787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2017-04-25     Old Electrode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281058" y="264687"/>
            <a:ext cx="3446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1.0mm to 1.5mm Displacement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439195" y="3081531"/>
            <a:ext cx="307936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SAAmp</a:t>
            </a:r>
            <a:r>
              <a:rPr lang="en-CA" dirty="0" smtClean="0"/>
              <a:t>:          5.5mm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SAOffset</a:t>
            </a:r>
            <a:r>
              <a:rPr lang="en-CA" dirty="0" smtClean="0"/>
              <a:t>:     22.8mm</a:t>
            </a:r>
            <a:r>
              <a:rPr lang="en-CA" baseline="30000" dirty="0" smtClean="0"/>
              <a:t>2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78" y="1410789"/>
            <a:ext cx="2179411" cy="378033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-120000">
            <a:off x="1544955" y="1651633"/>
            <a:ext cx="1853565" cy="55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27" y="1410789"/>
            <a:ext cx="1722880" cy="365017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 rot="-180000">
            <a:off x="8004236" y="1943102"/>
            <a:ext cx="120015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29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095" y="5586244"/>
            <a:ext cx="4629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37.4mm</a:t>
            </a:r>
            <a:r>
              <a:rPr lang="en-CA" baseline="30000" dirty="0" smtClean="0"/>
              <a:t>2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13270" y="5595769"/>
            <a:ext cx="4629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19.6mm</a:t>
            </a:r>
            <a:r>
              <a:rPr lang="en-CA" baseline="30000" dirty="0" smtClean="0"/>
              <a:t>2</a:t>
            </a:r>
            <a:endParaRPr lang="en-CA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7079" y="264687"/>
            <a:ext cx="52787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2017-04-27     B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281058" y="264687"/>
            <a:ext cx="3446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1.0mm to 1.5mm Displacement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439195" y="3081531"/>
            <a:ext cx="307936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SAAmp</a:t>
            </a:r>
            <a:r>
              <a:rPr lang="en-CA" dirty="0" smtClean="0"/>
              <a:t>:          8.9mm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SAOffset</a:t>
            </a:r>
            <a:r>
              <a:rPr lang="en-CA" smtClean="0"/>
              <a:t>:     28.5mm</a:t>
            </a:r>
            <a:r>
              <a:rPr lang="en-CA" baseline="30000" smtClean="0"/>
              <a:t>2</a:t>
            </a:r>
            <a:endParaRPr lang="en-CA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7" y="1130365"/>
            <a:ext cx="2799534" cy="41436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697" y="1331537"/>
            <a:ext cx="2212959" cy="374128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rot="-180000">
            <a:off x="1158241" y="1310732"/>
            <a:ext cx="2523762" cy="10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14601" y="1524000"/>
            <a:ext cx="1581150" cy="64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23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1095" y="5586244"/>
            <a:ext cx="4629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</a:t>
            </a:r>
            <a:r>
              <a:rPr lang="en-CA" dirty="0" smtClean="0"/>
              <a:t>23.75mm</a:t>
            </a:r>
            <a:r>
              <a:rPr lang="en-CA" baseline="30000" dirty="0" smtClean="0"/>
              <a:t>2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113270" y="5595769"/>
            <a:ext cx="4629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/>
              <a:t>Top: 		</a:t>
            </a:r>
            <a:r>
              <a:rPr lang="en-CA" dirty="0" smtClean="0"/>
              <a:t>12.6mm</a:t>
            </a:r>
            <a:r>
              <a:rPr lang="en-CA" baseline="30000" dirty="0" smtClean="0"/>
              <a:t>2</a:t>
            </a:r>
            <a:endParaRPr lang="en-CA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97079" y="264687"/>
            <a:ext cx="52787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2017-05-21     A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281058" y="264687"/>
            <a:ext cx="3446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1.5mm to 2.0mm Displacement</a:t>
            </a:r>
            <a:endParaRPr lang="en-CA" dirty="0"/>
          </a:p>
        </p:txBody>
      </p:sp>
      <p:sp>
        <p:nvSpPr>
          <p:cNvPr id="21" name="TextBox 20"/>
          <p:cNvSpPr txBox="1"/>
          <p:nvPr/>
        </p:nvSpPr>
        <p:spPr>
          <a:xfrm>
            <a:off x="4439195" y="3081531"/>
            <a:ext cx="307936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SAAmp</a:t>
            </a:r>
            <a:r>
              <a:rPr lang="en-CA" dirty="0" smtClean="0"/>
              <a:t>:          </a:t>
            </a:r>
            <a:r>
              <a:rPr lang="en-CA" dirty="0" smtClean="0"/>
              <a:t>6.5</a:t>
            </a:r>
            <a:r>
              <a:rPr lang="en-CA" dirty="0" smtClean="0"/>
              <a:t>mm</a:t>
            </a:r>
            <a:r>
              <a:rPr lang="en-CA" baseline="30000" dirty="0" smtClean="0"/>
              <a:t>2</a:t>
            </a:r>
            <a:endParaRPr lang="en-CA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 smtClean="0"/>
              <a:t>SAOffset</a:t>
            </a:r>
            <a:r>
              <a:rPr lang="en-CA" dirty="0" smtClean="0"/>
              <a:t>:     </a:t>
            </a:r>
            <a:r>
              <a:rPr lang="en-CA" dirty="0" smtClean="0"/>
              <a:t>17.25mm</a:t>
            </a:r>
            <a:r>
              <a:rPr lang="en-CA" baseline="30000" dirty="0" smtClean="0"/>
              <a:t>2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0704" y="1105450"/>
            <a:ext cx="2101594" cy="3647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94949" y="1545179"/>
            <a:ext cx="2172252" cy="326421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8195310" y="1765497"/>
            <a:ext cx="1037476" cy="92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533059" y="3633672"/>
            <a:ext cx="1553085" cy="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6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8901</TotalTime>
  <Words>127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allegretto@ece.ubc.ca</dc:creator>
  <cp:lastModifiedBy>allegretto@ece.ubc.ca</cp:lastModifiedBy>
  <cp:revision>21</cp:revision>
  <dcterms:created xsi:type="dcterms:W3CDTF">2017-03-21T17:49:14Z</dcterms:created>
  <dcterms:modified xsi:type="dcterms:W3CDTF">2017-05-22T22:10:00Z</dcterms:modified>
</cp:coreProperties>
</file>