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coPC" initials="H" lastIdx="1" clrIdx="0">
    <p:extLst>
      <p:ext uri="{19B8F6BF-5375-455C-9EA6-DF929625EA0E}">
        <p15:presenceInfo xmlns:p15="http://schemas.microsoft.com/office/powerpoint/2012/main" userId="Hico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9B6C9-9DF1-4394-BC16-4F555A4B3822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9B289-E7DD-4037-A7F5-74A65164D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9B289-E7DD-4037-A7F5-74A65164D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1E479D-5F8C-4919-ACB4-332E378273DA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DD13E1-1FFD-4EEE-AC60-D7B5FED047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4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785C-C1EE-4396-AD18-A0E1624A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0098"/>
            <a:ext cx="10058400" cy="3566160"/>
          </a:xfrm>
        </p:spPr>
        <p:txBody>
          <a:bodyPr/>
          <a:lstStyle/>
          <a:p>
            <a:r>
              <a:rPr lang="en-US" dirty="0"/>
              <a:t>College Enrollment, Graduation, &amp;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0014-4670-47B7-B159-6400CB22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Aparna, Brandi and Carter</a:t>
            </a:r>
          </a:p>
        </p:txBody>
      </p:sp>
    </p:spTree>
    <p:extLst>
      <p:ext uri="{BB962C8B-B14F-4D97-AF65-F5344CB8AC3E}">
        <p14:creationId xmlns:p14="http://schemas.microsoft.com/office/powerpoint/2010/main" val="151374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* Discuss any difficulties that arose, and how you dealt with them</a:t>
            </a:r>
            <a:br>
              <a:rPr lang="en-US" dirty="0"/>
            </a:br>
            <a:r>
              <a:rPr lang="en-US" dirty="0"/>
              <a:t>  * Discuss any additional questions that came up, but which you didn't have time to answer: What would you research next, if you had two more weeks?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Open-floor Q&amp;A with the audience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Goal: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Our project goal is to compare enrollment and completion rates to employment in the US over time.</a:t>
            </a:r>
          </a:p>
          <a:p>
            <a:pPr marL="0" indent="0">
              <a:buNone/>
            </a:pPr>
            <a:r>
              <a:rPr lang="en-CA" b="1" dirty="0"/>
              <a:t>Key Questions: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there a relation between unemployment rate and enrollment or completion rates?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employment rates decrease, do enrollment rates increase in response?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enrollment rates based on current economic trends?</a:t>
            </a:r>
          </a:p>
          <a:p>
            <a:pPr marL="0" indent="0">
              <a:buNone/>
            </a:pPr>
            <a:r>
              <a:rPr lang="en-CA" b="1" dirty="0"/>
              <a:t>Answers: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We were able to visualize trends between enrollment and unemployment rates over time.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C7FD1-B247-48CA-BD19-8A3B264C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484" y="1537935"/>
            <a:ext cx="563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Based on our questions, what types of data do we need to locate?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Economic data, including unemployment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Educational data, including enrollment and completion trends</a:t>
            </a:r>
          </a:p>
          <a:p>
            <a:r>
              <a:rPr lang="en-CA" b="1" dirty="0"/>
              <a:t>  </a:t>
            </a:r>
          </a:p>
          <a:p>
            <a:pPr marL="0" indent="0">
              <a:buNone/>
            </a:pPr>
            <a:r>
              <a:rPr lang="en-CA" b="1" dirty="0"/>
              <a:t>Data Sources: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2"/>
              </a:rPr>
              <a:t>National Center for Educational Statistics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 </a:t>
            </a:r>
            <a:r>
              <a:rPr lang="en-CA" dirty="0">
                <a:hlinkClick r:id="rId3"/>
              </a:rPr>
              <a:t>Federal Reserve Economic Data</a:t>
            </a:r>
            <a:br>
              <a:rPr lang="en-CA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8D683-71FC-4406-9162-5D8D14F14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0" t="8869" r="59500" b="84017"/>
          <a:stretch/>
        </p:blipFill>
        <p:spPr>
          <a:xfrm>
            <a:off x="6096000" y="4068417"/>
            <a:ext cx="3901440" cy="48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F483-110F-4039-9778-9A6575CB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4" t="10416" r="53614" b="81759"/>
          <a:stretch/>
        </p:blipFill>
        <p:spPr>
          <a:xfrm>
            <a:off x="6096000" y="4676186"/>
            <a:ext cx="4780569" cy="5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Cleanup &amp; Exploration - 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NCES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different ways to pinpoint your data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User-friendly site, when you know exactly what you need</a:t>
            </a:r>
          </a:p>
          <a:p>
            <a:pPr marL="0" indent="0">
              <a:buNone/>
            </a:pPr>
            <a:r>
              <a:rPr lang="en-CA" b="1" dirty="0"/>
              <a:t>NCES Data Files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enrollment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Separate completion (a.k.a., degrees awarded) files per year (2001-2017)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Merged using “copy*</a:t>
            </a:r>
            <a:r>
              <a:rPr lang="en-US" dirty="0"/>
              <a:t>combine.csv” command line</a:t>
            </a:r>
          </a:p>
          <a:p>
            <a:pPr marL="0" indent="0">
              <a:buNone/>
            </a:pPr>
            <a:r>
              <a:rPr lang="en-CA" b="1" dirty="0"/>
              <a:t>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extraneous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 Removed rows with missing data</a:t>
            </a:r>
          </a:p>
          <a:p>
            <a:pPr marL="0" indent="0">
              <a:buNone/>
            </a:pPr>
            <a:r>
              <a:rPr lang="en-CA" b="1" dirty="0"/>
              <a:t>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Many holes in the completion data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3D6B7-D3C0-4BFE-BDBD-19401CA1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63" t="60160" r="3198" b="7576"/>
          <a:stretch/>
        </p:blipFill>
        <p:spPr>
          <a:xfrm>
            <a:off x="6698512" y="1845734"/>
            <a:ext cx="5259572" cy="2211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4A1FE-1032-4314-AABF-7BB3F47C7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63" t="15818" r="8398" b="64452"/>
          <a:stretch/>
        </p:blipFill>
        <p:spPr>
          <a:xfrm>
            <a:off x="6698512" y="4286970"/>
            <a:ext cx="5259572" cy="13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</a:t>
            </a:r>
            <a:br>
              <a:rPr lang="en-US" dirty="0"/>
            </a:br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CHARTS GO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9C1F8-0E05-4ED2-BF3F-4DAEE4449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40" y="0"/>
            <a:ext cx="5487650" cy="3658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AAAB6-053C-4635-8192-BE43E3728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650" cy="3658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B9865B-D38E-4243-A2AE-F62A13CD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3484464"/>
            <a:ext cx="5060305" cy="33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BE16E-0C9E-4C2F-9CF9-8AB69F3AA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12" y="61845"/>
            <a:ext cx="5302112" cy="3534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F30A0-0B71-457A-B7EC-4B4E7CC4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6" y="78310"/>
            <a:ext cx="5302112" cy="3534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FABBF-DA05-4483-829E-9F16A4735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1012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83535-D72F-48EF-87DE-CD682D3C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237957"/>
            <a:ext cx="5487650" cy="3658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93238-0630-4085-8B20-F2A420756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05" y="1237957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FDD-15A8-49BD-A991-AC342AB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F1C1-804B-4A2E-836E-DCB09E48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* Discuss your findings. Did you find what you expected to find? If not, why not? What inferences or general conclusions can you draw from your analysis?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50D5B-5870-46C6-9AB5-37D1E307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12" y="2471979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9B5EC-F185-4FDB-95B1-54F303A6BC2C}"/>
              </a:ext>
            </a:extLst>
          </p:cNvPr>
          <p:cNvSpPr txBox="1"/>
          <p:nvPr/>
        </p:nvSpPr>
        <p:spPr>
          <a:xfrm>
            <a:off x="6970032" y="3833665"/>
            <a:ext cx="2425147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Fix graph to explain y axis (thousands? Millions? for both)</a:t>
            </a:r>
          </a:p>
        </p:txBody>
      </p:sp>
    </p:spTree>
    <p:extLst>
      <p:ext uri="{BB962C8B-B14F-4D97-AF65-F5344CB8AC3E}">
        <p14:creationId xmlns:p14="http://schemas.microsoft.com/office/powerpoint/2010/main" val="1047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312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College Enrollment, Graduation, &amp; Employment</vt:lpstr>
      <vt:lpstr>Motivation and Summary</vt:lpstr>
      <vt:lpstr>Questions &amp; Data</vt:lpstr>
      <vt:lpstr>Data Cleanup &amp; Exploration - NCES</vt:lpstr>
      <vt:lpstr>Data Analysis</vt:lpstr>
      <vt:lpstr>PowerPoint Presentation</vt:lpstr>
      <vt:lpstr>PowerPoint Presentation</vt:lpstr>
      <vt:lpstr>PowerPoint Presentation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and money</dc:title>
  <dc:creator>Carter</dc:creator>
  <cp:lastModifiedBy>HicoPC</cp:lastModifiedBy>
  <cp:revision>22</cp:revision>
  <dcterms:created xsi:type="dcterms:W3CDTF">2018-08-11T16:27:34Z</dcterms:created>
  <dcterms:modified xsi:type="dcterms:W3CDTF">2018-08-13T02:59:13Z</dcterms:modified>
</cp:coreProperties>
</file>