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91" autoAdjust="0"/>
  </p:normalViewPr>
  <p:slideViewPr>
    <p:cSldViewPr snapToGrid="0">
      <p:cViewPr>
        <p:scale>
          <a:sx n="75" d="100"/>
          <a:sy n="75" d="100"/>
        </p:scale>
        <p:origin x="54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9B6C9-9DF1-4394-BC16-4F555A4B3822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9B289-E7DD-4037-A7F5-74A65164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3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4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0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4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" TargetMode="External"/><Relationship Id="rId2" Type="http://schemas.openxmlformats.org/officeDocument/2006/relationships/hyperlink" Target="https://nces.ed.gov/ipeds/datacenter/DataFiles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785C-C1EE-4396-AD18-A0E1624AA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40098"/>
            <a:ext cx="10058400" cy="3566160"/>
          </a:xfrm>
        </p:spPr>
        <p:txBody>
          <a:bodyPr/>
          <a:lstStyle/>
          <a:p>
            <a:r>
              <a:rPr lang="en-US" dirty="0"/>
              <a:t>College Enrollment, Graduation, &amp; Employment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20014-4670-47B7-B159-6400CB225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Aparna, Brandi and Carter</a:t>
            </a:r>
          </a:p>
        </p:txBody>
      </p:sp>
    </p:spTree>
    <p:extLst>
      <p:ext uri="{BB962C8B-B14F-4D97-AF65-F5344CB8AC3E}">
        <p14:creationId xmlns:p14="http://schemas.microsoft.com/office/powerpoint/2010/main" val="151374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Goal: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Our project goal is to compare enrollment and completion rates to employment in the US over time.</a:t>
            </a:r>
          </a:p>
          <a:p>
            <a:pPr marL="0" indent="0">
              <a:buNone/>
            </a:pPr>
            <a:r>
              <a:rPr lang="en-CA" b="1" dirty="0"/>
              <a:t>Key Questions: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there a relation between unemployment rate and enrollment or completion rates?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 employment rates decrease, do enrollment rates increase in response?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we predict enrollment rates based on current economic trends?</a:t>
            </a:r>
          </a:p>
          <a:p>
            <a:pPr marL="0" indent="0">
              <a:buNone/>
            </a:pPr>
            <a:r>
              <a:rPr lang="en-CA" b="1" dirty="0"/>
              <a:t>Answers: 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We were able to visualize trends between enrollment and unemployment rates over time.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C7FD1-B247-48CA-BD19-8A3B264C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484" y="1537935"/>
            <a:ext cx="56388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0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CA" b="1" dirty="0"/>
          </a:p>
          <a:p>
            <a:pPr marL="0" indent="0">
              <a:buNone/>
            </a:pPr>
            <a:r>
              <a:rPr lang="en-CA" b="1" dirty="0"/>
              <a:t>Based on our questions, what types of data do we need to locate?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Economic data, including unemployment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Educational data, including enrollment and completion trends</a:t>
            </a:r>
          </a:p>
          <a:p>
            <a:r>
              <a:rPr lang="en-CA" b="1" dirty="0"/>
              <a:t>  </a:t>
            </a:r>
          </a:p>
          <a:p>
            <a:pPr marL="0" indent="0">
              <a:buNone/>
            </a:pPr>
            <a:r>
              <a:rPr lang="en-CA" b="1" dirty="0"/>
              <a:t>Data Sources: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  </a:t>
            </a:r>
            <a:r>
              <a:rPr lang="en-CA" dirty="0">
                <a:hlinkClick r:id="rId2"/>
              </a:rPr>
              <a:t>National Center for Educational Statistics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  </a:t>
            </a:r>
            <a:r>
              <a:rPr lang="en-CA" dirty="0">
                <a:hlinkClick r:id="rId3"/>
              </a:rPr>
              <a:t>Federal Reserve Economic Data</a:t>
            </a:r>
            <a:br>
              <a:rPr lang="en-CA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0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Cleanup &amp; Exploration - 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NCES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Many different ways to pinpoint your data needs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User-friendly site, when you know exactly what you need</a:t>
            </a:r>
          </a:p>
          <a:p>
            <a:pPr marL="0" indent="0">
              <a:buNone/>
            </a:pPr>
            <a:r>
              <a:rPr lang="en-CA" b="1" dirty="0"/>
              <a:t>NCES Data Files Obtained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Separate enrollment files per year (2001-2017)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Separate completion (a.k.a., degrees awarded) files per year (2001-2017)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Merged using “copy*</a:t>
            </a:r>
            <a:r>
              <a:rPr lang="en-US" dirty="0"/>
              <a:t>combine.csv” command line</a:t>
            </a:r>
          </a:p>
          <a:p>
            <a:pPr marL="0" indent="0">
              <a:buNone/>
            </a:pPr>
            <a:r>
              <a:rPr lang="en-CA" b="1" dirty="0"/>
              <a:t>Cleanup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Removed rows with missing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Removed extraneous columns</a:t>
            </a:r>
          </a:p>
          <a:p>
            <a:pPr marL="0" indent="0">
              <a:buNone/>
            </a:pPr>
            <a:r>
              <a:rPr lang="en-CA" b="1" dirty="0"/>
              <a:t>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Many holes in the </a:t>
            </a:r>
            <a:r>
              <a:rPr lang="en-US"/>
              <a:t>completion data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9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Discuss the steps you took to analyze the data and answer each question you asked in your proposal</a:t>
            </a:r>
            <a:br>
              <a:rPr lang="en-US" dirty="0"/>
            </a:br>
            <a:r>
              <a:rPr lang="en-US" dirty="0"/>
              <a:t>* 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CHARTS GO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2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* Discuss your findings. Did you find what you expected to find? If not, why not? What inferences or general conclusions can you draw from your analysis?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6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  * Discuss any difficulties that arose, and how you dealt with them</a:t>
            </a:r>
            <a:br>
              <a:rPr lang="en-US" dirty="0"/>
            </a:br>
            <a:r>
              <a:rPr lang="en-US" dirty="0"/>
              <a:t>  * Discuss any additional questions that came up, but which you didn't have time to answer: What would you research next, if you had two more weeks?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3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* Open-floor Q&amp;A with the audience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956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</TotalTime>
  <Words>297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College Enrollment, Graduation, &amp; Employment</vt:lpstr>
      <vt:lpstr>Motivation and Summary</vt:lpstr>
      <vt:lpstr>Questions &amp; Data</vt:lpstr>
      <vt:lpstr>Data Cleanup &amp; Exploration - NCES</vt:lpstr>
      <vt:lpstr>Data Analysis</vt:lpstr>
      <vt:lpstr>Discussion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and money</dc:title>
  <dc:creator>Carter</dc:creator>
  <cp:lastModifiedBy>HicoPC</cp:lastModifiedBy>
  <cp:revision>19</cp:revision>
  <dcterms:created xsi:type="dcterms:W3CDTF">2018-08-11T16:27:34Z</dcterms:created>
  <dcterms:modified xsi:type="dcterms:W3CDTF">2018-08-11T19:02:28Z</dcterms:modified>
</cp:coreProperties>
</file>