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086" autoAdjust="0"/>
  </p:normalViewPr>
  <p:slideViewPr>
    <p:cSldViewPr snapToGrid="0">
      <p:cViewPr>
        <p:scale>
          <a:sx n="66" d="100"/>
          <a:sy n="66" d="100"/>
        </p:scale>
        <p:origin x="668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9B6C9-9DF1-4394-BC16-4F555A4B3822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9B289-E7DD-4037-A7F5-74A65164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9B289-E7DD-4037-A7F5-74A65164D4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67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9B289-E7DD-4037-A7F5-74A65164D4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6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5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2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3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9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3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1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4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0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E1E479D-5F8C-4919-ACB4-332E378273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4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1E479D-5F8C-4919-ACB4-332E378273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04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785C-C1EE-4396-AD18-A0E1624AA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40098"/>
            <a:ext cx="10058400" cy="3566160"/>
          </a:xfrm>
        </p:spPr>
        <p:txBody>
          <a:bodyPr/>
          <a:lstStyle/>
          <a:p>
            <a:r>
              <a:rPr lang="en-US" dirty="0"/>
              <a:t>College Enrollment, Graduation, &amp; Employment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20014-4670-47B7-B159-6400CB225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Aparna, Brandi and Carter</a:t>
            </a:r>
          </a:p>
        </p:txBody>
      </p:sp>
    </p:spTree>
    <p:extLst>
      <p:ext uri="{BB962C8B-B14F-4D97-AF65-F5344CB8AC3E}">
        <p14:creationId xmlns:p14="http://schemas.microsoft.com/office/powerpoint/2010/main" val="151374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 * Define the core message or hypothesis of your project.</a:t>
            </a:r>
          </a:p>
          <a:p>
            <a:r>
              <a:rPr lang="en-US" dirty="0"/>
              <a:t>Our project goal is to compare enrollment rates &amp; completion rates to employment in the US over time.</a:t>
            </a:r>
          </a:p>
          <a:p>
            <a:r>
              <a:rPr lang="en-US" dirty="0"/>
              <a:t> * Describe the questions you asked, and _why_ you asked them</a:t>
            </a:r>
          </a:p>
          <a:p>
            <a:br>
              <a:rPr lang="en-US" dirty="0"/>
            </a:br>
            <a:br>
              <a:rPr lang="en-US" dirty="0"/>
            </a:br>
            <a:r>
              <a:rPr lang="en-US" dirty="0"/>
              <a:t>* Describe whether you were able to answer these questions to your satisfaction, and briefly summarize your findings</a:t>
            </a:r>
          </a:p>
          <a:p>
            <a:r>
              <a:rPr lang="en-US" dirty="0"/>
              <a:t>TBD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C7FD1-B247-48CA-BD19-8A3B264CB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2484" y="1537935"/>
            <a:ext cx="56388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0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* Elaborate on the questions you asked, describing what kinds of data you needed to answer them, and where you found it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. Is there a relation between employment levels and enrollment rates?</a:t>
            </a:r>
            <a:br>
              <a:rPr lang="en-US" dirty="0"/>
            </a:br>
            <a:r>
              <a:rPr lang="en-US" dirty="0"/>
              <a:t>    ii. As the employment level declines, does the enrollment rate increase? </a:t>
            </a:r>
            <a:br>
              <a:rPr lang="en-US" dirty="0"/>
            </a:br>
            <a:r>
              <a:rPr lang="en-US" dirty="0"/>
              <a:t>    iii. Is there a predictive relationship between employment level and enrollment rate?</a:t>
            </a:r>
            <a:br>
              <a:rPr lang="en-US" dirty="0"/>
            </a:br>
            <a:r>
              <a:rPr lang="en-US" dirty="0"/>
              <a:t>    iv. Enrollment vs. completion rate</a:t>
            </a:r>
            <a:br>
              <a:rPr lang="en-US" dirty="0"/>
            </a:br>
            <a:r>
              <a:rPr lang="en-US" dirty="0"/>
              <a:t>    v. Completion rate vs. job opportunities over time (if time and data allows)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Data: Annual enrollment, institution count, and completion rates for colleges. Unemployment rate, labor force participation rate, and jobless claims rates.</a:t>
            </a:r>
          </a:p>
          <a:p>
            <a:pPr marL="0" indent="0">
              <a:buNone/>
            </a:pPr>
            <a:r>
              <a:rPr lang="en-US" dirty="0"/>
              <a:t>Sources: IPEDS, FRED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0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* Describe the exploration and cleanup process</a:t>
            </a:r>
            <a:br>
              <a:rPr lang="en-US" dirty="0"/>
            </a:br>
            <a:r>
              <a:rPr lang="en-US" dirty="0"/>
              <a:t>  * Discuss insights you had while exploring the data that you didn't anticipate</a:t>
            </a:r>
          </a:p>
          <a:p>
            <a:pPr marL="0" indent="0">
              <a:buNone/>
            </a:pPr>
            <a:r>
              <a:rPr lang="en-US" dirty="0"/>
              <a:t>Enrollment: </a:t>
            </a:r>
            <a:br>
              <a:rPr lang="en-US" dirty="0"/>
            </a:br>
            <a:r>
              <a:rPr lang="en-US" dirty="0"/>
              <a:t>Completion: </a:t>
            </a:r>
            <a:br>
              <a:rPr lang="en-US" dirty="0"/>
            </a:br>
            <a:r>
              <a:rPr lang="en-US" dirty="0"/>
              <a:t>Economic Data: Labor force participation has been in almost continuous decline over the period in question, regardless of point in economic cycle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* Discuss any problems that arose after exploring the data, and how you resolved them</a:t>
            </a:r>
          </a:p>
          <a:p>
            <a:pPr marL="0" indent="0">
              <a:buNone/>
            </a:pPr>
            <a:r>
              <a:rPr lang="en-US" dirty="0"/>
              <a:t>Enrollment: </a:t>
            </a:r>
            <a:br>
              <a:rPr lang="en-US" dirty="0"/>
            </a:br>
            <a:r>
              <a:rPr lang="en-US" dirty="0"/>
              <a:t>Completion: </a:t>
            </a:r>
            <a:br>
              <a:rPr lang="en-US" dirty="0"/>
            </a:br>
            <a:r>
              <a:rPr lang="en-US" dirty="0"/>
              <a:t>Economic Data: Labor force participation has been in almost continuous decline over the period in question, regardless of point in economic cycle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* 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en-US" dirty="0"/>
              <a:t>CHARTS GO HERE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39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Cleanup &amp; Exploration - FRED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21642" cy="40233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FRED Exploration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Economic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&gt;500k data series</a:t>
            </a:r>
          </a:p>
          <a:p>
            <a:pPr marL="0" indent="0">
              <a:buNone/>
            </a:pPr>
            <a:r>
              <a:rPr lang="en-CA" b="1" dirty="0"/>
              <a:t>FRED Data Files Obtained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Monthly unemployment (2000-2018)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Monthly labor force participation (2000-2018)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Weekly unemployment claims (2000-2018)</a:t>
            </a:r>
          </a:p>
          <a:p>
            <a:pPr marL="0" indent="0">
              <a:buNone/>
            </a:pPr>
            <a:r>
              <a:rPr lang="en-CA" b="1" dirty="0"/>
              <a:t>Cleanup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Removed extraneous columns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Averaged data annually to match NCES data</a:t>
            </a:r>
          </a:p>
          <a:p>
            <a:pPr marL="0" indent="0">
              <a:buNone/>
            </a:pPr>
            <a:r>
              <a:rPr lang="en-CA" b="1" dirty="0"/>
              <a:t>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Different frequency of observations than NCES data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902432B-616D-4CD6-B96C-83FFFF217B28}"/>
              </a:ext>
            </a:extLst>
          </p:cNvPr>
          <p:cNvGrpSpPr/>
          <p:nvPr/>
        </p:nvGrpSpPr>
        <p:grpSpPr>
          <a:xfrm>
            <a:off x="4887402" y="1896178"/>
            <a:ext cx="7165929" cy="3224463"/>
            <a:chOff x="4887402" y="1896178"/>
            <a:chExt cx="7165929" cy="32244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7C5A5F7-5BDA-48BF-AF6E-7F3B84B0F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7402" y="1896178"/>
              <a:ext cx="7165929" cy="3224463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4E1CF56-E7F1-403F-8E85-28B001037279}"/>
                </a:ext>
              </a:extLst>
            </p:cNvPr>
            <p:cNvSpPr/>
            <p:nvPr/>
          </p:nvSpPr>
          <p:spPr>
            <a:xfrm>
              <a:off x="11360313" y="1934678"/>
              <a:ext cx="673768" cy="308009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3685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 Discuss the steps you took to analyze the data and answer each question you asked in your proposal</a:t>
            </a:r>
            <a:br>
              <a:rPr lang="en-US" dirty="0"/>
            </a:br>
            <a:r>
              <a:rPr lang="en-US" dirty="0"/>
              <a:t>* 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r>
              <a:rPr lang="en-US" dirty="0"/>
              <a:t>CHARTS GO HERE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2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* Discuss your findings. Did you find what you expected to find? If not, why not? What inferences or general conclusions can you draw from your analysis?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68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  * Discuss any difficulties that arose, and how you dealt with them</a:t>
            </a:r>
            <a:br>
              <a:rPr lang="en-US" dirty="0"/>
            </a:br>
            <a:r>
              <a:rPr lang="en-US" dirty="0"/>
              <a:t>  * Discuss any additional questions that came up, but which you didn't have time to answer: What would you research next, if you had two more weeks?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38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* Open-floor Q&amp;A with the audience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956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</TotalTime>
  <Words>246</Words>
  <Application>Microsoft Office PowerPoint</Application>
  <PresentationFormat>Widescreen</PresentationFormat>
  <Paragraphs>47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Retrospect</vt:lpstr>
      <vt:lpstr>College Enrollment, Graduation, &amp; Employment</vt:lpstr>
      <vt:lpstr>Motivation and Summary</vt:lpstr>
      <vt:lpstr>Questions &amp; Data</vt:lpstr>
      <vt:lpstr>Data Cleanup &amp; Exploration</vt:lpstr>
      <vt:lpstr>Data Cleanup &amp; Exploration - FRED</vt:lpstr>
      <vt:lpstr>Data Analysis</vt:lpstr>
      <vt:lpstr>Discussion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and money</dc:title>
  <dc:creator>Carter</dc:creator>
  <cp:lastModifiedBy>Carter</cp:lastModifiedBy>
  <cp:revision>20</cp:revision>
  <dcterms:created xsi:type="dcterms:W3CDTF">2018-08-11T16:27:34Z</dcterms:created>
  <dcterms:modified xsi:type="dcterms:W3CDTF">2018-08-18T19:35:01Z</dcterms:modified>
</cp:coreProperties>
</file>