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5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2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3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94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38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12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4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06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E1E479D-5F8C-4919-ACB4-332E378273DA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40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E1E479D-5F8C-4919-ACB4-332E378273DA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047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E785C-C1EE-4396-AD18-A0E1624AA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40098"/>
            <a:ext cx="10058400" cy="3566160"/>
          </a:xfrm>
        </p:spPr>
        <p:txBody>
          <a:bodyPr/>
          <a:lstStyle/>
          <a:p>
            <a:r>
              <a:rPr lang="en-US" dirty="0"/>
              <a:t>College Enrollment, Graduation, &amp; Employment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20014-4670-47B7-B159-6400CB225B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Aparna, Brandi and Carter</a:t>
            </a:r>
          </a:p>
        </p:txBody>
      </p:sp>
    </p:spTree>
    <p:extLst>
      <p:ext uri="{BB962C8B-B14F-4D97-AF65-F5344CB8AC3E}">
        <p14:creationId xmlns:p14="http://schemas.microsoft.com/office/powerpoint/2010/main" val="1513743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 * Define the core message or hypothesis of your project.</a:t>
            </a:r>
          </a:p>
          <a:p>
            <a:r>
              <a:rPr lang="en-US" dirty="0"/>
              <a:t>Our project goal is to compare enrollment rates &amp; completion rates to employment in the US over time.</a:t>
            </a:r>
          </a:p>
          <a:p>
            <a:r>
              <a:rPr lang="en-US" dirty="0"/>
              <a:t> * Describe the questions you asked, and _why_ you asked them</a:t>
            </a:r>
          </a:p>
          <a:p>
            <a:br>
              <a:rPr lang="en-US" dirty="0"/>
            </a:br>
            <a:br>
              <a:rPr lang="en-US" dirty="0"/>
            </a:br>
            <a:r>
              <a:rPr lang="en-US" dirty="0"/>
              <a:t>* Describe whether you were able to answer these questions to your satisfaction, and briefly summarize your findings</a:t>
            </a:r>
          </a:p>
          <a:p>
            <a:r>
              <a:rPr lang="en-US" dirty="0"/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294720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 * Elaborate on the questions you asked, describing what kinds of data you needed to answer them, and where you found it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. Is there a relation between employment levels and enrollment rates?</a:t>
            </a:r>
            <a:br>
              <a:rPr lang="en-US" dirty="0"/>
            </a:br>
            <a:r>
              <a:rPr lang="en-US" dirty="0"/>
              <a:t>    ii. As employment decreases, does the enrollment rate increase? </a:t>
            </a:r>
            <a:br>
              <a:rPr lang="en-US" dirty="0"/>
            </a:br>
            <a:r>
              <a:rPr lang="en-US" dirty="0"/>
              <a:t>    iii. Is there a predictive relationship between employment and enrollment rate?</a:t>
            </a:r>
            <a:br>
              <a:rPr lang="en-US" dirty="0"/>
            </a:br>
            <a:r>
              <a:rPr lang="en-US" dirty="0"/>
              <a:t>    iv. Enrollment vs. completion rate</a:t>
            </a:r>
            <a:br>
              <a:rPr lang="en-US" dirty="0"/>
            </a:br>
            <a:r>
              <a:rPr lang="en-US" dirty="0"/>
              <a:t>    v. Completion rate vs. job opportunities over time (if time and data allows)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Data: Annual enrollment, institution count, and completion rates for colleges. Unemployment rate, labor force participation rate, and jobless claims rates.</a:t>
            </a:r>
          </a:p>
          <a:p>
            <a:pPr marL="0" indent="0">
              <a:buNone/>
            </a:pPr>
            <a:r>
              <a:rPr lang="en-US" dirty="0"/>
              <a:t>Sources: IPEDS, FRED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607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 Describe the exploration and cleanup process</a:t>
            </a:r>
            <a:br>
              <a:rPr lang="en-US" dirty="0"/>
            </a:br>
            <a:r>
              <a:rPr lang="en-US" dirty="0"/>
              <a:t>  * Discuss insights you had while exploring the data that you didn't anticipate</a:t>
            </a:r>
            <a:br>
              <a:rPr lang="en-US" dirty="0"/>
            </a:br>
            <a:r>
              <a:rPr lang="en-US" dirty="0"/>
              <a:t>  * Discuss any problems that arose after exploring the data, and how you resolved them</a:t>
            </a:r>
            <a:br>
              <a:rPr lang="en-US" dirty="0"/>
            </a:br>
            <a:r>
              <a:rPr lang="en-US" dirty="0"/>
              <a:t>  * Present and discuss interesting figures developed during exploration,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398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 Discuss the steps you took to analyze the data and answer each question you asked in your proposal</a:t>
            </a:r>
            <a:br>
              <a:rPr lang="en-US" dirty="0"/>
            </a:br>
            <a:r>
              <a:rPr lang="en-US" dirty="0"/>
              <a:t>* Present and discuss interesting figures developed during analysis,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726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* Discuss your findings. Did you find what you expected to find? If not, why not? What inferences or general conclusions can you draw from your analysis?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368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  * Discuss any difficulties that arose, and how you dealt with them</a:t>
            </a:r>
            <a:br>
              <a:rPr lang="en-US" dirty="0"/>
            </a:br>
            <a:r>
              <a:rPr lang="en-US" dirty="0"/>
              <a:t>  * Discuss any additional questions that came up, but which you didn't have time to answer: What would you research next, if you had two more weeks?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138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* Open-floor Q&amp;A with the audience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3956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65</TotalTime>
  <Words>181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College Enrollment, Graduation, &amp; Employment</vt:lpstr>
      <vt:lpstr>Motivation and Summary</vt:lpstr>
      <vt:lpstr>Questions &amp; Data</vt:lpstr>
      <vt:lpstr>Data Cleanup &amp; Exploration</vt:lpstr>
      <vt:lpstr>Data Analysis</vt:lpstr>
      <vt:lpstr>Discussion</vt:lpstr>
      <vt:lpstr>Post Mortem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and money</dc:title>
  <dc:creator>Carter</dc:creator>
  <cp:lastModifiedBy>Carter</cp:lastModifiedBy>
  <cp:revision>7</cp:revision>
  <dcterms:created xsi:type="dcterms:W3CDTF">2018-08-11T16:27:34Z</dcterms:created>
  <dcterms:modified xsi:type="dcterms:W3CDTF">2018-08-11T17:41:13Z</dcterms:modified>
</cp:coreProperties>
</file>