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086" autoAdjust="0"/>
  </p:normalViewPr>
  <p:slideViewPr>
    <p:cSldViewPr snapToGrid="0">
      <p:cViewPr>
        <p:scale>
          <a:sx n="50" d="100"/>
          <a:sy n="50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* Define the core message or hypothesis of your project.</a:t>
            </a:r>
          </a:p>
          <a:p>
            <a:r>
              <a:rPr lang="en-US" dirty="0"/>
              <a:t>Our project goal is to compare enrollment rates &amp; completion rates to employment in the US over time.</a:t>
            </a:r>
          </a:p>
          <a:p>
            <a:r>
              <a:rPr lang="en-US" dirty="0"/>
              <a:t> * Describe the questions you asked, and _why_ you asked them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* Describe whether you were able to answer these questions to your satisfaction, and briefly summarize your findings</a:t>
            </a:r>
          </a:p>
          <a:p>
            <a:r>
              <a:rPr lang="en-US" dirty="0"/>
              <a:t>TBD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7FD1-B247-48CA-BD19-8A3B264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84" y="1537935"/>
            <a:ext cx="5638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* Elaborate on the questions you asked, describing what kinds of data you needed to answer them, and where you found it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 Is there a relation between employment levels and enrollment rates?</a:t>
            </a:r>
            <a:br>
              <a:rPr lang="en-US" dirty="0"/>
            </a:br>
            <a:r>
              <a:rPr lang="en-US" dirty="0"/>
              <a:t>    ii. As the employment level declines, does the enrollment rate increase? </a:t>
            </a:r>
            <a:br>
              <a:rPr lang="en-US" dirty="0"/>
            </a:br>
            <a:r>
              <a:rPr lang="en-US" dirty="0"/>
              <a:t>    iii. Is there a predictive relationship between employment level and enrollment rate?</a:t>
            </a:r>
            <a:br>
              <a:rPr lang="en-US" dirty="0"/>
            </a:br>
            <a:r>
              <a:rPr lang="en-US" dirty="0"/>
              <a:t>    iv. Enrollment vs. completion rate</a:t>
            </a:r>
            <a:br>
              <a:rPr lang="en-US" dirty="0"/>
            </a:br>
            <a:r>
              <a:rPr lang="en-US" dirty="0"/>
              <a:t>    v. Completion rate vs. job opportunities over time (if time and data allows)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Data: Annual enrollment, institution count, and completion rates for colleges. Unemployment rate, labor force participation rate, and jobless claims rates.</a:t>
            </a:r>
          </a:p>
          <a:p>
            <a:pPr marL="0" indent="0">
              <a:buNone/>
            </a:pPr>
            <a:r>
              <a:rPr lang="en-US" dirty="0"/>
              <a:t>Sources: IPEDS, FRED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* Describe the exploration and cleanup process</a:t>
            </a:r>
            <a:br>
              <a:rPr lang="en-US" dirty="0"/>
            </a:br>
            <a:r>
              <a:rPr lang="en-US" dirty="0"/>
              <a:t>  * Discuss insights you had while exploring the data that you didn't anticipate</a:t>
            </a:r>
          </a:p>
          <a:p>
            <a:pPr marL="0" indent="0">
              <a:buNone/>
            </a:pPr>
            <a:r>
              <a:rPr lang="en-US" dirty="0"/>
              <a:t>Enrollment: </a:t>
            </a:r>
            <a:br>
              <a:rPr lang="en-US" dirty="0"/>
            </a:br>
            <a:r>
              <a:rPr lang="en-US" dirty="0"/>
              <a:t>Completion: </a:t>
            </a:r>
            <a:br>
              <a:rPr lang="en-US" dirty="0"/>
            </a:br>
            <a:r>
              <a:rPr lang="en-US" dirty="0"/>
              <a:t>Economic Data: Labor force participation has been in almost continuous decline over the period in question, regardless of point in economic cycle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* Discuss any problems that arose after exploring the data, and how you resolved them</a:t>
            </a:r>
          </a:p>
          <a:p>
            <a:pPr marL="0" indent="0">
              <a:buNone/>
            </a:pPr>
            <a:r>
              <a:rPr lang="en-US" dirty="0"/>
              <a:t>Enrollment: </a:t>
            </a:r>
            <a:br>
              <a:rPr lang="en-US" dirty="0"/>
            </a:br>
            <a:r>
              <a:rPr lang="en-US" dirty="0"/>
              <a:t>Completion: </a:t>
            </a:r>
            <a:br>
              <a:rPr lang="en-US" dirty="0"/>
            </a:br>
            <a:r>
              <a:rPr lang="en-US" dirty="0"/>
              <a:t>Economic Data: Labor force participation has been in almost continuous decline over the period in question, regardless of point in economic cycle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dirty="0"/>
              <a:t>CHARTS GO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</a:t>
            </a:r>
            <a:br>
              <a:rPr lang="en-US" dirty="0"/>
            </a:br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CHARTS GO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* Discuss any difficulties that arose, and how you dealt with them</a:t>
            </a:r>
            <a:br>
              <a:rPr lang="en-US" dirty="0"/>
            </a:br>
            <a:r>
              <a:rPr lang="en-US" dirty="0"/>
              <a:t>  * 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Open-floor Q&amp;A with the audience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182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College Enrollment, Graduation, &amp; Employment</vt:lpstr>
      <vt:lpstr>Motivation and Summary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Carter</cp:lastModifiedBy>
  <cp:revision>13</cp:revision>
  <dcterms:created xsi:type="dcterms:W3CDTF">2018-08-11T16:27:34Z</dcterms:created>
  <dcterms:modified xsi:type="dcterms:W3CDTF">2018-08-11T18:07:51Z</dcterms:modified>
</cp:coreProperties>
</file>