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owtomechatronics.com/tutorials/arduino/arduino-wireless-communication-nrf24l01-tutorial/" TargetMode="External"/><Relationship Id="rId4" Type="http://schemas.openxmlformats.org/officeDocument/2006/relationships/hyperlink" Target="http://www.instructables.com/id/ROBOTIC-ARM-Arduino-Controlled/" TargetMode="External"/><Relationship Id="rId10" Type="http://schemas.openxmlformats.org/officeDocument/2006/relationships/hyperlink" Target="http://www.instructables.com/id/RC-Control-and-Arduino-A-Complete-Works/" TargetMode="External"/><Relationship Id="rId9" Type="http://schemas.openxmlformats.org/officeDocument/2006/relationships/hyperlink" Target="https://www.sparkfun.com/tutorials/348" TargetMode="External"/><Relationship Id="rId5" Type="http://schemas.openxmlformats.org/officeDocument/2006/relationships/hyperlink" Target="https://circuitdigest.com/microcontroller-projects/diy-arduino-robotic-arm-tutorial" TargetMode="External"/><Relationship Id="rId6" Type="http://schemas.openxmlformats.org/officeDocument/2006/relationships/hyperlink" Target="https://diyhacking.com/remote-control-car/" TargetMode="External"/><Relationship Id="rId7" Type="http://schemas.openxmlformats.org/officeDocument/2006/relationships/hyperlink" Target="https://diyhacking.com/hand-gesture-controlled-robotic-arm-arduino/" TargetMode="External"/><Relationship Id="rId8" Type="http://schemas.openxmlformats.org/officeDocument/2006/relationships/hyperlink" Target="https://create.arduino.cc/projecthub/user206876468/hand-gesture-controlled-robot-4d75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639800" y="1309300"/>
            <a:ext cx="4093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Gesture Controlled 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Robot </a:t>
            </a:r>
            <a:endParaRPr sz="36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Graham Guthrie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wireless communication to </a:t>
            </a:r>
            <a:r>
              <a:rPr lang="en"/>
              <a:t>control</a:t>
            </a:r>
            <a:r>
              <a:rPr lang="en"/>
              <a:t> robot movements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will move based on hand movements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add laser or camera for added </a:t>
            </a:r>
            <a:r>
              <a:rPr lang="en"/>
              <a:t>functionality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Applications: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Wheelchair Control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Unmanned </a:t>
            </a:r>
            <a:r>
              <a:rPr lang="en"/>
              <a:t>Vehicle Control</a:t>
            </a:r>
            <a:r>
              <a:rPr lang="en"/>
              <a:t> 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100" y="2453149"/>
            <a:ext cx="3441499" cy="22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main components: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 </a:t>
            </a:r>
            <a:r>
              <a:rPr lang="en"/>
              <a:t>Chassis</a:t>
            </a:r>
            <a:r>
              <a:rPr lang="en"/>
              <a:t>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Servo Motors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Microcontroller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Transceiver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Glove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Accelerometer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Transceiver</a:t>
            </a:r>
            <a:r>
              <a:rPr lang="en"/>
              <a:t>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Switch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 Tilt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Mounted on </a:t>
            </a:r>
            <a:r>
              <a:rPr lang="en"/>
              <a:t>chassis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Controlled by glove after switching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Potential</a:t>
            </a:r>
            <a:r>
              <a:rPr lang="en"/>
              <a:t> camera attachment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and Budget 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2 - </a:t>
            </a:r>
            <a:r>
              <a:rPr lang="en"/>
              <a:t>NRF24L01 Transceivers ($5.95)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2 - Micro Servo Motors ($15)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Robot Chassis (FREE)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Pan-Tilt Kit with Servo Motors ($18.95)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Sunfounder Mega ($15)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Uno (Free)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Glove (?)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 Sensor ($7.95)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Accelerometer ADXL335 ($14.95)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 LEDs (Free)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938275" y="1889450"/>
            <a:ext cx="20094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</a:t>
            </a:r>
            <a:r>
              <a:rPr lang="en"/>
              <a:t> Budget Total: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$77.80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http://howtomechatronics.com/tutorials/arduino/arduino-wireless-communication-nrf24l01-tutorial/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http://www.instructables.com/id/ROBOTIC-ARM-Arduino-Controlled/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https://circuitdigest.com/microcontroller-projects/diy-arduino-robotic-arm-tutorial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https://diyhacking.com/remote-control-car/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https://diyhacking.com/hand-gesture-controlled-robotic-arm-arduino/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https://create.arduino.cc/projecthub/user206876468/hand-gesture-controlled-robot-4d7587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https://www.sparkfun.com/tutorials/348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http://www.instructables.com/id/RC-Control-and-Arduino-A-Complete-Works/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