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A48B9-03D0-4ED0-8E88-BB96A512CA18}" v="1" dt="2022-01-15T23:50:50.223"/>
    <p1510:client id="{EDA3EF1C-A02F-4881-918B-C920AE470043}" v="6" dt="2022-01-15T17:22:04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on, Graham" userId="0e54005e-23b1-4e81-aebf-1fb2654b1d74" providerId="ADAL" clId="{685A48B9-03D0-4ED0-8E88-BB96A512CA18}"/>
    <pc:docChg chg="custSel addSld modSld">
      <pc:chgData name="Harrison, Graham" userId="0e54005e-23b1-4e81-aebf-1fb2654b1d74" providerId="ADAL" clId="{685A48B9-03D0-4ED0-8E88-BB96A512CA18}" dt="2022-01-15T23:50:56.768" v="37" actId="1076"/>
      <pc:docMkLst>
        <pc:docMk/>
      </pc:docMkLst>
      <pc:sldChg chg="addSp modSp mod">
        <pc:chgData name="Harrison, Graham" userId="0e54005e-23b1-4e81-aebf-1fb2654b1d74" providerId="ADAL" clId="{685A48B9-03D0-4ED0-8E88-BB96A512CA18}" dt="2022-01-15T23:50:56.768" v="37" actId="1076"/>
        <pc:sldMkLst>
          <pc:docMk/>
          <pc:sldMk cId="710084796" sldId="256"/>
        </pc:sldMkLst>
        <pc:graphicFrameChg chg="add mod">
          <ac:chgData name="Harrison, Graham" userId="0e54005e-23b1-4e81-aebf-1fb2654b1d74" providerId="ADAL" clId="{685A48B9-03D0-4ED0-8E88-BB96A512CA18}" dt="2022-01-15T23:50:56.768" v="37" actId="1076"/>
          <ac:graphicFrameMkLst>
            <pc:docMk/>
            <pc:sldMk cId="710084796" sldId="256"/>
            <ac:graphicFrameMk id="3" creationId="{9DBE2CB3-5F62-4F06-8AC0-0157E4D89D20}"/>
          </ac:graphicFrameMkLst>
        </pc:graphicFrameChg>
      </pc:sldChg>
      <pc:sldChg chg="addSp delSp modSp new mod">
        <pc:chgData name="Harrison, Graham" userId="0e54005e-23b1-4e81-aebf-1fb2654b1d74" providerId="ADAL" clId="{685A48B9-03D0-4ED0-8E88-BB96A512CA18}" dt="2022-01-15T23:50:48.019" v="35" actId="21"/>
        <pc:sldMkLst>
          <pc:docMk/>
          <pc:sldMk cId="3727192686" sldId="257"/>
        </pc:sldMkLst>
        <pc:graphicFrameChg chg="add del mod modGraphic">
          <ac:chgData name="Harrison, Graham" userId="0e54005e-23b1-4e81-aebf-1fb2654b1d74" providerId="ADAL" clId="{685A48B9-03D0-4ED0-8E88-BB96A512CA18}" dt="2022-01-15T23:50:48.019" v="35" actId="21"/>
          <ac:graphicFrameMkLst>
            <pc:docMk/>
            <pc:sldMk cId="3727192686" sldId="257"/>
            <ac:graphicFrameMk id="4" creationId="{9AD24A62-6577-4DF5-B315-BD822A84DBEC}"/>
          </ac:graphicFrameMkLst>
        </pc:graphicFrameChg>
      </pc:sldChg>
    </pc:docChg>
  </pc:docChgLst>
  <pc:docChgLst>
    <pc:chgData name="Harrison, Graham" userId="0e54005e-23b1-4e81-aebf-1fb2654b1d74" providerId="ADAL" clId="{EDA3EF1C-A02F-4881-918B-C920AE470043}"/>
    <pc:docChg chg="undo custSel addSld modSld">
      <pc:chgData name="Harrison, Graham" userId="0e54005e-23b1-4e81-aebf-1fb2654b1d74" providerId="ADAL" clId="{EDA3EF1C-A02F-4881-918B-C920AE470043}" dt="2022-01-15T17:22:27.311" v="149"/>
      <pc:docMkLst>
        <pc:docMk/>
      </pc:docMkLst>
      <pc:sldChg chg="addSp delSp modSp new mod">
        <pc:chgData name="Harrison, Graham" userId="0e54005e-23b1-4e81-aebf-1fb2654b1d74" providerId="ADAL" clId="{EDA3EF1C-A02F-4881-918B-C920AE470043}" dt="2022-01-15T17:22:27.311" v="149"/>
        <pc:sldMkLst>
          <pc:docMk/>
          <pc:sldMk cId="710084796" sldId="256"/>
        </pc:sldMkLst>
        <pc:spChg chg="del">
          <ac:chgData name="Harrison, Graham" userId="0e54005e-23b1-4e81-aebf-1fb2654b1d74" providerId="ADAL" clId="{EDA3EF1C-A02F-4881-918B-C920AE470043}" dt="2022-01-15T17:16:55.252" v="2" actId="478"/>
          <ac:spMkLst>
            <pc:docMk/>
            <pc:sldMk cId="710084796" sldId="256"/>
            <ac:spMk id="2" creationId="{F8C71819-190E-4B42-AD8C-34F7F20E2079}"/>
          </ac:spMkLst>
        </pc:spChg>
        <pc:spChg chg="del">
          <ac:chgData name="Harrison, Graham" userId="0e54005e-23b1-4e81-aebf-1fb2654b1d74" providerId="ADAL" clId="{EDA3EF1C-A02F-4881-918B-C920AE470043}" dt="2022-01-15T17:16:53.168" v="1" actId="478"/>
          <ac:spMkLst>
            <pc:docMk/>
            <pc:sldMk cId="710084796" sldId="256"/>
            <ac:spMk id="3" creationId="{AAFA0D75-2B20-47D6-8540-C57536734076}"/>
          </ac:spMkLst>
        </pc:spChg>
        <pc:graphicFrameChg chg="add mod modGraphic">
          <ac:chgData name="Harrison, Graham" userId="0e54005e-23b1-4e81-aebf-1fb2654b1d74" providerId="ADAL" clId="{EDA3EF1C-A02F-4881-918B-C920AE470043}" dt="2022-01-15T17:22:27.311" v="149"/>
          <ac:graphicFrameMkLst>
            <pc:docMk/>
            <pc:sldMk cId="710084796" sldId="256"/>
            <ac:graphicFrameMk id="4" creationId="{FB9A4A95-626B-4555-B74A-DC44AA24369A}"/>
          </ac:graphicFrameMkLst>
        </pc:graphicFrameChg>
      </pc:sldChg>
      <pc:sldMasterChg chg="addSldLayout">
        <pc:chgData name="Harrison, Graham" userId="0e54005e-23b1-4e81-aebf-1fb2654b1d74" providerId="ADAL" clId="{EDA3EF1C-A02F-4881-918B-C920AE470043}" dt="2022-01-15T17:16:49.253" v="0" actId="680"/>
        <pc:sldMasterMkLst>
          <pc:docMk/>
          <pc:sldMasterMk cId="3922463430" sldId="2147483648"/>
        </pc:sldMasterMkLst>
        <pc:sldLayoutChg chg="add">
          <pc:chgData name="Harrison, Graham" userId="0e54005e-23b1-4e81-aebf-1fb2654b1d74" providerId="ADAL" clId="{EDA3EF1C-A02F-4881-918B-C920AE470043}" dt="2022-01-15T17:16:49.253" v="0" actId="680"/>
          <pc:sldLayoutMkLst>
            <pc:docMk/>
            <pc:sldMasterMk cId="3922463430" sldId="2147483648"/>
            <pc:sldLayoutMk cId="389748243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5E7D-E300-4356-92E3-CBEDA8CEF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0BC98-C16D-4FE7-8716-B7FE6C321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46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A4A95-626B-4555-B74A-DC44AA243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65550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754440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551074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56645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02016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8883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Data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Training Data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1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Training Data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Data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Training Data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41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Training Data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Data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Training Data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57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Training Data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Training Data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59171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Training Data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885726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DBE2CB3-5F62-4F06-8AC0-0157E4D89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231667"/>
              </p:ext>
            </p:extLst>
          </p:nvPr>
        </p:nvGraphicFramePr>
        <p:xfrm>
          <a:off x="1142768" y="719666"/>
          <a:ext cx="108031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316">
                  <a:extLst>
                    <a:ext uri="{9D8B030D-6E8A-4147-A177-3AD203B41FA5}">
                      <a16:colId xmlns:a16="http://schemas.microsoft.com/office/drawing/2014/main" val="2629732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Fold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0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Fold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29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Fold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7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Fold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6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Fold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08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9607-4494-47F5-90F9-492835F6C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1EDA6-97AC-4C5E-B2AB-5403C9C1B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19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Graham</dc:creator>
  <cp:lastModifiedBy>Harrison, Graham</cp:lastModifiedBy>
  <cp:revision>1</cp:revision>
  <dcterms:created xsi:type="dcterms:W3CDTF">2022-01-15T17:16:46Z</dcterms:created>
  <dcterms:modified xsi:type="dcterms:W3CDTF">2022-01-15T23:51:12Z</dcterms:modified>
</cp:coreProperties>
</file>