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6FAB-66CD-44AF-99BB-1385B5177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9489-7E04-4156-8D34-EE5FABA57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D785-2833-4FCB-8B58-984B98A4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E331-B91E-4B88-8BA5-72E4604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1A35-3607-42DD-90BB-768C4AD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816-3C26-4002-88E4-A7A7BDE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10AF-8C19-4A30-B0B8-BCEBF218A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08F9-9DAE-4C58-8E3D-B5345F2D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EB20-E2D1-4A0E-A066-1D2C15B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0A08-BB70-4958-BA06-73A0B8DC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0DC55-4514-4E24-86E0-A10B8A0D4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AB311-FF17-4378-9422-EBD44D64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75E1-5FA6-4780-9A71-E0127907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233B-9F40-4887-939B-EC3CA0E2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468E-6BB6-4903-81E8-777A2A52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BB5F-8A35-49E9-804D-08A4D64D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FC9C-EAB7-424C-987D-3A5F14A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B7F4-C7ED-4674-8D9D-451519B6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6E5E-FD1E-4FBE-8078-1E02436C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3E2B-A446-4CEB-8AC8-9E7FEEE1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43F-12D2-4A7F-9547-5027F645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C9CB-DB7F-4896-8627-BF3185FE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107D-5947-44B5-BAD9-A722FC35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AEC4-0EDB-41B0-A9A0-D92DA34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FF10-D93C-46D8-810D-2F731C59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CC5E-E5BD-49A0-BCE4-50F8EE48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3037-88BA-4980-8089-2C5F5BA1D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C6DD3-4E27-480E-AA3E-6708D1D3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7E43-CD37-4727-A50F-6C313F83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0B268-8E72-4E55-B48F-2881171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9228-AC0E-45F9-9B5F-BEAA88B6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21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0A14-CFAF-4F2F-9958-2A5292B5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84DA-6A28-4ADB-8B8E-FE493019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45D0-A276-4D74-9959-F136F568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2AD0-C422-4C38-A5DA-D843AC2C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EC743-FF62-4EB2-AE16-14DFDB4D6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7D1D-B0D7-43B8-A27D-8168B96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638AE-F5EE-4575-90C1-4A85A491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D800A-69FD-4AF5-8BC6-11ECE8E1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4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586F-907C-4257-A26F-81EF261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DF862-DF7A-4C67-A1AD-797FB548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41FFE-3C93-4F9F-9250-4022C11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3F032-CBD1-4D0D-A029-2804B7C2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885CC-8342-483B-B358-5694F36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7CC6D-5F8C-4A40-8AD2-3E9C00E0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78BC-C10C-486D-8859-CA2B644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94E9-F56A-4034-A691-8C9209AD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4451-1F88-4536-BB9F-A1FD8228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91FB-FD5A-4064-B5F7-D2426526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4D68-E42D-4C83-94AD-1D02D57D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E223-FC51-4FD3-BC9F-A1BF7133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4CCB5-2B8D-409E-8280-3AA2AD0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7A2B-CC6F-4F02-831E-08F833BF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76856-2F38-41EB-93AE-F301AD9B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50449-6804-45CD-B906-D320E3E2C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09BE-F8BC-4666-9547-61887028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A0-114C-483E-AC7F-2559FA0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2EB8-81CA-4E2F-A04B-D0F609AB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4C3E-7737-4FCA-BF9D-C516A560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B082-A74E-4F68-B448-F1D96D86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A777-D70D-493A-BFF4-2ED2E95C8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2D6D-1ED6-442D-A65D-168F3D894D3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DF15-D050-41C4-BCDE-20A4459FF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3C6C-46BF-4D0B-A679-64ED804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B426-61B7-4F80-96D8-730CFFBA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1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E6A4-B36F-4CF5-A2A3-1865BA252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0BDEC-94AB-4B96-90DA-0149450A7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830D5-B0EF-4C9C-89D0-DDED71EA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89260"/>
              </p:ext>
            </p:extLst>
          </p:nvPr>
        </p:nvGraphicFramePr>
        <p:xfrm>
          <a:off x="2032000" y="719666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0164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63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715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Probability of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 = 0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 =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1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Given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Disease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5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Disease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0530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3BC27A-7C0C-4A2B-AA7D-5C3F9860665E}"/>
              </a:ext>
            </a:extLst>
          </p:cNvPr>
          <p:cNvCxnSpPr/>
          <p:nvPr/>
        </p:nvCxnSpPr>
        <p:spPr>
          <a:xfrm>
            <a:off x="3614874" y="919298"/>
            <a:ext cx="66675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5CECF-D40B-42B0-BE10-CB07873C3A01}"/>
              </a:ext>
            </a:extLst>
          </p:cNvPr>
          <p:cNvCxnSpPr>
            <a:cxnSpLocks/>
          </p:cNvCxnSpPr>
          <p:nvPr/>
        </p:nvCxnSpPr>
        <p:spPr>
          <a:xfrm>
            <a:off x="3310074" y="1476647"/>
            <a:ext cx="0" cy="430531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7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Graham</dc:creator>
  <cp:lastModifiedBy>Harrison, Graham</cp:lastModifiedBy>
  <cp:revision>1</cp:revision>
  <dcterms:created xsi:type="dcterms:W3CDTF">2022-09-28T07:24:11Z</dcterms:created>
  <dcterms:modified xsi:type="dcterms:W3CDTF">2022-09-28T07:39:38Z</dcterms:modified>
</cp:coreProperties>
</file>