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5AFEF-F385-48D8-AEDB-9FA6175CAB39}" v="42" dt="2022-02-20T09:25:50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Graham" userId="0e54005e-23b1-4e81-aebf-1fb2654b1d74" providerId="ADAL" clId="{679A8925-6701-4C23-BB48-7B7B485B780C}"/>
    <pc:docChg chg="modSld">
      <pc:chgData name="Harrison, Graham" userId="0e54005e-23b1-4e81-aebf-1fb2654b1d74" providerId="ADAL" clId="{679A8925-6701-4C23-BB48-7B7B485B780C}" dt="2022-02-20T09:28:19.752" v="4" actId="1076"/>
      <pc:docMkLst>
        <pc:docMk/>
      </pc:docMkLst>
      <pc:sldChg chg="modSp mod">
        <pc:chgData name="Harrison, Graham" userId="0e54005e-23b1-4e81-aebf-1fb2654b1d74" providerId="ADAL" clId="{679A8925-6701-4C23-BB48-7B7B485B780C}" dt="2022-02-20T09:28:19.752" v="4" actId="1076"/>
        <pc:sldMkLst>
          <pc:docMk/>
          <pc:sldMk cId="4153945873" sldId="258"/>
        </pc:sldMkLst>
        <pc:spChg chg="mod">
          <ac:chgData name="Harrison, Graham" userId="0e54005e-23b1-4e81-aebf-1fb2654b1d74" providerId="ADAL" clId="{679A8925-6701-4C23-BB48-7B7B485B780C}" dt="2022-02-20T09:28:19.752" v="4" actId="1076"/>
          <ac:spMkLst>
            <pc:docMk/>
            <pc:sldMk cId="4153945873" sldId="258"/>
            <ac:spMk id="2" creationId="{0F296807-967E-4FA2-B3D1-3165D93132AE}"/>
          </ac:spMkLst>
        </pc:spChg>
      </pc:sldChg>
    </pc:docChg>
  </pc:docChgLst>
  <pc:docChgLst>
    <pc:chgData name="Harrison, Graham" userId="0e54005e-23b1-4e81-aebf-1fb2654b1d74" providerId="ADAL" clId="{82D5AFEF-F385-48D8-AEDB-9FA6175CAB39}"/>
    <pc:docChg chg="undo custSel addSld modSld">
      <pc:chgData name="Harrison, Graham" userId="0e54005e-23b1-4e81-aebf-1fb2654b1d74" providerId="ADAL" clId="{82D5AFEF-F385-48D8-AEDB-9FA6175CAB39}" dt="2022-02-20T09:27:24.809" v="665" actId="1076"/>
      <pc:docMkLst>
        <pc:docMk/>
      </pc:docMkLst>
      <pc:sldChg chg="new">
        <pc:chgData name="Harrison, Graham" userId="0e54005e-23b1-4e81-aebf-1fb2654b1d74" providerId="ADAL" clId="{82D5AFEF-F385-48D8-AEDB-9FA6175CAB39}" dt="2022-02-20T08:59:10.807" v="0" actId="680"/>
        <pc:sldMkLst>
          <pc:docMk/>
          <pc:sldMk cId="551562362" sldId="256"/>
        </pc:sldMkLst>
      </pc:sldChg>
      <pc:sldChg chg="addSp delSp modSp new mod">
        <pc:chgData name="Harrison, Graham" userId="0e54005e-23b1-4e81-aebf-1fb2654b1d74" providerId="ADAL" clId="{82D5AFEF-F385-48D8-AEDB-9FA6175CAB39}" dt="2022-02-20T09:27:24.809" v="665" actId="1076"/>
        <pc:sldMkLst>
          <pc:docMk/>
          <pc:sldMk cId="2922752333" sldId="257"/>
        </pc:sldMkLst>
        <pc:spChg chg="del">
          <ac:chgData name="Harrison, Graham" userId="0e54005e-23b1-4e81-aebf-1fb2654b1d74" providerId="ADAL" clId="{82D5AFEF-F385-48D8-AEDB-9FA6175CAB39}" dt="2022-02-20T08:59:18.350" v="2" actId="478"/>
          <ac:spMkLst>
            <pc:docMk/>
            <pc:sldMk cId="2922752333" sldId="257"/>
            <ac:spMk id="2" creationId="{5C2795AF-DBFF-4023-B3B4-1EC3200BC813}"/>
          </ac:spMkLst>
        </pc:spChg>
        <pc:spChg chg="del">
          <ac:chgData name="Harrison, Graham" userId="0e54005e-23b1-4e81-aebf-1fb2654b1d74" providerId="ADAL" clId="{82D5AFEF-F385-48D8-AEDB-9FA6175CAB39}" dt="2022-02-20T08:59:19.898" v="3" actId="478"/>
          <ac:spMkLst>
            <pc:docMk/>
            <pc:sldMk cId="2922752333" sldId="257"/>
            <ac:spMk id="3" creationId="{A33F3690-569E-47E3-BFF6-95383A72C5BB}"/>
          </ac:spMkLst>
        </pc:spChg>
        <pc:spChg chg="add mod">
          <ac:chgData name="Harrison, Graham" userId="0e54005e-23b1-4e81-aebf-1fb2654b1d74" providerId="ADAL" clId="{82D5AFEF-F385-48D8-AEDB-9FA6175CAB39}" dt="2022-02-20T09:27:24.809" v="665" actId="1076"/>
          <ac:spMkLst>
            <pc:docMk/>
            <pc:sldMk cId="2922752333" sldId="257"/>
            <ac:spMk id="4" creationId="{AC69BDA9-B171-4A2B-8018-0EAA161FF06A}"/>
          </ac:spMkLst>
        </pc:spChg>
        <pc:spChg chg="add mod">
          <ac:chgData name="Harrison, Graham" userId="0e54005e-23b1-4e81-aebf-1fb2654b1d74" providerId="ADAL" clId="{82D5AFEF-F385-48D8-AEDB-9FA6175CAB39}" dt="2022-02-20T09:27:24.809" v="665" actId="1076"/>
          <ac:spMkLst>
            <pc:docMk/>
            <pc:sldMk cId="2922752333" sldId="257"/>
            <ac:spMk id="7" creationId="{C4B4E63A-2CE8-4DCD-9352-E8A04AA16601}"/>
          </ac:spMkLst>
        </pc:spChg>
        <pc:spChg chg="add mod">
          <ac:chgData name="Harrison, Graham" userId="0e54005e-23b1-4e81-aebf-1fb2654b1d74" providerId="ADAL" clId="{82D5AFEF-F385-48D8-AEDB-9FA6175CAB39}" dt="2022-02-20T09:27:24.809" v="665" actId="1076"/>
          <ac:spMkLst>
            <pc:docMk/>
            <pc:sldMk cId="2922752333" sldId="257"/>
            <ac:spMk id="10" creationId="{DE2C6AF1-2A09-44EF-8F8E-98FC95770072}"/>
          </ac:spMkLst>
        </pc:spChg>
        <pc:spChg chg="add mod">
          <ac:chgData name="Harrison, Graham" userId="0e54005e-23b1-4e81-aebf-1fb2654b1d74" providerId="ADAL" clId="{82D5AFEF-F385-48D8-AEDB-9FA6175CAB39}" dt="2022-02-20T09:04:41.191" v="129" actId="20577"/>
          <ac:spMkLst>
            <pc:docMk/>
            <pc:sldMk cId="2922752333" sldId="257"/>
            <ac:spMk id="21" creationId="{F6632029-B3A4-4F5D-A6D5-5784B90578EA}"/>
          </ac:spMkLst>
        </pc:spChg>
        <pc:spChg chg="add del mod">
          <ac:chgData name="Harrison, Graham" userId="0e54005e-23b1-4e81-aebf-1fb2654b1d74" providerId="ADAL" clId="{82D5AFEF-F385-48D8-AEDB-9FA6175CAB39}" dt="2022-02-20T09:06:58.323" v="232" actId="478"/>
          <ac:spMkLst>
            <pc:docMk/>
            <pc:sldMk cId="2922752333" sldId="257"/>
            <ac:spMk id="22" creationId="{A76512CB-8D95-44D4-9E8E-77975D8B3985}"/>
          </ac:spMkLst>
        </pc:spChg>
        <pc:spChg chg="add del mod">
          <ac:chgData name="Harrison, Graham" userId="0e54005e-23b1-4e81-aebf-1fb2654b1d74" providerId="ADAL" clId="{82D5AFEF-F385-48D8-AEDB-9FA6175CAB39}" dt="2022-02-20T09:26:58.040" v="659" actId="478"/>
          <ac:spMkLst>
            <pc:docMk/>
            <pc:sldMk cId="2922752333" sldId="257"/>
            <ac:spMk id="25" creationId="{2C0F52E2-A4C3-446A-AD7F-12CCDB03656C}"/>
          </ac:spMkLst>
        </pc:spChg>
        <pc:cxnChg chg="add mod">
          <ac:chgData name="Harrison, Graham" userId="0e54005e-23b1-4e81-aebf-1fb2654b1d74" providerId="ADAL" clId="{82D5AFEF-F385-48D8-AEDB-9FA6175CAB39}" dt="2022-02-20T09:27:24.809" v="665" actId="1076"/>
          <ac:cxnSpMkLst>
            <pc:docMk/>
            <pc:sldMk cId="2922752333" sldId="257"/>
            <ac:cxnSpMk id="6" creationId="{E95BCF7A-C541-4408-ACF6-7F7CAE47063D}"/>
          </ac:cxnSpMkLst>
        </pc:cxnChg>
        <pc:cxnChg chg="add mod">
          <ac:chgData name="Harrison, Graham" userId="0e54005e-23b1-4e81-aebf-1fb2654b1d74" providerId="ADAL" clId="{82D5AFEF-F385-48D8-AEDB-9FA6175CAB39}" dt="2022-02-20T09:27:24.809" v="665" actId="1076"/>
          <ac:cxnSpMkLst>
            <pc:docMk/>
            <pc:sldMk cId="2922752333" sldId="257"/>
            <ac:cxnSpMk id="8" creationId="{E5E51696-06DE-434A-8BF0-78DCFDCC7DB4}"/>
          </ac:cxnSpMkLst>
        </pc:cxnChg>
        <pc:cxnChg chg="add mod">
          <ac:chgData name="Harrison, Graham" userId="0e54005e-23b1-4e81-aebf-1fb2654b1d74" providerId="ADAL" clId="{82D5AFEF-F385-48D8-AEDB-9FA6175CAB39}" dt="2022-02-20T09:27:24.809" v="665" actId="1076"/>
          <ac:cxnSpMkLst>
            <pc:docMk/>
            <pc:sldMk cId="2922752333" sldId="257"/>
            <ac:cxnSpMk id="11" creationId="{1B1FABFF-8D83-4E59-A712-DE95167FF870}"/>
          </ac:cxnSpMkLst>
        </pc:cxnChg>
        <pc:cxnChg chg="add mod">
          <ac:chgData name="Harrison, Graham" userId="0e54005e-23b1-4e81-aebf-1fb2654b1d74" providerId="ADAL" clId="{82D5AFEF-F385-48D8-AEDB-9FA6175CAB39}" dt="2022-02-20T09:27:24.809" v="665" actId="1076"/>
          <ac:cxnSpMkLst>
            <pc:docMk/>
            <pc:sldMk cId="2922752333" sldId="257"/>
            <ac:cxnSpMk id="14" creationId="{B7DB5B9F-1C0C-4913-8C32-C3F03A6C9016}"/>
          </ac:cxnSpMkLst>
        </pc:cxnChg>
        <pc:cxnChg chg="add del mod">
          <ac:chgData name="Harrison, Graham" userId="0e54005e-23b1-4e81-aebf-1fb2654b1d74" providerId="ADAL" clId="{82D5AFEF-F385-48D8-AEDB-9FA6175CAB39}" dt="2022-02-20T09:03:24.457" v="64" actId="478"/>
          <ac:cxnSpMkLst>
            <pc:docMk/>
            <pc:sldMk cId="2922752333" sldId="257"/>
            <ac:cxnSpMk id="15" creationId="{C8A24C96-E37F-4B7A-87B9-C2AF5BA91DC7}"/>
          </ac:cxnSpMkLst>
        </pc:cxnChg>
        <pc:cxnChg chg="add mod">
          <ac:chgData name="Harrison, Graham" userId="0e54005e-23b1-4e81-aebf-1fb2654b1d74" providerId="ADAL" clId="{82D5AFEF-F385-48D8-AEDB-9FA6175CAB39}" dt="2022-02-20T09:27:24.809" v="665" actId="1076"/>
          <ac:cxnSpMkLst>
            <pc:docMk/>
            <pc:sldMk cId="2922752333" sldId="257"/>
            <ac:cxnSpMk id="18" creationId="{4B66644B-66F1-4D4F-ABB2-8966D4F72B77}"/>
          </ac:cxnSpMkLst>
        </pc:cxnChg>
        <pc:cxnChg chg="add del mod">
          <ac:chgData name="Harrison, Graham" userId="0e54005e-23b1-4e81-aebf-1fb2654b1d74" providerId="ADAL" clId="{82D5AFEF-F385-48D8-AEDB-9FA6175CAB39}" dt="2022-02-20T09:27:00.699" v="660" actId="478"/>
          <ac:cxnSpMkLst>
            <pc:docMk/>
            <pc:sldMk cId="2922752333" sldId="257"/>
            <ac:cxnSpMk id="30" creationId="{FA8E4151-074F-4B3A-BC68-C79AB51F8FC5}"/>
          </ac:cxnSpMkLst>
        </pc:cxnChg>
      </pc:sldChg>
      <pc:sldChg chg="addSp delSp modSp new mod">
        <pc:chgData name="Harrison, Graham" userId="0e54005e-23b1-4e81-aebf-1fb2654b1d74" providerId="ADAL" clId="{82D5AFEF-F385-48D8-AEDB-9FA6175CAB39}" dt="2022-02-20T09:25:14.217" v="638" actId="1076"/>
        <pc:sldMkLst>
          <pc:docMk/>
          <pc:sldMk cId="4153945873" sldId="258"/>
        </pc:sldMkLst>
        <pc:spChg chg="mod">
          <ac:chgData name="Harrison, Graham" userId="0e54005e-23b1-4e81-aebf-1fb2654b1d74" providerId="ADAL" clId="{82D5AFEF-F385-48D8-AEDB-9FA6175CAB39}" dt="2022-02-20T09:17:33.100" v="453" actId="20577"/>
          <ac:spMkLst>
            <pc:docMk/>
            <pc:sldMk cId="4153945873" sldId="258"/>
            <ac:spMk id="2" creationId="{0F296807-967E-4FA2-B3D1-3165D93132AE}"/>
          </ac:spMkLst>
        </pc:spChg>
        <pc:spChg chg="del">
          <ac:chgData name="Harrison, Graham" userId="0e54005e-23b1-4e81-aebf-1fb2654b1d74" providerId="ADAL" clId="{82D5AFEF-F385-48D8-AEDB-9FA6175CAB39}" dt="2022-02-20T09:07:18.533" v="233" actId="478"/>
          <ac:spMkLst>
            <pc:docMk/>
            <pc:sldMk cId="4153945873" sldId="258"/>
            <ac:spMk id="3" creationId="{667CF437-EADE-4AF0-A362-7DF048BC1660}"/>
          </ac:spMkLst>
        </pc:spChg>
        <pc:spChg chg="add mod">
          <ac:chgData name="Harrison, Graham" userId="0e54005e-23b1-4e81-aebf-1fb2654b1d74" providerId="ADAL" clId="{82D5AFEF-F385-48D8-AEDB-9FA6175CAB39}" dt="2022-02-20T09:07:40.075" v="235" actId="1076"/>
          <ac:spMkLst>
            <pc:docMk/>
            <pc:sldMk cId="4153945873" sldId="258"/>
            <ac:spMk id="4" creationId="{BE3B7C8B-17BB-4B90-BA90-C9199CC840CE}"/>
          </ac:spMkLst>
        </pc:spChg>
        <pc:spChg chg="add mod">
          <ac:chgData name="Harrison, Graham" userId="0e54005e-23b1-4e81-aebf-1fb2654b1d74" providerId="ADAL" clId="{82D5AFEF-F385-48D8-AEDB-9FA6175CAB39}" dt="2022-02-20T09:20:20.792" v="566" actId="404"/>
          <ac:spMkLst>
            <pc:docMk/>
            <pc:sldMk cId="4153945873" sldId="258"/>
            <ac:spMk id="6" creationId="{77CB6143-FAB4-49C4-811A-059A6A74DB39}"/>
          </ac:spMkLst>
        </pc:spChg>
        <pc:spChg chg="add mod">
          <ac:chgData name="Harrison, Graham" userId="0e54005e-23b1-4e81-aebf-1fb2654b1d74" providerId="ADAL" clId="{82D5AFEF-F385-48D8-AEDB-9FA6175CAB39}" dt="2022-02-20T09:20:20.792" v="566" actId="404"/>
          <ac:spMkLst>
            <pc:docMk/>
            <pc:sldMk cId="4153945873" sldId="258"/>
            <ac:spMk id="7" creationId="{174757D6-BB72-4F8B-87BE-2E1D0DECC8AD}"/>
          </ac:spMkLst>
        </pc:spChg>
        <pc:spChg chg="add mod">
          <ac:chgData name="Harrison, Graham" userId="0e54005e-23b1-4e81-aebf-1fb2654b1d74" providerId="ADAL" clId="{82D5AFEF-F385-48D8-AEDB-9FA6175CAB39}" dt="2022-02-20T09:20:20.792" v="566" actId="404"/>
          <ac:spMkLst>
            <pc:docMk/>
            <pc:sldMk cId="4153945873" sldId="258"/>
            <ac:spMk id="8" creationId="{31051EDD-6109-4AD7-9077-ABAB0FA2FA59}"/>
          </ac:spMkLst>
        </pc:spChg>
        <pc:spChg chg="add mod">
          <ac:chgData name="Harrison, Graham" userId="0e54005e-23b1-4e81-aebf-1fb2654b1d74" providerId="ADAL" clId="{82D5AFEF-F385-48D8-AEDB-9FA6175CAB39}" dt="2022-02-20T09:09:35.923" v="283" actId="1076"/>
          <ac:spMkLst>
            <pc:docMk/>
            <pc:sldMk cId="4153945873" sldId="258"/>
            <ac:spMk id="18" creationId="{107E4765-BA5B-43D8-A2F4-AF564FAE810D}"/>
          </ac:spMkLst>
        </pc:spChg>
        <pc:spChg chg="add mod">
          <ac:chgData name="Harrison, Graham" userId="0e54005e-23b1-4e81-aebf-1fb2654b1d74" providerId="ADAL" clId="{82D5AFEF-F385-48D8-AEDB-9FA6175CAB39}" dt="2022-02-20T09:10:33.740" v="292" actId="207"/>
          <ac:spMkLst>
            <pc:docMk/>
            <pc:sldMk cId="4153945873" sldId="258"/>
            <ac:spMk id="20" creationId="{B2ABDAD6-7122-45F6-A7BF-2B082E7AD186}"/>
          </ac:spMkLst>
        </pc:spChg>
        <pc:spChg chg="add mod">
          <ac:chgData name="Harrison, Graham" userId="0e54005e-23b1-4e81-aebf-1fb2654b1d74" providerId="ADAL" clId="{82D5AFEF-F385-48D8-AEDB-9FA6175CAB39}" dt="2022-02-20T09:11:20.682" v="301" actId="1037"/>
          <ac:spMkLst>
            <pc:docMk/>
            <pc:sldMk cId="4153945873" sldId="258"/>
            <ac:spMk id="21" creationId="{E511ADF7-4B21-4700-9361-91DBBBC7F004}"/>
          </ac:spMkLst>
        </pc:spChg>
        <pc:spChg chg="add mod">
          <ac:chgData name="Harrison, Graham" userId="0e54005e-23b1-4e81-aebf-1fb2654b1d74" providerId="ADAL" clId="{82D5AFEF-F385-48D8-AEDB-9FA6175CAB39}" dt="2022-02-20T09:11:48.640" v="316" actId="207"/>
          <ac:spMkLst>
            <pc:docMk/>
            <pc:sldMk cId="4153945873" sldId="258"/>
            <ac:spMk id="22" creationId="{0AEF1A32-9041-483A-ADEF-E1F1532BA148}"/>
          </ac:spMkLst>
        </pc:spChg>
        <pc:spChg chg="add mod">
          <ac:chgData name="Harrison, Graham" userId="0e54005e-23b1-4e81-aebf-1fb2654b1d74" providerId="ADAL" clId="{82D5AFEF-F385-48D8-AEDB-9FA6175CAB39}" dt="2022-02-20T09:24:55.463" v="634" actId="1076"/>
          <ac:spMkLst>
            <pc:docMk/>
            <pc:sldMk cId="4153945873" sldId="258"/>
            <ac:spMk id="33" creationId="{91976B03-C053-4D9E-90EC-3B2507F89F49}"/>
          </ac:spMkLst>
        </pc:spChg>
        <pc:spChg chg="add mod">
          <ac:chgData name="Harrison, Graham" userId="0e54005e-23b1-4e81-aebf-1fb2654b1d74" providerId="ADAL" clId="{82D5AFEF-F385-48D8-AEDB-9FA6175CAB39}" dt="2022-02-20T09:25:04.423" v="636" actId="1076"/>
          <ac:spMkLst>
            <pc:docMk/>
            <pc:sldMk cId="4153945873" sldId="258"/>
            <ac:spMk id="34" creationId="{44834541-35C8-4364-BADB-00896B891B88}"/>
          </ac:spMkLst>
        </pc:spChg>
        <pc:spChg chg="add mod">
          <ac:chgData name="Harrison, Graham" userId="0e54005e-23b1-4e81-aebf-1fb2654b1d74" providerId="ADAL" clId="{82D5AFEF-F385-48D8-AEDB-9FA6175CAB39}" dt="2022-02-20T09:25:14.217" v="638" actId="1076"/>
          <ac:spMkLst>
            <pc:docMk/>
            <pc:sldMk cId="4153945873" sldId="258"/>
            <ac:spMk id="35" creationId="{AC90D208-4710-48DA-BDAA-C133BC3336C8}"/>
          </ac:spMkLst>
        </pc:spChg>
        <pc:cxnChg chg="add mod">
          <ac:chgData name="Harrison, Graham" userId="0e54005e-23b1-4e81-aebf-1fb2654b1d74" providerId="ADAL" clId="{82D5AFEF-F385-48D8-AEDB-9FA6175CAB39}" dt="2022-02-20T09:07:40.075" v="235" actId="1076"/>
          <ac:cxnSpMkLst>
            <pc:docMk/>
            <pc:sldMk cId="4153945873" sldId="258"/>
            <ac:cxnSpMk id="5" creationId="{970999D3-C38A-431B-B58F-BDB6E6501ACD}"/>
          </ac:cxnSpMkLst>
        </pc:cxnChg>
        <pc:cxnChg chg="add mod">
          <ac:chgData name="Harrison, Graham" userId="0e54005e-23b1-4e81-aebf-1fb2654b1d74" providerId="ADAL" clId="{82D5AFEF-F385-48D8-AEDB-9FA6175CAB39}" dt="2022-02-20T09:08:58.529" v="275" actId="14100"/>
          <ac:cxnSpMkLst>
            <pc:docMk/>
            <pc:sldMk cId="4153945873" sldId="258"/>
            <ac:cxnSpMk id="9" creationId="{B8CF428D-41F6-4E86-9E27-273434698B50}"/>
          </ac:cxnSpMkLst>
        </pc:cxnChg>
        <pc:cxnChg chg="add mod">
          <ac:chgData name="Harrison, Graham" userId="0e54005e-23b1-4e81-aebf-1fb2654b1d74" providerId="ADAL" clId="{82D5AFEF-F385-48D8-AEDB-9FA6175CAB39}" dt="2022-02-20T09:09:04.826" v="278" actId="14100"/>
          <ac:cxnSpMkLst>
            <pc:docMk/>
            <pc:sldMk cId="4153945873" sldId="258"/>
            <ac:cxnSpMk id="12" creationId="{8A0A28D1-2F51-4F89-9B3B-8A8F9ACC756B}"/>
          </ac:cxnSpMkLst>
        </pc:cxnChg>
        <pc:cxnChg chg="add mod">
          <ac:chgData name="Harrison, Graham" userId="0e54005e-23b1-4e81-aebf-1fb2654b1d74" providerId="ADAL" clId="{82D5AFEF-F385-48D8-AEDB-9FA6175CAB39}" dt="2022-02-20T09:09:12.778" v="281" actId="14100"/>
          <ac:cxnSpMkLst>
            <pc:docMk/>
            <pc:sldMk cId="4153945873" sldId="258"/>
            <ac:cxnSpMk id="15" creationId="{D4A175ED-537F-4C26-8ED0-9F9416943646}"/>
          </ac:cxnSpMkLst>
        </pc:cxnChg>
        <pc:cxnChg chg="add mod">
          <ac:chgData name="Harrison, Graham" userId="0e54005e-23b1-4e81-aebf-1fb2654b1d74" providerId="ADAL" clId="{82D5AFEF-F385-48D8-AEDB-9FA6175CAB39}" dt="2022-02-20T09:09:35.923" v="283" actId="1076"/>
          <ac:cxnSpMkLst>
            <pc:docMk/>
            <pc:sldMk cId="4153945873" sldId="258"/>
            <ac:cxnSpMk id="19" creationId="{BC8A8460-58B1-40F5-AB40-82377ACFEDC7}"/>
          </ac:cxnSpMkLst>
        </pc:cxnChg>
        <pc:cxnChg chg="add mod">
          <ac:chgData name="Harrison, Graham" userId="0e54005e-23b1-4e81-aebf-1fb2654b1d74" providerId="ADAL" clId="{82D5AFEF-F385-48D8-AEDB-9FA6175CAB39}" dt="2022-02-20T09:12:19.760" v="319" actId="692"/>
          <ac:cxnSpMkLst>
            <pc:docMk/>
            <pc:sldMk cId="4153945873" sldId="258"/>
            <ac:cxnSpMk id="24" creationId="{38FFA1FE-414E-4979-BD35-7DB0CF5EE56F}"/>
          </ac:cxnSpMkLst>
        </pc:cxnChg>
        <pc:cxnChg chg="add mod">
          <ac:chgData name="Harrison, Graham" userId="0e54005e-23b1-4e81-aebf-1fb2654b1d74" providerId="ADAL" clId="{82D5AFEF-F385-48D8-AEDB-9FA6175CAB39}" dt="2022-02-20T09:12:32.964" v="322" actId="14100"/>
          <ac:cxnSpMkLst>
            <pc:docMk/>
            <pc:sldMk cId="4153945873" sldId="258"/>
            <ac:cxnSpMk id="25" creationId="{E69C2839-7ED9-4117-AE45-D74C7B047F67}"/>
          </ac:cxnSpMkLst>
        </pc:cxnChg>
        <pc:cxnChg chg="add mod">
          <ac:chgData name="Harrison, Graham" userId="0e54005e-23b1-4e81-aebf-1fb2654b1d74" providerId="ADAL" clId="{82D5AFEF-F385-48D8-AEDB-9FA6175CAB39}" dt="2022-02-20T09:12:54.219" v="327" actId="14100"/>
          <ac:cxnSpMkLst>
            <pc:docMk/>
            <pc:sldMk cId="4153945873" sldId="258"/>
            <ac:cxnSpMk id="28" creationId="{A7C7669A-A497-43B6-AEC9-B7A460E1AB44}"/>
          </ac:cxnSpMkLst>
        </pc:cxnChg>
      </pc:sldChg>
      <pc:sldChg chg="addSp delSp modSp add mod">
        <pc:chgData name="Harrison, Graham" userId="0e54005e-23b1-4e81-aebf-1fb2654b1d74" providerId="ADAL" clId="{82D5AFEF-F385-48D8-AEDB-9FA6175CAB39}" dt="2022-02-20T09:26:38.896" v="658" actId="1076"/>
        <pc:sldMkLst>
          <pc:docMk/>
          <pc:sldMk cId="4285430765" sldId="259"/>
        </pc:sldMkLst>
        <pc:spChg chg="mod">
          <ac:chgData name="Harrison, Graham" userId="0e54005e-23b1-4e81-aebf-1fb2654b1d74" providerId="ADAL" clId="{82D5AFEF-F385-48D8-AEDB-9FA6175CAB39}" dt="2022-02-20T09:18:14.390" v="455" actId="20577"/>
          <ac:spMkLst>
            <pc:docMk/>
            <pc:sldMk cId="4285430765" sldId="259"/>
            <ac:spMk id="2" creationId="{0F296807-967E-4FA2-B3D1-3165D93132AE}"/>
          </ac:spMkLst>
        </pc:spChg>
        <pc:spChg chg="del">
          <ac:chgData name="Harrison, Graham" userId="0e54005e-23b1-4e81-aebf-1fb2654b1d74" providerId="ADAL" clId="{82D5AFEF-F385-48D8-AEDB-9FA6175CAB39}" dt="2022-02-20T09:14:24.227" v="353" actId="478"/>
          <ac:spMkLst>
            <pc:docMk/>
            <pc:sldMk cId="4285430765" sldId="259"/>
            <ac:spMk id="4" creationId="{BE3B7C8B-17BB-4B90-BA90-C9199CC840CE}"/>
          </ac:spMkLst>
        </pc:spChg>
        <pc:spChg chg="del">
          <ac:chgData name="Harrison, Graham" userId="0e54005e-23b1-4e81-aebf-1fb2654b1d74" providerId="ADAL" clId="{82D5AFEF-F385-48D8-AEDB-9FA6175CAB39}" dt="2022-02-20T09:14:24.227" v="353" actId="478"/>
          <ac:spMkLst>
            <pc:docMk/>
            <pc:sldMk cId="4285430765" sldId="259"/>
            <ac:spMk id="6" creationId="{77CB6143-FAB4-49C4-811A-059A6A74DB39}"/>
          </ac:spMkLst>
        </pc:spChg>
        <pc:spChg chg="del">
          <ac:chgData name="Harrison, Graham" userId="0e54005e-23b1-4e81-aebf-1fb2654b1d74" providerId="ADAL" clId="{82D5AFEF-F385-48D8-AEDB-9FA6175CAB39}" dt="2022-02-20T09:14:24.227" v="353" actId="478"/>
          <ac:spMkLst>
            <pc:docMk/>
            <pc:sldMk cId="4285430765" sldId="259"/>
            <ac:spMk id="7" creationId="{174757D6-BB72-4F8B-87BE-2E1D0DECC8AD}"/>
          </ac:spMkLst>
        </pc:spChg>
        <pc:spChg chg="del">
          <ac:chgData name="Harrison, Graham" userId="0e54005e-23b1-4e81-aebf-1fb2654b1d74" providerId="ADAL" clId="{82D5AFEF-F385-48D8-AEDB-9FA6175CAB39}" dt="2022-02-20T09:14:24.227" v="353" actId="478"/>
          <ac:spMkLst>
            <pc:docMk/>
            <pc:sldMk cId="4285430765" sldId="259"/>
            <ac:spMk id="8" creationId="{31051EDD-6109-4AD7-9077-ABAB0FA2FA59}"/>
          </ac:spMkLst>
        </pc:spChg>
        <pc:spChg chg="mod">
          <ac:chgData name="Harrison, Graham" userId="0e54005e-23b1-4e81-aebf-1fb2654b1d74" providerId="ADAL" clId="{82D5AFEF-F385-48D8-AEDB-9FA6175CAB39}" dt="2022-02-20T09:26:38.896" v="658" actId="1076"/>
          <ac:spMkLst>
            <pc:docMk/>
            <pc:sldMk cId="4285430765" sldId="259"/>
            <ac:spMk id="18" creationId="{107E4765-BA5B-43D8-A2F4-AF564FAE810D}"/>
          </ac:spMkLst>
        </pc:spChg>
        <pc:spChg chg="mod">
          <ac:chgData name="Harrison, Graham" userId="0e54005e-23b1-4e81-aebf-1fb2654b1d74" providerId="ADAL" clId="{82D5AFEF-F385-48D8-AEDB-9FA6175CAB39}" dt="2022-02-20T09:26:38.896" v="658" actId="1076"/>
          <ac:spMkLst>
            <pc:docMk/>
            <pc:sldMk cId="4285430765" sldId="259"/>
            <ac:spMk id="20" creationId="{B2ABDAD6-7122-45F6-A7BF-2B082E7AD186}"/>
          </ac:spMkLst>
        </pc:spChg>
        <pc:spChg chg="mod">
          <ac:chgData name="Harrison, Graham" userId="0e54005e-23b1-4e81-aebf-1fb2654b1d74" providerId="ADAL" clId="{82D5AFEF-F385-48D8-AEDB-9FA6175CAB39}" dt="2022-02-20T09:26:38.896" v="658" actId="1076"/>
          <ac:spMkLst>
            <pc:docMk/>
            <pc:sldMk cId="4285430765" sldId="259"/>
            <ac:spMk id="21" creationId="{E511ADF7-4B21-4700-9361-91DBBBC7F004}"/>
          </ac:spMkLst>
        </pc:spChg>
        <pc:spChg chg="mod">
          <ac:chgData name="Harrison, Graham" userId="0e54005e-23b1-4e81-aebf-1fb2654b1d74" providerId="ADAL" clId="{82D5AFEF-F385-48D8-AEDB-9FA6175CAB39}" dt="2022-02-20T09:26:38.896" v="658" actId="1076"/>
          <ac:spMkLst>
            <pc:docMk/>
            <pc:sldMk cId="4285430765" sldId="259"/>
            <ac:spMk id="22" creationId="{0AEF1A32-9041-483A-ADEF-E1F1532BA148}"/>
          </ac:spMkLst>
        </pc:spChg>
        <pc:spChg chg="add mod">
          <ac:chgData name="Harrison, Graham" userId="0e54005e-23b1-4e81-aebf-1fb2654b1d74" providerId="ADAL" clId="{82D5AFEF-F385-48D8-AEDB-9FA6175CAB39}" dt="2022-02-20T09:26:38.896" v="658" actId="1076"/>
          <ac:spMkLst>
            <pc:docMk/>
            <pc:sldMk cId="4285430765" sldId="259"/>
            <ac:spMk id="26" creationId="{5E78DB6D-A452-4489-B587-FC7736AA469B}"/>
          </ac:spMkLst>
        </pc:spChg>
        <pc:spChg chg="add del mod">
          <ac:chgData name="Harrison, Graham" userId="0e54005e-23b1-4e81-aebf-1fb2654b1d74" providerId="ADAL" clId="{82D5AFEF-F385-48D8-AEDB-9FA6175CAB39}" dt="2022-02-20T09:17:06.820" v="401" actId="478"/>
          <ac:spMkLst>
            <pc:docMk/>
            <pc:sldMk cId="4285430765" sldId="259"/>
            <ac:spMk id="32" creationId="{6A32A22C-B0F6-4CAA-9BE8-4B6C7AA6453B}"/>
          </ac:spMkLst>
        </pc:spChg>
        <pc:cxnChg chg="del">
          <ac:chgData name="Harrison, Graham" userId="0e54005e-23b1-4e81-aebf-1fb2654b1d74" providerId="ADAL" clId="{82D5AFEF-F385-48D8-AEDB-9FA6175CAB39}" dt="2022-02-20T09:14:24.227" v="353" actId="478"/>
          <ac:cxnSpMkLst>
            <pc:docMk/>
            <pc:sldMk cId="4285430765" sldId="259"/>
            <ac:cxnSpMk id="5" creationId="{970999D3-C38A-431B-B58F-BDB6E6501ACD}"/>
          </ac:cxnSpMkLst>
        </pc:cxnChg>
        <pc:cxnChg chg="del mod">
          <ac:chgData name="Harrison, Graham" userId="0e54005e-23b1-4e81-aebf-1fb2654b1d74" providerId="ADAL" clId="{82D5AFEF-F385-48D8-AEDB-9FA6175CAB39}" dt="2022-02-20T09:14:24.227" v="353" actId="478"/>
          <ac:cxnSpMkLst>
            <pc:docMk/>
            <pc:sldMk cId="4285430765" sldId="259"/>
            <ac:cxnSpMk id="9" creationId="{B8CF428D-41F6-4E86-9E27-273434698B50}"/>
          </ac:cxnSpMkLst>
        </pc:cxnChg>
        <pc:cxnChg chg="del mod">
          <ac:chgData name="Harrison, Graham" userId="0e54005e-23b1-4e81-aebf-1fb2654b1d74" providerId="ADAL" clId="{82D5AFEF-F385-48D8-AEDB-9FA6175CAB39}" dt="2022-02-20T09:14:24.227" v="353" actId="478"/>
          <ac:cxnSpMkLst>
            <pc:docMk/>
            <pc:sldMk cId="4285430765" sldId="259"/>
            <ac:cxnSpMk id="12" creationId="{8A0A28D1-2F51-4F89-9B3B-8A8F9ACC756B}"/>
          </ac:cxnSpMkLst>
        </pc:cxnChg>
        <pc:cxnChg chg="del mod">
          <ac:chgData name="Harrison, Graham" userId="0e54005e-23b1-4e81-aebf-1fb2654b1d74" providerId="ADAL" clId="{82D5AFEF-F385-48D8-AEDB-9FA6175CAB39}" dt="2022-02-20T09:14:24.227" v="353" actId="478"/>
          <ac:cxnSpMkLst>
            <pc:docMk/>
            <pc:sldMk cId="4285430765" sldId="259"/>
            <ac:cxnSpMk id="15" creationId="{D4A175ED-537F-4C26-8ED0-9F9416943646}"/>
          </ac:cxnSpMkLst>
        </pc:cxnChg>
        <pc:cxnChg chg="mod">
          <ac:chgData name="Harrison, Graham" userId="0e54005e-23b1-4e81-aebf-1fb2654b1d74" providerId="ADAL" clId="{82D5AFEF-F385-48D8-AEDB-9FA6175CAB39}" dt="2022-02-20T09:26:38.896" v="658" actId="1076"/>
          <ac:cxnSpMkLst>
            <pc:docMk/>
            <pc:sldMk cId="4285430765" sldId="259"/>
            <ac:cxnSpMk id="19" creationId="{BC8A8460-58B1-40F5-AB40-82377ACFEDC7}"/>
          </ac:cxnSpMkLst>
        </pc:cxnChg>
        <pc:cxnChg chg="add del mod">
          <ac:chgData name="Harrison, Graham" userId="0e54005e-23b1-4e81-aebf-1fb2654b1d74" providerId="ADAL" clId="{82D5AFEF-F385-48D8-AEDB-9FA6175CAB39}" dt="2022-02-20T09:15:58.055" v="383" actId="478"/>
          <ac:cxnSpMkLst>
            <pc:docMk/>
            <pc:sldMk cId="4285430765" sldId="259"/>
            <ac:cxnSpMk id="23" creationId="{57314FF2-7EDF-4AC1-8523-9B0CA019E650}"/>
          </ac:cxnSpMkLst>
        </pc:cxnChg>
        <pc:cxnChg chg="del mod">
          <ac:chgData name="Harrison, Graham" userId="0e54005e-23b1-4e81-aebf-1fb2654b1d74" providerId="ADAL" clId="{82D5AFEF-F385-48D8-AEDB-9FA6175CAB39}" dt="2022-02-20T09:14:28.736" v="354" actId="478"/>
          <ac:cxnSpMkLst>
            <pc:docMk/>
            <pc:sldMk cId="4285430765" sldId="259"/>
            <ac:cxnSpMk id="24" creationId="{38FFA1FE-414E-4979-BD35-7DB0CF5EE56F}"/>
          </ac:cxnSpMkLst>
        </pc:cxnChg>
        <pc:cxnChg chg="del mod">
          <ac:chgData name="Harrison, Graham" userId="0e54005e-23b1-4e81-aebf-1fb2654b1d74" providerId="ADAL" clId="{82D5AFEF-F385-48D8-AEDB-9FA6175CAB39}" dt="2022-02-20T09:14:33.892" v="356" actId="478"/>
          <ac:cxnSpMkLst>
            <pc:docMk/>
            <pc:sldMk cId="4285430765" sldId="259"/>
            <ac:cxnSpMk id="25" creationId="{E69C2839-7ED9-4117-AE45-D74C7B047F67}"/>
          </ac:cxnSpMkLst>
        </pc:cxnChg>
        <pc:cxnChg chg="add mod">
          <ac:chgData name="Harrison, Graham" userId="0e54005e-23b1-4e81-aebf-1fb2654b1d74" providerId="ADAL" clId="{82D5AFEF-F385-48D8-AEDB-9FA6175CAB39}" dt="2022-02-20T09:26:38.896" v="658" actId="1076"/>
          <ac:cxnSpMkLst>
            <pc:docMk/>
            <pc:sldMk cId="4285430765" sldId="259"/>
            <ac:cxnSpMk id="27" creationId="{0F5B9FC3-1D2F-4824-95C8-109F730845C2}"/>
          </ac:cxnSpMkLst>
        </pc:cxnChg>
        <pc:cxnChg chg="del mod">
          <ac:chgData name="Harrison, Graham" userId="0e54005e-23b1-4e81-aebf-1fb2654b1d74" providerId="ADAL" clId="{82D5AFEF-F385-48D8-AEDB-9FA6175CAB39}" dt="2022-02-20T09:14:31.925" v="355" actId="478"/>
          <ac:cxnSpMkLst>
            <pc:docMk/>
            <pc:sldMk cId="4285430765" sldId="259"/>
            <ac:cxnSpMk id="28" creationId="{A7C7669A-A497-43B6-AEC9-B7A460E1AB44}"/>
          </ac:cxnSpMkLst>
        </pc:cxnChg>
      </pc:sldChg>
      <pc:sldChg chg="addSp delSp modSp new mod">
        <pc:chgData name="Harrison, Graham" userId="0e54005e-23b1-4e81-aebf-1fb2654b1d74" providerId="ADAL" clId="{82D5AFEF-F385-48D8-AEDB-9FA6175CAB39}" dt="2022-02-20T09:26:21.409" v="657" actId="1076"/>
        <pc:sldMkLst>
          <pc:docMk/>
          <pc:sldMk cId="20222594" sldId="260"/>
        </pc:sldMkLst>
        <pc:spChg chg="mod">
          <ac:chgData name="Harrison, Graham" userId="0e54005e-23b1-4e81-aebf-1fb2654b1d74" providerId="ADAL" clId="{82D5AFEF-F385-48D8-AEDB-9FA6175CAB39}" dt="2022-02-20T09:18:40.607" v="528" actId="20577"/>
          <ac:spMkLst>
            <pc:docMk/>
            <pc:sldMk cId="20222594" sldId="260"/>
            <ac:spMk id="2" creationId="{7AF4F2A7-41ED-4844-9DF9-F4417CBC9A47}"/>
          </ac:spMkLst>
        </pc:spChg>
        <pc:spChg chg="del">
          <ac:chgData name="Harrison, Graham" userId="0e54005e-23b1-4e81-aebf-1fb2654b1d74" providerId="ADAL" clId="{82D5AFEF-F385-48D8-AEDB-9FA6175CAB39}" dt="2022-02-20T09:18:43.862" v="529" actId="478"/>
          <ac:spMkLst>
            <pc:docMk/>
            <pc:sldMk cId="20222594" sldId="260"/>
            <ac:spMk id="3" creationId="{1C0661C4-57BF-4A69-9EEB-7FB5572BC904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4" creationId="{8A5FC75A-C82D-4553-A48B-A723E716D0B2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6" creationId="{0AC7C962-AAF4-4DC7-AD82-56961355F57E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7" creationId="{712CE6BE-2866-4F3D-A723-EB8F6A213B75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8" creationId="{27AF99F9-2322-40B4-85E4-3D161EAD5EC7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9" creationId="{AE4FFB1B-BDF8-4FE7-BDF6-CC3FCD3FD5B6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11" creationId="{8D40AF39-EBE3-44C1-9BA9-E4B6660D9335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12" creationId="{E0820D00-EF4D-44A2-B6BB-404845845F6F}"/>
          </ac:spMkLst>
        </pc:spChg>
        <pc:spChg chg="add mod">
          <ac:chgData name="Harrison, Graham" userId="0e54005e-23b1-4e81-aebf-1fb2654b1d74" providerId="ADAL" clId="{82D5AFEF-F385-48D8-AEDB-9FA6175CAB39}" dt="2022-02-20T09:22:22.143" v="591" actId="1076"/>
          <ac:spMkLst>
            <pc:docMk/>
            <pc:sldMk cId="20222594" sldId="260"/>
            <ac:spMk id="13" creationId="{F37B3DFC-0F86-4F91-92A9-619A57496DA7}"/>
          </ac:spMkLst>
        </pc:spChg>
        <pc:spChg chg="add mod">
          <ac:chgData name="Harrison, Graham" userId="0e54005e-23b1-4e81-aebf-1fb2654b1d74" providerId="ADAL" clId="{82D5AFEF-F385-48D8-AEDB-9FA6175CAB39}" dt="2022-02-20T09:26:08.657" v="655" actId="1076"/>
          <ac:spMkLst>
            <pc:docMk/>
            <pc:sldMk cId="20222594" sldId="260"/>
            <ac:spMk id="43" creationId="{8BF6A9A8-1659-4C6D-BA72-0215D8EABA15}"/>
          </ac:spMkLst>
        </pc:spChg>
        <pc:spChg chg="add mod">
          <ac:chgData name="Harrison, Graham" userId="0e54005e-23b1-4e81-aebf-1fb2654b1d74" providerId="ADAL" clId="{82D5AFEF-F385-48D8-AEDB-9FA6175CAB39}" dt="2022-02-20T09:26:13.713" v="656" actId="1076"/>
          <ac:spMkLst>
            <pc:docMk/>
            <pc:sldMk cId="20222594" sldId="260"/>
            <ac:spMk id="47" creationId="{B3B1BA39-7310-4F87-B2A3-D5815DF01161}"/>
          </ac:spMkLst>
        </pc:spChg>
        <pc:spChg chg="add mod">
          <ac:chgData name="Harrison, Graham" userId="0e54005e-23b1-4e81-aebf-1fb2654b1d74" providerId="ADAL" clId="{82D5AFEF-F385-48D8-AEDB-9FA6175CAB39}" dt="2022-02-20T09:25:35.040" v="640" actId="1076"/>
          <ac:spMkLst>
            <pc:docMk/>
            <pc:sldMk cId="20222594" sldId="260"/>
            <ac:spMk id="51" creationId="{5F91DD71-C81A-4FE8-BAD8-BDA3B4B56BC8}"/>
          </ac:spMkLst>
        </pc:spChg>
        <pc:spChg chg="add mod">
          <ac:chgData name="Harrison, Graham" userId="0e54005e-23b1-4e81-aebf-1fb2654b1d74" providerId="ADAL" clId="{82D5AFEF-F385-48D8-AEDB-9FA6175CAB39}" dt="2022-02-20T09:25:42.095" v="642" actId="1076"/>
          <ac:spMkLst>
            <pc:docMk/>
            <pc:sldMk cId="20222594" sldId="260"/>
            <ac:spMk id="52" creationId="{E6338E6A-DA61-466B-B19A-228AB5302448}"/>
          </ac:spMkLst>
        </pc:spChg>
        <pc:spChg chg="add mod">
          <ac:chgData name="Harrison, Graham" userId="0e54005e-23b1-4e81-aebf-1fb2654b1d74" providerId="ADAL" clId="{82D5AFEF-F385-48D8-AEDB-9FA6175CAB39}" dt="2022-02-20T09:25:48.616" v="644" actId="1076"/>
          <ac:spMkLst>
            <pc:docMk/>
            <pc:sldMk cId="20222594" sldId="260"/>
            <ac:spMk id="53" creationId="{4484EA39-E146-4828-938B-989807016F23}"/>
          </ac:spMkLst>
        </pc:spChg>
        <pc:spChg chg="add mod">
          <ac:chgData name="Harrison, Graham" userId="0e54005e-23b1-4e81-aebf-1fb2654b1d74" providerId="ADAL" clId="{82D5AFEF-F385-48D8-AEDB-9FA6175CAB39}" dt="2022-02-20T09:26:21.409" v="657" actId="1076"/>
          <ac:spMkLst>
            <pc:docMk/>
            <pc:sldMk cId="20222594" sldId="260"/>
            <ac:spMk id="54" creationId="{540C728B-D503-498E-ACBD-58E580269B8F}"/>
          </ac:spMkLst>
        </pc:sp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5" creationId="{2882B406-9DCA-45B8-B7B0-340E12D7179C}"/>
          </ac:cxnSpMkLst>
        </pc:cxn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10" creationId="{D07FEAA5-07FB-44E3-81F2-2EDA50A9C232}"/>
          </ac:cxnSpMkLst>
        </pc:cxn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14" creationId="{0192D42D-59A6-4726-94B9-DC6113392C44}"/>
          </ac:cxnSpMkLst>
        </pc:cxn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15" creationId="{8336B0CF-5459-496F-82A4-5B296D4E11F0}"/>
          </ac:cxnSpMkLst>
        </pc:cxnChg>
        <pc:cxnChg chg="add mod">
          <ac:chgData name="Harrison, Graham" userId="0e54005e-23b1-4e81-aebf-1fb2654b1d74" providerId="ADAL" clId="{82D5AFEF-F385-48D8-AEDB-9FA6175CAB39}" dt="2022-02-20T09:22:31.902" v="593" actId="14100"/>
          <ac:cxnSpMkLst>
            <pc:docMk/>
            <pc:sldMk cId="20222594" sldId="260"/>
            <ac:cxnSpMk id="16" creationId="{DE590716-FD1F-4EEA-9A3F-616577EB760D}"/>
          </ac:cxnSpMkLst>
        </pc:cxn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26" creationId="{9044EA05-5A26-4296-A214-17E302B4439F}"/>
          </ac:cxnSpMkLst>
        </pc:cxn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29" creationId="{945E0E32-B834-43C8-86FC-EF81005DF9DF}"/>
          </ac:cxnSpMkLst>
        </pc:cxnChg>
        <pc:cxnChg chg="add mod">
          <ac:chgData name="Harrison, Graham" userId="0e54005e-23b1-4e81-aebf-1fb2654b1d74" providerId="ADAL" clId="{82D5AFEF-F385-48D8-AEDB-9FA6175CAB39}" dt="2022-02-20T09:22:22.143" v="591" actId="1076"/>
          <ac:cxnSpMkLst>
            <pc:docMk/>
            <pc:sldMk cId="20222594" sldId="260"/>
            <ac:cxnSpMk id="32" creationId="{0C899524-6858-41AB-9C82-AF0D49140D61}"/>
          </ac:cxnSpMkLst>
        </pc:cxnChg>
        <pc:cxnChg chg="add mod">
          <ac:chgData name="Harrison, Graham" userId="0e54005e-23b1-4e81-aebf-1fb2654b1d74" providerId="ADAL" clId="{82D5AFEF-F385-48D8-AEDB-9FA6175CAB39}" dt="2022-02-20T09:26:08.657" v="655" actId="1076"/>
          <ac:cxnSpMkLst>
            <pc:docMk/>
            <pc:sldMk cId="20222594" sldId="260"/>
            <ac:cxnSpMk id="44" creationId="{40DC8590-6095-4D90-B6FB-D4DE113D0200}"/>
          </ac:cxnSpMkLst>
        </pc:cxnChg>
        <pc:cxnChg chg="add mod">
          <ac:chgData name="Harrison, Graham" userId="0e54005e-23b1-4e81-aebf-1fb2654b1d74" providerId="ADAL" clId="{82D5AFEF-F385-48D8-AEDB-9FA6175CAB39}" dt="2022-02-20T09:26:13.713" v="656" actId="1076"/>
          <ac:cxnSpMkLst>
            <pc:docMk/>
            <pc:sldMk cId="20222594" sldId="260"/>
            <ac:cxnSpMk id="48" creationId="{E6459041-0418-4E9F-BB04-1FB1D3C266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70C3-5417-4643-A52C-C2CD9E6AC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D5E07-9317-480F-8A02-7E3C49BEF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3238-DE4E-44AB-9CAD-8BCCC52D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4453-AD59-443D-8CAC-0DE6A733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A89F-17AE-4952-8F2B-1739040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8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AE2C-27E2-4374-91B9-F132F93F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4A98-31A0-4C58-A26E-28BF1A5C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E89F-CF3F-4EBF-9F25-F1F0081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2543-ED00-480E-8733-6EF43587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9BEF-2E94-4733-A5E4-9DB2884B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3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E8081-A1F9-4705-AECE-323A47497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CF01-2FD6-4911-A3D9-DF0EED37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FBA1-5FE3-4AAF-AADB-3BFADF5B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8494-1918-4BAF-BA7D-B87C8EF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53C-5E1E-4039-83F5-51A8CE79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89DB-39BA-464E-8A74-99C43608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7E2-ED4D-4036-82EA-1B87A950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9D80-85E6-4C3F-AE3C-7C50210F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4378-8C7B-4CAA-AB0E-FA5174D8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532D3-687E-40ED-8B96-CE1CBB1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4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4277-CB4D-4836-BD39-0E8CFDA2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5B7A-1782-4C5D-9E4C-BA5618E8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F15A-03C4-4C84-A817-96DF5920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106C-1504-4B33-8E72-93F6BA68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EFFF-C357-4C32-B192-9D883BE2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3C72-018F-42F1-BB42-E63B77C6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317C-E9C3-4F54-BC14-D174CFEE4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77C5E-47B4-485C-86C5-9905AC42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44CD-5556-44F1-A6E7-7F9145DA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59E4-6A2A-48E8-A96D-6AC12C6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0F92-5383-457D-AF5D-1234DBF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BDD9-EF10-4249-B545-FD8D8665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25CFE-998D-46F8-9BA4-455AC712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BE1EB-3BFD-4906-B841-65966CEF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D9D1B-983F-401E-BAE2-F76C25AEC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3891-5C52-4802-992A-B40445E03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01876-8DF0-4387-A275-05BA1EA8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B00A7-7D61-418F-BDF4-B557EFA0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CBE4A-4422-4383-BA89-13C79D1E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9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FC55-3A2A-4E64-9F5C-BA141743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6534F-A469-470A-AB5C-CBDB9A4A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F4E3-1CD5-47F5-88A2-FE78F94F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7FFC1-D71C-4451-9ACC-5D7993C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D7FD0-208B-4372-B2A9-E023D47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2DD77-3B9F-419E-83C2-C73BAF68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F7733-6930-4939-AA06-78D80E04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A413-6506-4187-B354-AD815010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06D6-F6B5-49F5-BC22-C6328BB0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98292-E8E4-4A14-B78F-EBBE97F2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E3BC-8FA0-4EB0-B778-0559E501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D6B1-33EC-4A92-A762-BD3CA03A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5618-DC73-41D9-AF8D-32B2C81F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7968-D3ED-424F-A62E-655C50DE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017F8-9B3E-41DF-8B6E-38628673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6665C-5BE2-456F-9CC6-1DEF51A0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9C2D-256E-4408-B315-4A6BDED3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1CDAA-38FB-43FB-8ADC-79ED5AAE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C9A3-E71F-42A5-827D-20C2F762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F09D2-BD99-4C7D-AC80-59C354A6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11EF-9F16-44A9-AA3F-AD34C576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6C31-FB33-4FAE-AAD6-D8DEBB963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B592-42CE-45F6-B63C-DA8554B60311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0277-86FC-4216-97B4-0C510ACD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CADC-DDDB-4F33-93D1-850F5392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BE66-47A2-4091-BD38-F95C76292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1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70D3-A08B-4F13-BB8D-AD5F58B56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F15D8-8153-4A33-93FF-671E47F26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9BDA9-B171-4A2B-8018-0EAA161FF06A}"/>
              </a:ext>
            </a:extLst>
          </p:cNvPr>
          <p:cNvSpPr/>
          <p:nvPr/>
        </p:nvSpPr>
        <p:spPr>
          <a:xfrm>
            <a:off x="2622646" y="2852323"/>
            <a:ext cx="2053087" cy="1656271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5BCF7A-C541-4408-ACF6-7F7CAE47063D}"/>
              </a:ext>
            </a:extLst>
          </p:cNvPr>
          <p:cNvCxnSpPr/>
          <p:nvPr/>
        </p:nvCxnSpPr>
        <p:spPr>
          <a:xfrm>
            <a:off x="4434840" y="2852323"/>
            <a:ext cx="0" cy="1656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4B4E63A-2CE8-4DCD-9352-E8A04AA16601}"/>
              </a:ext>
            </a:extLst>
          </p:cNvPr>
          <p:cNvSpPr/>
          <p:nvPr/>
        </p:nvSpPr>
        <p:spPr>
          <a:xfrm>
            <a:off x="6189596" y="1907444"/>
            <a:ext cx="2053087" cy="134924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51696-06DE-434A-8BF0-78DCFDCC7DB4}"/>
              </a:ext>
            </a:extLst>
          </p:cNvPr>
          <p:cNvCxnSpPr>
            <a:cxnSpLocks/>
          </p:cNvCxnSpPr>
          <p:nvPr/>
        </p:nvCxnSpPr>
        <p:spPr>
          <a:xfrm>
            <a:off x="7978930" y="1907444"/>
            <a:ext cx="0" cy="134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2C6AF1-2A09-44EF-8F8E-98FC95770072}"/>
              </a:ext>
            </a:extLst>
          </p:cNvPr>
          <p:cNvSpPr/>
          <p:nvPr/>
        </p:nvSpPr>
        <p:spPr>
          <a:xfrm>
            <a:off x="6189595" y="4411117"/>
            <a:ext cx="2053087" cy="74345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1FABFF-8D83-4E59-A712-DE95167FF870}"/>
              </a:ext>
            </a:extLst>
          </p:cNvPr>
          <p:cNvCxnSpPr>
            <a:cxnSpLocks/>
          </p:cNvCxnSpPr>
          <p:nvPr/>
        </p:nvCxnSpPr>
        <p:spPr>
          <a:xfrm>
            <a:off x="7978930" y="4411117"/>
            <a:ext cx="0" cy="743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B5B9F-1C0C-4913-8C32-C3F03A6C901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675733" y="2582066"/>
            <a:ext cx="1513863" cy="109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66644B-66F1-4D4F-ABB2-8966D4F72B7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675733" y="3680459"/>
            <a:ext cx="1513862" cy="110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6632029-B3A4-4F5D-A6D5-5784B905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1. Split the Data into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9227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6807-967E-4FA2-B3D1-3165D931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2" y="143824"/>
            <a:ext cx="11757804" cy="1325563"/>
          </a:xfrm>
        </p:spPr>
        <p:txBody>
          <a:bodyPr/>
          <a:lstStyle/>
          <a:p>
            <a:r>
              <a:rPr lang="en-GB" dirty="0"/>
              <a:t>2. Use a Set of Level 0 Models to Generate Predictions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B7C8B-17BB-4B90-BA90-C9199CC840CE}"/>
              </a:ext>
            </a:extLst>
          </p:cNvPr>
          <p:cNvSpPr/>
          <p:nvPr/>
        </p:nvSpPr>
        <p:spPr>
          <a:xfrm>
            <a:off x="2063366" y="3016154"/>
            <a:ext cx="2053087" cy="134924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0999D3-C38A-431B-B58F-BDB6E6501ACD}"/>
              </a:ext>
            </a:extLst>
          </p:cNvPr>
          <p:cNvCxnSpPr>
            <a:cxnSpLocks/>
          </p:cNvCxnSpPr>
          <p:nvPr/>
        </p:nvCxnSpPr>
        <p:spPr>
          <a:xfrm>
            <a:off x="3852700" y="3016154"/>
            <a:ext cx="0" cy="134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7CB6143-FAB4-49C4-811A-059A6A74DB39}"/>
              </a:ext>
            </a:extLst>
          </p:cNvPr>
          <p:cNvSpPr/>
          <p:nvPr/>
        </p:nvSpPr>
        <p:spPr>
          <a:xfrm>
            <a:off x="5254180" y="1735994"/>
            <a:ext cx="1083818" cy="10287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Level 0 Model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4757D6-BB72-4F8B-87BE-2E1D0DECC8AD}"/>
              </a:ext>
            </a:extLst>
          </p:cNvPr>
          <p:cNvSpPr/>
          <p:nvPr/>
        </p:nvSpPr>
        <p:spPr>
          <a:xfrm>
            <a:off x="5254180" y="3176425"/>
            <a:ext cx="1083818" cy="10287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Level 0 Model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051EDD-6109-4AD7-9077-ABAB0FA2FA59}"/>
              </a:ext>
            </a:extLst>
          </p:cNvPr>
          <p:cNvSpPr/>
          <p:nvPr/>
        </p:nvSpPr>
        <p:spPr>
          <a:xfrm>
            <a:off x="5254180" y="4620164"/>
            <a:ext cx="1083818" cy="1028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Level 0 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CF428D-41F6-4E86-9E27-273434698B50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116453" y="2250344"/>
            <a:ext cx="1137727" cy="144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0A28D1-2F51-4F89-9B3B-8A8F9ACC756B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4116453" y="3690775"/>
            <a:ext cx="1137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A175ED-537F-4C26-8ED0-9F941694364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4116453" y="3690776"/>
            <a:ext cx="1137727" cy="1443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E4765-BA5B-43D8-A2F4-AF564FAE810D}"/>
              </a:ext>
            </a:extLst>
          </p:cNvPr>
          <p:cNvSpPr/>
          <p:nvPr/>
        </p:nvSpPr>
        <p:spPr>
          <a:xfrm>
            <a:off x="7475725" y="3016154"/>
            <a:ext cx="2053087" cy="134924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8A8460-58B1-40F5-AB40-82377ACFEDC7}"/>
              </a:ext>
            </a:extLst>
          </p:cNvPr>
          <p:cNvCxnSpPr>
            <a:cxnSpLocks/>
          </p:cNvCxnSpPr>
          <p:nvPr/>
        </p:nvCxnSpPr>
        <p:spPr>
          <a:xfrm>
            <a:off x="9265059" y="3016154"/>
            <a:ext cx="0" cy="134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ABDAD6-7122-45F6-A7BF-2B082E7AD186}"/>
              </a:ext>
            </a:extLst>
          </p:cNvPr>
          <p:cNvSpPr/>
          <p:nvPr/>
        </p:nvSpPr>
        <p:spPr>
          <a:xfrm>
            <a:off x="9528812" y="3016154"/>
            <a:ext cx="251459" cy="13492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11ADF7-4B21-4700-9361-91DBBBC7F004}"/>
              </a:ext>
            </a:extLst>
          </p:cNvPr>
          <p:cNvSpPr/>
          <p:nvPr/>
        </p:nvSpPr>
        <p:spPr>
          <a:xfrm>
            <a:off x="9781134" y="3016154"/>
            <a:ext cx="251459" cy="13492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F1A32-9041-483A-ADEF-E1F1532BA148}"/>
              </a:ext>
            </a:extLst>
          </p:cNvPr>
          <p:cNvSpPr/>
          <p:nvPr/>
        </p:nvSpPr>
        <p:spPr>
          <a:xfrm>
            <a:off x="10025764" y="3016567"/>
            <a:ext cx="251459" cy="13492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FFA1FE-414E-4979-BD35-7DB0CF5EE56F}"/>
              </a:ext>
            </a:extLst>
          </p:cNvPr>
          <p:cNvCxnSpPr>
            <a:stCxn id="6" idx="6"/>
            <a:endCxn id="20" idx="0"/>
          </p:cNvCxnSpPr>
          <p:nvPr/>
        </p:nvCxnSpPr>
        <p:spPr>
          <a:xfrm>
            <a:off x="6337998" y="2250344"/>
            <a:ext cx="3316544" cy="765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69C2839-7ED9-4117-AE45-D74C7B047F6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6337998" y="4365810"/>
            <a:ext cx="3813496" cy="7687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7C7669A-A497-43B6-AEC9-B7A460E1AB44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6337998" y="3690775"/>
            <a:ext cx="3568866" cy="674622"/>
          </a:xfrm>
          <a:prstGeom prst="bentConnector4">
            <a:avLst>
              <a:gd name="adj1" fmla="val 21016"/>
              <a:gd name="adj2" fmla="val 152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976B03-C053-4D9E-90EC-3B2507F89F49}"/>
              </a:ext>
            </a:extLst>
          </p:cNvPr>
          <p:cNvSpPr txBox="1"/>
          <p:nvPr/>
        </p:nvSpPr>
        <p:spPr>
          <a:xfrm>
            <a:off x="7307267" y="1920796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834541-35C8-4364-BADB-00896B891B88}"/>
              </a:ext>
            </a:extLst>
          </p:cNvPr>
          <p:cNvSpPr txBox="1"/>
          <p:nvPr/>
        </p:nvSpPr>
        <p:spPr>
          <a:xfrm>
            <a:off x="7944807" y="4411608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0D208-4710-48DA-BDAA-C133BC3336C8}"/>
              </a:ext>
            </a:extLst>
          </p:cNvPr>
          <p:cNvSpPr txBox="1"/>
          <p:nvPr/>
        </p:nvSpPr>
        <p:spPr>
          <a:xfrm>
            <a:off x="7633851" y="5184535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415394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6807-967E-4FA2-B3D1-3165D931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Use the New Features to Train the Level 1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E4765-BA5B-43D8-A2F4-AF564FAE810D}"/>
              </a:ext>
            </a:extLst>
          </p:cNvPr>
          <p:cNvSpPr/>
          <p:nvPr/>
        </p:nvSpPr>
        <p:spPr>
          <a:xfrm>
            <a:off x="2960875" y="2844704"/>
            <a:ext cx="2053087" cy="134924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8A8460-58B1-40F5-AB40-82377ACFEDC7}"/>
              </a:ext>
            </a:extLst>
          </p:cNvPr>
          <p:cNvCxnSpPr>
            <a:cxnSpLocks/>
          </p:cNvCxnSpPr>
          <p:nvPr/>
        </p:nvCxnSpPr>
        <p:spPr>
          <a:xfrm>
            <a:off x="4750209" y="2844704"/>
            <a:ext cx="0" cy="134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ABDAD6-7122-45F6-A7BF-2B082E7AD186}"/>
              </a:ext>
            </a:extLst>
          </p:cNvPr>
          <p:cNvSpPr/>
          <p:nvPr/>
        </p:nvSpPr>
        <p:spPr>
          <a:xfrm>
            <a:off x="5013962" y="2844704"/>
            <a:ext cx="251459" cy="13492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11ADF7-4B21-4700-9361-91DBBBC7F004}"/>
              </a:ext>
            </a:extLst>
          </p:cNvPr>
          <p:cNvSpPr/>
          <p:nvPr/>
        </p:nvSpPr>
        <p:spPr>
          <a:xfrm>
            <a:off x="5266284" y="2844704"/>
            <a:ext cx="251459" cy="13492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F1A32-9041-483A-ADEF-E1F1532BA148}"/>
              </a:ext>
            </a:extLst>
          </p:cNvPr>
          <p:cNvSpPr/>
          <p:nvPr/>
        </p:nvSpPr>
        <p:spPr>
          <a:xfrm>
            <a:off x="5510914" y="2845117"/>
            <a:ext cx="251459" cy="13492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78DB6D-A452-4489-B587-FC7736AA469B}"/>
              </a:ext>
            </a:extLst>
          </p:cNvPr>
          <p:cNvSpPr/>
          <p:nvPr/>
        </p:nvSpPr>
        <p:spPr>
          <a:xfrm>
            <a:off x="6803296" y="3004975"/>
            <a:ext cx="1083818" cy="10287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Level 1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5B9FC3-1D2F-4824-95C8-109F730845C2}"/>
              </a:ext>
            </a:extLst>
          </p:cNvPr>
          <p:cNvCxnSpPr>
            <a:cxnSpLocks/>
            <a:stCxn id="22" idx="3"/>
            <a:endCxn id="26" idx="2"/>
          </p:cNvCxnSpPr>
          <p:nvPr/>
        </p:nvCxnSpPr>
        <p:spPr>
          <a:xfrm flipV="1">
            <a:off x="5762373" y="3519325"/>
            <a:ext cx="1040923" cy="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3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2A7-41ED-4844-9DF9-F4417CBC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Use the Whole Ensemble to Make Final Predictions for the Test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FC75A-C82D-4553-A48B-A723E716D0B2}"/>
              </a:ext>
            </a:extLst>
          </p:cNvPr>
          <p:cNvSpPr/>
          <p:nvPr/>
        </p:nvSpPr>
        <p:spPr>
          <a:xfrm>
            <a:off x="157586" y="3547648"/>
            <a:ext cx="2053087" cy="74345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82B406-9DCA-45B8-B7B0-340E12D7179C}"/>
              </a:ext>
            </a:extLst>
          </p:cNvPr>
          <p:cNvCxnSpPr>
            <a:cxnSpLocks/>
          </p:cNvCxnSpPr>
          <p:nvPr/>
        </p:nvCxnSpPr>
        <p:spPr>
          <a:xfrm>
            <a:off x="1978180" y="3547648"/>
            <a:ext cx="0" cy="743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AC7C962-AAF4-4DC7-AD82-56961355F57E}"/>
              </a:ext>
            </a:extLst>
          </p:cNvPr>
          <p:cNvSpPr/>
          <p:nvPr/>
        </p:nvSpPr>
        <p:spPr>
          <a:xfrm>
            <a:off x="3105340" y="1964594"/>
            <a:ext cx="1083818" cy="10287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Trained Level 0 Model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2CE6BE-2866-4F3D-A723-EB8F6A213B75}"/>
              </a:ext>
            </a:extLst>
          </p:cNvPr>
          <p:cNvSpPr/>
          <p:nvPr/>
        </p:nvSpPr>
        <p:spPr>
          <a:xfrm>
            <a:off x="3105340" y="3405025"/>
            <a:ext cx="1083818" cy="10287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Trained Level 0 Model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AF99F9-2322-40B4-85E4-3D161EAD5EC7}"/>
              </a:ext>
            </a:extLst>
          </p:cNvPr>
          <p:cNvSpPr/>
          <p:nvPr/>
        </p:nvSpPr>
        <p:spPr>
          <a:xfrm>
            <a:off x="3105340" y="4848764"/>
            <a:ext cx="1083818" cy="1028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Trained Level 0 Model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FB1B-BDF8-4FE7-BDF6-CC3FCD3FD5B6}"/>
              </a:ext>
            </a:extLst>
          </p:cNvPr>
          <p:cNvSpPr/>
          <p:nvPr/>
        </p:nvSpPr>
        <p:spPr>
          <a:xfrm>
            <a:off x="4932488" y="3547648"/>
            <a:ext cx="2053087" cy="743453"/>
          </a:xfrm>
          <a:prstGeom prst="rect">
            <a:avLst/>
          </a:prstGeom>
          <a:solidFill>
            <a:schemeClr val="bg2">
              <a:lumMod val="25000"/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FEAA5-07FB-44E3-81F2-2EDA50A9C232}"/>
              </a:ext>
            </a:extLst>
          </p:cNvPr>
          <p:cNvCxnSpPr>
            <a:cxnSpLocks/>
          </p:cNvCxnSpPr>
          <p:nvPr/>
        </p:nvCxnSpPr>
        <p:spPr>
          <a:xfrm>
            <a:off x="6721822" y="3547648"/>
            <a:ext cx="0" cy="743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0AF39-EBE3-44C1-9BA9-E4B6660D9335}"/>
              </a:ext>
            </a:extLst>
          </p:cNvPr>
          <p:cNvSpPr/>
          <p:nvPr/>
        </p:nvSpPr>
        <p:spPr>
          <a:xfrm>
            <a:off x="6985575" y="3547648"/>
            <a:ext cx="251459" cy="743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820D00-EF4D-44A2-B6BB-404845845F6F}"/>
              </a:ext>
            </a:extLst>
          </p:cNvPr>
          <p:cNvSpPr/>
          <p:nvPr/>
        </p:nvSpPr>
        <p:spPr>
          <a:xfrm>
            <a:off x="7237897" y="3547648"/>
            <a:ext cx="251459" cy="7434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B3DFC-0F86-4F91-92A9-619A57496DA7}"/>
              </a:ext>
            </a:extLst>
          </p:cNvPr>
          <p:cNvSpPr/>
          <p:nvPr/>
        </p:nvSpPr>
        <p:spPr>
          <a:xfrm>
            <a:off x="7482527" y="3548061"/>
            <a:ext cx="251459" cy="7434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92D42D-59A6-4726-94B9-DC6113392C44}"/>
              </a:ext>
            </a:extLst>
          </p:cNvPr>
          <p:cNvCxnSpPr>
            <a:cxnSpLocks/>
            <a:stCxn id="6" idx="6"/>
            <a:endCxn id="11" idx="0"/>
          </p:cNvCxnSpPr>
          <p:nvPr/>
        </p:nvCxnSpPr>
        <p:spPr>
          <a:xfrm>
            <a:off x="4189158" y="2478944"/>
            <a:ext cx="2922147" cy="10687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36B0CF-5459-496F-82A4-5B296D4E11F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4189158" y="4291514"/>
            <a:ext cx="3419099" cy="10716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E590716-FD1F-4EEA-9A3F-616577EB760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189158" y="3919375"/>
            <a:ext cx="3174469" cy="371726"/>
          </a:xfrm>
          <a:prstGeom prst="bentConnector4">
            <a:avLst>
              <a:gd name="adj1" fmla="val 13094"/>
              <a:gd name="adj2" fmla="val 229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44EA05-5A26-4296-A214-17E302B4439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10673" y="2478944"/>
            <a:ext cx="894667" cy="144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5E0E32-B834-43C8-86FC-EF81005DF9DF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210673" y="3919375"/>
            <a:ext cx="894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899524-6858-41AB-9C82-AF0D49140D61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2210673" y="3919375"/>
            <a:ext cx="894667" cy="1443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BF6A9A8-1659-4C6D-BA72-0215D8EABA15}"/>
              </a:ext>
            </a:extLst>
          </p:cNvPr>
          <p:cNvSpPr/>
          <p:nvPr/>
        </p:nvSpPr>
        <p:spPr>
          <a:xfrm>
            <a:off x="8954344" y="3405024"/>
            <a:ext cx="1083818" cy="10287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Trained Level 1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DC8590-6095-4D90-B6FB-D4DE113D0200}"/>
              </a:ext>
            </a:extLst>
          </p:cNvPr>
          <p:cNvCxnSpPr>
            <a:cxnSpLocks/>
            <a:stCxn id="13" idx="3"/>
            <a:endCxn id="43" idx="2"/>
          </p:cNvCxnSpPr>
          <p:nvPr/>
        </p:nvCxnSpPr>
        <p:spPr>
          <a:xfrm flipV="1">
            <a:off x="7733986" y="3919374"/>
            <a:ext cx="1220358" cy="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3B1BA39-7310-4F87-B2A3-D5815DF01161}"/>
              </a:ext>
            </a:extLst>
          </p:cNvPr>
          <p:cNvSpPr/>
          <p:nvPr/>
        </p:nvSpPr>
        <p:spPr>
          <a:xfrm>
            <a:off x="11377420" y="3551383"/>
            <a:ext cx="251459" cy="74345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459041-0418-4E9F-BB04-1FB1D3C266D2}"/>
              </a:ext>
            </a:extLst>
          </p:cNvPr>
          <p:cNvCxnSpPr>
            <a:cxnSpLocks/>
            <a:stCxn id="43" idx="6"/>
            <a:endCxn id="47" idx="1"/>
          </p:cNvCxnSpPr>
          <p:nvPr/>
        </p:nvCxnSpPr>
        <p:spPr>
          <a:xfrm>
            <a:off x="10038162" y="3919374"/>
            <a:ext cx="1339258" cy="3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91DD71-C81A-4FE8-BAD8-BDA3B4B56BC8}"/>
              </a:ext>
            </a:extLst>
          </p:cNvPr>
          <p:cNvSpPr txBox="1"/>
          <p:nvPr/>
        </p:nvSpPr>
        <p:spPr>
          <a:xfrm>
            <a:off x="4932488" y="2125192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338E6A-DA61-466B-B19A-228AB5302448}"/>
              </a:ext>
            </a:extLst>
          </p:cNvPr>
          <p:cNvSpPr txBox="1"/>
          <p:nvPr/>
        </p:nvSpPr>
        <p:spPr>
          <a:xfrm>
            <a:off x="5401570" y="4397283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84EA39-E146-4828-938B-989807016F23}"/>
              </a:ext>
            </a:extLst>
          </p:cNvPr>
          <p:cNvSpPr txBox="1"/>
          <p:nvPr/>
        </p:nvSpPr>
        <p:spPr>
          <a:xfrm>
            <a:off x="5218931" y="5359805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0C728B-D503-498E-ACBD-58E580269B8F}"/>
              </a:ext>
            </a:extLst>
          </p:cNvPr>
          <p:cNvSpPr txBox="1"/>
          <p:nvPr/>
        </p:nvSpPr>
        <p:spPr>
          <a:xfrm>
            <a:off x="10114193" y="3334599"/>
            <a:ext cx="1114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Final </a:t>
            </a:r>
          </a:p>
          <a:p>
            <a:pPr algn="ctr"/>
            <a:r>
              <a:rPr lang="en-GB" sz="16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022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1. Split the Data into Training and Testing</vt:lpstr>
      <vt:lpstr>2. Use a Set of Level 0 Models to Generate Predictions</vt:lpstr>
      <vt:lpstr>3. Use the New Features to Train the Level 1 Model</vt:lpstr>
      <vt:lpstr>4. Use the Whole Ensemble to Make Final Predictions for the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Graham</dc:creator>
  <cp:lastModifiedBy>Harrison, Graham</cp:lastModifiedBy>
  <cp:revision>1</cp:revision>
  <dcterms:created xsi:type="dcterms:W3CDTF">2022-02-20T08:59:01Z</dcterms:created>
  <dcterms:modified xsi:type="dcterms:W3CDTF">2022-02-20T09:28:28Z</dcterms:modified>
</cp:coreProperties>
</file>