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475137-BEE4-489B-8F30-568A26F0BD03}" v="8" dt="2022-10-28T08:13:43.3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4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rison, Graham" userId="0e54005e-23b1-4e81-aebf-1fb2654b1d74" providerId="ADAL" clId="{E4475137-BEE4-489B-8F30-568A26F0BD03}"/>
    <pc:docChg chg="undo custSel addSld modSld">
      <pc:chgData name="Harrison, Graham" userId="0e54005e-23b1-4e81-aebf-1fb2654b1d74" providerId="ADAL" clId="{E4475137-BEE4-489B-8F30-568A26F0BD03}" dt="2022-10-28T08:13:48.748" v="181" actId="1076"/>
      <pc:docMkLst>
        <pc:docMk/>
      </pc:docMkLst>
      <pc:sldChg chg="addSp delSp modSp new mod">
        <pc:chgData name="Harrison, Graham" userId="0e54005e-23b1-4e81-aebf-1fb2654b1d74" providerId="ADAL" clId="{E4475137-BEE4-489B-8F30-568A26F0BD03}" dt="2022-10-28T08:13:48.748" v="181" actId="1076"/>
        <pc:sldMkLst>
          <pc:docMk/>
          <pc:sldMk cId="4071005660" sldId="256"/>
        </pc:sldMkLst>
        <pc:spChg chg="del">
          <ac:chgData name="Harrison, Graham" userId="0e54005e-23b1-4e81-aebf-1fb2654b1d74" providerId="ADAL" clId="{E4475137-BEE4-489B-8F30-568A26F0BD03}" dt="2022-10-28T08:06:33.522" v="1" actId="478"/>
          <ac:spMkLst>
            <pc:docMk/>
            <pc:sldMk cId="4071005660" sldId="256"/>
            <ac:spMk id="2" creationId="{CB1E0248-2D83-466F-B86A-A8EA73174F67}"/>
          </ac:spMkLst>
        </pc:spChg>
        <pc:spChg chg="del">
          <ac:chgData name="Harrison, Graham" userId="0e54005e-23b1-4e81-aebf-1fb2654b1d74" providerId="ADAL" clId="{E4475137-BEE4-489B-8F30-568A26F0BD03}" dt="2022-10-28T08:06:37.198" v="2" actId="478"/>
          <ac:spMkLst>
            <pc:docMk/>
            <pc:sldMk cId="4071005660" sldId="256"/>
            <ac:spMk id="3" creationId="{AF9F1D16-B242-46CB-B546-A227BC9B39CB}"/>
          </ac:spMkLst>
        </pc:spChg>
        <pc:spChg chg="add mod">
          <ac:chgData name="Harrison, Graham" userId="0e54005e-23b1-4e81-aebf-1fb2654b1d74" providerId="ADAL" clId="{E4475137-BEE4-489B-8F30-568A26F0BD03}" dt="2022-10-28T08:09:35.458" v="131" actId="113"/>
          <ac:spMkLst>
            <pc:docMk/>
            <pc:sldMk cId="4071005660" sldId="256"/>
            <ac:spMk id="4" creationId="{8115DDB3-FA12-40EF-951F-F77E2FA41F61}"/>
          </ac:spMkLst>
        </pc:spChg>
        <pc:spChg chg="add mod">
          <ac:chgData name="Harrison, Graham" userId="0e54005e-23b1-4e81-aebf-1fb2654b1d74" providerId="ADAL" clId="{E4475137-BEE4-489B-8F30-568A26F0BD03}" dt="2022-10-28T08:13:09.161" v="172"/>
          <ac:spMkLst>
            <pc:docMk/>
            <pc:sldMk cId="4071005660" sldId="256"/>
            <ac:spMk id="5" creationId="{0BB6E9F0-1E65-4626-9A72-6C8DC3655515}"/>
          </ac:spMkLst>
        </pc:spChg>
        <pc:spChg chg="add mod">
          <ac:chgData name="Harrison, Graham" userId="0e54005e-23b1-4e81-aebf-1fb2654b1d74" providerId="ADAL" clId="{E4475137-BEE4-489B-8F30-568A26F0BD03}" dt="2022-10-28T08:10:28.555" v="156" actId="1036"/>
          <ac:spMkLst>
            <pc:docMk/>
            <pc:sldMk cId="4071005660" sldId="256"/>
            <ac:spMk id="6" creationId="{EF22006F-BFDA-4006-8863-6B50B8A8984D}"/>
          </ac:spMkLst>
        </pc:spChg>
        <pc:cxnChg chg="add mod">
          <ac:chgData name="Harrison, Graham" userId="0e54005e-23b1-4e81-aebf-1fb2654b1d74" providerId="ADAL" clId="{E4475137-BEE4-489B-8F30-568A26F0BD03}" dt="2022-10-28T08:13:16.539" v="173" actId="14100"/>
          <ac:cxnSpMkLst>
            <pc:docMk/>
            <pc:sldMk cId="4071005660" sldId="256"/>
            <ac:cxnSpMk id="8" creationId="{FD968431-8D8C-401E-B47D-0257FD357D37}"/>
          </ac:cxnSpMkLst>
        </pc:cxnChg>
        <pc:cxnChg chg="add mod">
          <ac:chgData name="Harrison, Graham" userId="0e54005e-23b1-4e81-aebf-1fb2654b1d74" providerId="ADAL" clId="{E4475137-BEE4-489B-8F30-568A26F0BD03}" dt="2022-10-28T08:13:21.556" v="174" actId="14100"/>
          <ac:cxnSpMkLst>
            <pc:docMk/>
            <pc:sldMk cId="4071005660" sldId="256"/>
            <ac:cxnSpMk id="9" creationId="{336B3780-7C22-4692-B83C-71AAE139E564}"/>
          </ac:cxnSpMkLst>
        </pc:cxnChg>
        <pc:cxnChg chg="add mod">
          <ac:chgData name="Harrison, Graham" userId="0e54005e-23b1-4e81-aebf-1fb2654b1d74" providerId="ADAL" clId="{E4475137-BEE4-489B-8F30-568A26F0BD03}" dt="2022-10-28T08:13:40.739" v="179" actId="14100"/>
          <ac:cxnSpMkLst>
            <pc:docMk/>
            <pc:sldMk cId="4071005660" sldId="256"/>
            <ac:cxnSpMk id="13" creationId="{9AE99AB5-E758-4C5E-A1BA-D7EC6A0E353B}"/>
          </ac:cxnSpMkLst>
        </pc:cxnChg>
        <pc:cxnChg chg="add mod">
          <ac:chgData name="Harrison, Graham" userId="0e54005e-23b1-4e81-aebf-1fb2654b1d74" providerId="ADAL" clId="{E4475137-BEE4-489B-8F30-568A26F0BD03}" dt="2022-10-28T08:13:48.748" v="181" actId="1076"/>
          <ac:cxnSpMkLst>
            <pc:docMk/>
            <pc:sldMk cId="4071005660" sldId="256"/>
            <ac:cxnSpMk id="27" creationId="{658C69BF-F0D6-47FE-B9FF-5308BDF40E3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92239-F143-4534-BF6E-0BCDAE09E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8DC2B4-1A4C-4D70-9ACB-37C2CFD8A4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4E495-53DD-4A59-BE90-3B716C099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9A2A-4B35-4DB8-BA3C-2FE251831DB9}" type="datetimeFigureOut">
              <a:rPr lang="en-GB" smtClean="0"/>
              <a:t>28/10/2022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F5DA5-551E-4320-9647-F41EADA04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C3EBB-F0F7-4AF1-A50F-6847DF71D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3A2A-7598-49DC-A907-3EBA145697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555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6E015-E070-4A28-A4B0-9EB77D21F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7389B9-DE69-4F28-967B-58579146FE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8E711-BBC3-46DF-8163-672DB7DD9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9A2A-4B35-4DB8-BA3C-2FE251831DB9}" type="datetimeFigureOut">
              <a:rPr lang="en-GB" smtClean="0"/>
              <a:t>28/10/2022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69469-2F3A-48E6-B66F-AD97FD969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0A4AD-C832-4A6A-B936-46F00C545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3A2A-7598-49DC-A907-3EBA145697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8794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62B587-9003-41B7-BFB0-FE2C189222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40E4F5-A62E-4B82-A415-D6290BAB3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C60F4-B9C8-4008-8309-C08F27B7D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9A2A-4B35-4DB8-BA3C-2FE251831DB9}" type="datetimeFigureOut">
              <a:rPr lang="en-GB" smtClean="0"/>
              <a:t>28/10/2022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66268-8032-477D-A458-2AEAC7755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4426F-5B67-4F4C-935A-4723F0A9C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3A2A-7598-49DC-A907-3EBA145697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4215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04F33-B16D-488D-BAD0-13D227D15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CB1D7-068F-4297-BCED-2108DCF83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21D80-D5D0-4EAD-9A38-D940F5C73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9A2A-4B35-4DB8-BA3C-2FE251831DB9}" type="datetimeFigureOut">
              <a:rPr lang="en-GB" smtClean="0"/>
              <a:t>28/10/2022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87365-2191-4C79-A5F0-88878A4D5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10D28-AEDD-4522-95EF-6C12C9ACC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3A2A-7598-49DC-A907-3EBA145697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642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48F47-C2ED-40FF-B3A5-EEDB1481E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97F7D-E435-4D8F-9093-8F8603A68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76009-23B4-4846-B2C9-2BA5F6EF5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9A2A-4B35-4DB8-BA3C-2FE251831DB9}" type="datetimeFigureOut">
              <a:rPr lang="en-GB" smtClean="0"/>
              <a:t>28/10/2022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9F3F4-9EC1-4C3C-8037-B3C7E39BB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5122C-E166-4647-8A47-58FC0F8B9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3A2A-7598-49DC-A907-3EBA145697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0620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7A038-2638-4FDA-B689-A24DDD36B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04D52-0BDF-4E0F-A572-078E8F2AD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80EB7-934E-41F9-8EAE-03171FB3E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8D5C13-CDD3-49A7-A7D2-D6ADBDD7E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9A2A-4B35-4DB8-BA3C-2FE251831DB9}" type="datetimeFigureOut">
              <a:rPr lang="en-GB" smtClean="0"/>
              <a:t>28/10/2022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1D085B-64B4-417E-A656-8470A740A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362C49-45FF-4D16-919E-38E474EA6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3A2A-7598-49DC-A907-3EBA145697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709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B5B34-169B-4202-ADF3-32A4421E5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ED22D-25BF-456A-93AC-10CBC1EBC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2BD32E-7E36-4CD0-A688-4C4B5F959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A014F1-EE9D-4EF6-808E-DF3F309B58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B96E1B-5EB6-486D-B547-E4B7A11548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D14E41-B405-4DD1-AD58-29A24B46D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9A2A-4B35-4DB8-BA3C-2FE251831DB9}" type="datetimeFigureOut">
              <a:rPr lang="en-GB" smtClean="0"/>
              <a:t>28/10/2022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8A6F58-1C4E-47AE-AEA3-E0F2F1A95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BBA7B9-A40D-4898-95C1-EAB95D677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3A2A-7598-49DC-A907-3EBA145697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575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7D2E6-CF38-4929-8756-8F7B350CB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EBEB3B-257B-49F0-97C0-F6D6D6427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9A2A-4B35-4DB8-BA3C-2FE251831DB9}" type="datetimeFigureOut">
              <a:rPr lang="en-GB" smtClean="0"/>
              <a:t>28/10/2022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12D613-BA64-40F6-B2DA-F745C2F07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CBCFB0-FC11-440F-AA49-E7B337C0D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3A2A-7598-49DC-A907-3EBA145697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3912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C29AC5-EAF8-49C5-9DA5-C65238D66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9A2A-4B35-4DB8-BA3C-2FE251831DB9}" type="datetimeFigureOut">
              <a:rPr lang="en-GB" smtClean="0"/>
              <a:t>28/10/2022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CF3C85-E0E9-4305-9BC7-5BBA514B3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E488CC-FA94-43D0-A58D-8C70DCC9E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3A2A-7598-49DC-A907-3EBA145697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2854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09DB2-E50B-4D31-839D-F1548B72D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61AE2-6828-4269-9EDD-56995E049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2F0D90-67D4-4C7C-9758-9C1CEEF43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FDDAF-EB9C-4E3E-95AD-A159D7F1C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9A2A-4B35-4DB8-BA3C-2FE251831DB9}" type="datetimeFigureOut">
              <a:rPr lang="en-GB" smtClean="0"/>
              <a:t>28/10/2022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04A85C-E1E4-4771-A72E-014847191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02481-9A39-44B3-8ABB-64B520B96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3A2A-7598-49DC-A907-3EBA145697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825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201DB-C8A8-4191-AF67-52E8D60D4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90EA9A-1DC7-423A-AF61-877FD2A1B6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F443B4-2D13-4DE4-AFC6-064F5229C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C4AD12-E152-4467-BF4C-9C2E3F561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9A2A-4B35-4DB8-BA3C-2FE251831DB9}" type="datetimeFigureOut">
              <a:rPr lang="en-GB" smtClean="0"/>
              <a:t>28/10/2022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2FCD0-B5D7-4F52-99B0-C9800453B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53C24-5AEF-4F50-AA09-11649BC7D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3A2A-7598-49DC-A907-3EBA145697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978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AEFB48-64BA-45CB-B398-10EA69722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ACC81-B961-42A6-BFC6-DA8AC8C29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8C4ED-80FB-4036-924C-B2BA79D336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19A2A-4B35-4DB8-BA3C-2FE251831DB9}" type="datetimeFigureOut">
              <a:rPr lang="en-GB" smtClean="0"/>
              <a:t>28/10/2022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415FF-7596-40AA-AE01-F40719D105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D3862-FAB1-40C5-9C21-91C37E2C81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73A2A-7598-49DC-A907-3EBA145697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2995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115DDB3-FA12-40EF-951F-F77E2FA41F61}"/>
              </a:ext>
            </a:extLst>
          </p:cNvPr>
          <p:cNvSpPr/>
          <p:nvPr/>
        </p:nvSpPr>
        <p:spPr>
          <a:xfrm>
            <a:off x="1030941" y="2411506"/>
            <a:ext cx="1783974" cy="101749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Iteration 1: Find the features correlated with the “effect”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BB6E9F0-1E65-4626-9A72-6C8DC3655515}"/>
              </a:ext>
            </a:extLst>
          </p:cNvPr>
          <p:cNvSpPr/>
          <p:nvPr/>
        </p:nvSpPr>
        <p:spPr>
          <a:xfrm>
            <a:off x="3370730" y="2411506"/>
            <a:ext cx="1685362" cy="1031409"/>
          </a:xfrm>
          <a:custGeom>
            <a:avLst/>
            <a:gdLst>
              <a:gd name="connsiteX0" fmla="*/ 0 w 1685362"/>
              <a:gd name="connsiteY0" fmla="*/ 169586 h 1017494"/>
              <a:gd name="connsiteX1" fmla="*/ 169586 w 1685362"/>
              <a:gd name="connsiteY1" fmla="*/ 0 h 1017494"/>
              <a:gd name="connsiteX2" fmla="*/ 1515776 w 1685362"/>
              <a:gd name="connsiteY2" fmla="*/ 0 h 1017494"/>
              <a:gd name="connsiteX3" fmla="*/ 1685362 w 1685362"/>
              <a:gd name="connsiteY3" fmla="*/ 169586 h 1017494"/>
              <a:gd name="connsiteX4" fmla="*/ 1685362 w 1685362"/>
              <a:gd name="connsiteY4" fmla="*/ 847908 h 1017494"/>
              <a:gd name="connsiteX5" fmla="*/ 1515776 w 1685362"/>
              <a:gd name="connsiteY5" fmla="*/ 1017494 h 1017494"/>
              <a:gd name="connsiteX6" fmla="*/ 169586 w 1685362"/>
              <a:gd name="connsiteY6" fmla="*/ 1017494 h 1017494"/>
              <a:gd name="connsiteX7" fmla="*/ 0 w 1685362"/>
              <a:gd name="connsiteY7" fmla="*/ 847908 h 1017494"/>
              <a:gd name="connsiteX8" fmla="*/ 0 w 1685362"/>
              <a:gd name="connsiteY8" fmla="*/ 169586 h 1017494"/>
              <a:gd name="connsiteX0" fmla="*/ 0 w 1685362"/>
              <a:gd name="connsiteY0" fmla="*/ 169586 h 1017494"/>
              <a:gd name="connsiteX1" fmla="*/ 169586 w 1685362"/>
              <a:gd name="connsiteY1" fmla="*/ 0 h 1017494"/>
              <a:gd name="connsiteX2" fmla="*/ 1515776 w 1685362"/>
              <a:gd name="connsiteY2" fmla="*/ 0 h 1017494"/>
              <a:gd name="connsiteX3" fmla="*/ 1685362 w 1685362"/>
              <a:gd name="connsiteY3" fmla="*/ 169586 h 1017494"/>
              <a:gd name="connsiteX4" fmla="*/ 1685362 w 1685362"/>
              <a:gd name="connsiteY4" fmla="*/ 847908 h 1017494"/>
              <a:gd name="connsiteX5" fmla="*/ 1515776 w 1685362"/>
              <a:gd name="connsiteY5" fmla="*/ 1017494 h 1017494"/>
              <a:gd name="connsiteX6" fmla="*/ 1137660 w 1685362"/>
              <a:gd name="connsiteY6" fmla="*/ 1015506 h 1017494"/>
              <a:gd name="connsiteX7" fmla="*/ 169586 w 1685362"/>
              <a:gd name="connsiteY7" fmla="*/ 1017494 h 1017494"/>
              <a:gd name="connsiteX8" fmla="*/ 0 w 1685362"/>
              <a:gd name="connsiteY8" fmla="*/ 847908 h 1017494"/>
              <a:gd name="connsiteX9" fmla="*/ 0 w 1685362"/>
              <a:gd name="connsiteY9" fmla="*/ 169586 h 1017494"/>
              <a:gd name="connsiteX0" fmla="*/ 0 w 1685362"/>
              <a:gd name="connsiteY0" fmla="*/ 169586 h 1031409"/>
              <a:gd name="connsiteX1" fmla="*/ 169586 w 1685362"/>
              <a:gd name="connsiteY1" fmla="*/ 0 h 1031409"/>
              <a:gd name="connsiteX2" fmla="*/ 1515776 w 1685362"/>
              <a:gd name="connsiteY2" fmla="*/ 0 h 1031409"/>
              <a:gd name="connsiteX3" fmla="*/ 1685362 w 1685362"/>
              <a:gd name="connsiteY3" fmla="*/ 169586 h 1031409"/>
              <a:gd name="connsiteX4" fmla="*/ 1685362 w 1685362"/>
              <a:gd name="connsiteY4" fmla="*/ 847908 h 1031409"/>
              <a:gd name="connsiteX5" fmla="*/ 1515776 w 1685362"/>
              <a:gd name="connsiteY5" fmla="*/ 1017494 h 1031409"/>
              <a:gd name="connsiteX6" fmla="*/ 1137660 w 1685362"/>
              <a:gd name="connsiteY6" fmla="*/ 1015506 h 1031409"/>
              <a:gd name="connsiteX7" fmla="*/ 414091 w 1685362"/>
              <a:gd name="connsiteY7" fmla="*/ 1031409 h 1031409"/>
              <a:gd name="connsiteX8" fmla="*/ 169586 w 1685362"/>
              <a:gd name="connsiteY8" fmla="*/ 1017494 h 1031409"/>
              <a:gd name="connsiteX9" fmla="*/ 0 w 1685362"/>
              <a:gd name="connsiteY9" fmla="*/ 847908 h 1031409"/>
              <a:gd name="connsiteX10" fmla="*/ 0 w 1685362"/>
              <a:gd name="connsiteY10" fmla="*/ 169586 h 1031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85362" h="1031409">
                <a:moveTo>
                  <a:pt x="0" y="169586"/>
                </a:moveTo>
                <a:cubicBezTo>
                  <a:pt x="0" y="75926"/>
                  <a:pt x="75926" y="0"/>
                  <a:pt x="169586" y="0"/>
                </a:cubicBezTo>
                <a:lnTo>
                  <a:pt x="1515776" y="0"/>
                </a:lnTo>
                <a:cubicBezTo>
                  <a:pt x="1609436" y="0"/>
                  <a:pt x="1685362" y="75926"/>
                  <a:pt x="1685362" y="169586"/>
                </a:cubicBezTo>
                <a:lnTo>
                  <a:pt x="1685362" y="847908"/>
                </a:lnTo>
                <a:cubicBezTo>
                  <a:pt x="1685362" y="941568"/>
                  <a:pt x="1609436" y="1017494"/>
                  <a:pt x="1515776" y="1017494"/>
                </a:cubicBezTo>
                <a:lnTo>
                  <a:pt x="1137660" y="1015506"/>
                </a:lnTo>
                <a:lnTo>
                  <a:pt x="414091" y="1031409"/>
                </a:lnTo>
                <a:lnTo>
                  <a:pt x="169586" y="1017494"/>
                </a:lnTo>
                <a:cubicBezTo>
                  <a:pt x="75926" y="1017494"/>
                  <a:pt x="0" y="941568"/>
                  <a:pt x="0" y="847908"/>
                </a:cubicBezTo>
                <a:lnTo>
                  <a:pt x="0" y="169586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Iteration 2: Find the features correlated with the features found in Iteration 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F22006F-BFDA-4006-8863-6B50B8A8984D}"/>
              </a:ext>
            </a:extLst>
          </p:cNvPr>
          <p:cNvSpPr/>
          <p:nvPr/>
        </p:nvSpPr>
        <p:spPr>
          <a:xfrm>
            <a:off x="5611907" y="2422016"/>
            <a:ext cx="1685363" cy="101749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Iteration n: Find the features correlated with the features found in Iteration n-1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D968431-8D8C-401E-B47D-0257FD357D3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814915" y="2920253"/>
            <a:ext cx="555815" cy="6957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36B3780-7C22-4692-B83C-71AAE139E564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5056092" y="2930763"/>
            <a:ext cx="555815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AE99AB5-E758-4C5E-A1BA-D7EC6A0E353B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rot="5400000" flipH="1">
            <a:off x="5475241" y="2460162"/>
            <a:ext cx="12498" cy="1946199"/>
          </a:xfrm>
          <a:prstGeom prst="bentConnector4">
            <a:avLst>
              <a:gd name="adj1" fmla="val -3737726"/>
              <a:gd name="adj2" fmla="val 996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658C69BF-F0D6-47FE-B9FF-5308BDF40E3F}"/>
              </a:ext>
            </a:extLst>
          </p:cNvPr>
          <p:cNvCxnSpPr>
            <a:cxnSpLocks/>
          </p:cNvCxnSpPr>
          <p:nvPr/>
        </p:nvCxnSpPr>
        <p:spPr>
          <a:xfrm rot="5400000" flipH="1">
            <a:off x="2808665" y="2447663"/>
            <a:ext cx="12498" cy="1946199"/>
          </a:xfrm>
          <a:prstGeom prst="bentConnector4">
            <a:avLst>
              <a:gd name="adj1" fmla="val -3737726"/>
              <a:gd name="adj2" fmla="val 996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005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40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Harrison, Graham</dc:creator>
  <cp:lastModifiedBy>Harrison, Graham</cp:lastModifiedBy>
  <cp:revision>1</cp:revision>
  <dcterms:created xsi:type="dcterms:W3CDTF">2022-10-28T08:06:28Z</dcterms:created>
  <dcterms:modified xsi:type="dcterms:W3CDTF">2022-10-28T08:13:49Z</dcterms:modified>
</cp:coreProperties>
</file>