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Oswald"/>
                <a:ea typeface="Oswald"/>
                <a:cs typeface="Oswald"/>
                <a:sym typeface="Oswald"/>
              </a:rPr>
              <a:t>CRYPTOGRAPHY</a:t>
            </a:r>
            <a:endParaRPr sz="7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Shape 73"/>
          <p:cNvSpPr txBox="1"/>
          <p:nvPr>
            <p:ph type="ctrTitle"/>
          </p:nvPr>
        </p:nvSpPr>
        <p:spPr>
          <a:xfrm>
            <a:off x="2428875" y="1742750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Jackson Russett, Danial Hasan, Graham Hoyes, Andrew Wang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2371725" y="630225"/>
            <a:ext cx="3933000" cy="271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Process.</a:t>
            </a:r>
            <a:endParaRPr/>
          </a:p>
        </p:txBody>
      </p:sp>
      <p:cxnSp>
        <p:nvCxnSpPr>
          <p:cNvPr id="79" name="Shape 79"/>
          <p:cNvCxnSpPr/>
          <p:nvPr/>
        </p:nvCxnSpPr>
        <p:spPr>
          <a:xfrm flipH="1" rot="10800000">
            <a:off x="3401950" y="2393000"/>
            <a:ext cx="5255400" cy="1140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80" name="Shape 80"/>
          <p:cNvCxnSpPr/>
          <p:nvPr/>
        </p:nvCxnSpPr>
        <p:spPr>
          <a:xfrm flipH="1" rot="10800000">
            <a:off x="3391750" y="2627525"/>
            <a:ext cx="5245500" cy="116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81" name="Shape 81"/>
          <p:cNvCxnSpPr/>
          <p:nvPr/>
        </p:nvCxnSpPr>
        <p:spPr>
          <a:xfrm flipH="1" rot="10800000">
            <a:off x="3381575" y="2882075"/>
            <a:ext cx="5214900" cy="120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82" name="Shape 82"/>
          <p:cNvCxnSpPr/>
          <p:nvPr/>
        </p:nvCxnSpPr>
        <p:spPr>
          <a:xfrm flipH="1" rot="10800000">
            <a:off x="3356375" y="3116925"/>
            <a:ext cx="5260500" cy="1221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oval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575" y="1920750"/>
            <a:ext cx="60483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and Decryption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Step - </a:t>
            </a:r>
            <a:r>
              <a:rPr i="1" lang="en"/>
              <a:t>O(n)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Step - </a:t>
            </a:r>
            <a:r>
              <a:rPr i="1" lang="en"/>
              <a:t>O(n)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Permutation - </a:t>
            </a:r>
            <a:r>
              <a:rPr i="1" lang="en"/>
              <a:t>O(n)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525" y="1396200"/>
            <a:ext cx="3023000" cy="18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525" y="3377974"/>
            <a:ext cx="3022999" cy="83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Modelling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Shape 102"/>
          <p:cNvGrpSpPr/>
          <p:nvPr/>
        </p:nvGrpSpPr>
        <p:grpSpPr>
          <a:xfrm>
            <a:off x="4427674" y="2669834"/>
            <a:ext cx="4304024" cy="1680691"/>
            <a:chOff x="4427674" y="826334"/>
            <a:chExt cx="4304024" cy="1680691"/>
          </a:xfrm>
        </p:grpSpPr>
        <p:pic>
          <p:nvPicPr>
            <p:cNvPr id="103" name="Shape 10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12250" y="826334"/>
              <a:ext cx="3534875" cy="47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Shape 10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27674" y="1457374"/>
              <a:ext cx="4304024" cy="364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19121" y="1979300"/>
              <a:ext cx="3921124" cy="527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Shape 106"/>
          <p:cNvGrpSpPr/>
          <p:nvPr/>
        </p:nvGrpSpPr>
        <p:grpSpPr>
          <a:xfrm>
            <a:off x="4738750" y="1002113"/>
            <a:ext cx="3681875" cy="1407050"/>
            <a:chOff x="4619125" y="2886363"/>
            <a:chExt cx="3681875" cy="1407050"/>
          </a:xfrm>
        </p:grpSpPr>
        <p:pic>
          <p:nvPicPr>
            <p:cNvPr id="107" name="Shape 10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33875" y="2886363"/>
              <a:ext cx="1467125" cy="1407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Shape 10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619125" y="3008976"/>
              <a:ext cx="2049076" cy="1161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Cracking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Bruteforce Simple Step Crack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Hill-Climb Iteration Block Crack - (</a:t>
            </a:r>
            <a:r>
              <a:rPr i="1" lang="en"/>
              <a:t>100000)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Hill-Climb Iteration Permutation Crack - (</a:t>
            </a:r>
            <a:r>
              <a:rPr i="1" lang="en"/>
              <a:t>100000)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398" y="959873"/>
            <a:ext cx="2514450" cy="14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